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59" r:id="rId3"/>
    <p:sldId id="260" r:id="rId4"/>
    <p:sldId id="262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64A5EB-393C-47DC-9AAE-86567F9521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36D05-687E-4664-9B00-AF413D4C2D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DFE5B-9409-463E-88D2-33F27F6607B3}" type="datetimeFigureOut">
              <a:rPr lang="en-IN" smtClean="0"/>
              <a:t>21-06-2018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9D747-0428-4D3F-A108-899BB2ECCD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3A23D-A5C6-4628-BC92-C06A6D12D2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BECD3-5DCB-44F4-BE48-61582F09B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58803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3BBCB-3DF5-44D2-97CE-930920A1A52E}" type="datetimeFigureOut">
              <a:rPr lang="en-IN" smtClean="0"/>
              <a:t>21-06-2018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627B7-EA1C-4598-90FD-944773272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5432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B9C8-D40F-4EC5-8ECC-396E0F7DF8DC}" type="datetime1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Smruti | DeepHobbying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92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7EDC-F6C7-4BD3-82B9-821C89184F63}" type="datetime1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Smruti | DeepHobbying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78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2B2A-28A0-4B4B-9234-6BF34B1667A1}" type="datetime1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Smruti | DeepHobbying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7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31BD-6C1E-444F-81E9-3E44D4E0E2CD}" type="datetime1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Smruti | DeepHobbying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1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32CD-1D7A-4C61-97AC-60C7A128FCA0}" type="datetime1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Smruti | DeepHobbying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14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5420-179D-447F-99C3-41A74341F38D}" type="datetime1">
              <a:rPr lang="en-GB" smtClean="0"/>
              <a:t>21/06/2018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Smruti | DeepHobbying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99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2DD3-73B9-42E8-9ED1-170834C68209}" type="datetime1">
              <a:rPr lang="en-GB" smtClean="0"/>
              <a:t>21/06/2018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Smruti | DeepHobbying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91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1848-BC4B-4FFE-8CCF-EE838C7F5378}" type="datetime1">
              <a:rPr lang="en-GB" smtClean="0"/>
              <a:t>21/06/2018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Smruti | DeepHobbying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13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5B2C-F1C9-43FB-A79C-18CAB3AAF8BB}" type="datetime1">
              <a:rPr lang="en-GB" smtClean="0"/>
              <a:t>21/06/2018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Smruti | DeepHobbying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8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CC4C-348C-4F65-8ABE-7B397DB5834B}" type="datetime1">
              <a:rPr lang="en-GB" smtClean="0"/>
              <a:t>21/06/2018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Smruti | DeepHobbying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73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D2DC-4A95-4D5C-BBB8-611513159E9C}" type="datetime1">
              <a:rPr lang="en-GB" smtClean="0"/>
              <a:t>21/06/2018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Smruti | DeepHobbying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29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E0B99-A3A0-4CC2-8E68-DE1E3CAA6611}" type="datetime1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Smruti | DeepHobbying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52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epHobbying" TargetMode="External"/><Relationship Id="rId2" Type="http://schemas.openxmlformats.org/officeDocument/2006/relationships/hyperlink" Target="https://www.youtube.com/channel/UCkksrWjD5tllWcljUjmSxZ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eephobbying@gmail.c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0360" y="2629547"/>
            <a:ext cx="3624072" cy="1325563"/>
          </a:xfrm>
        </p:spPr>
        <p:txBody>
          <a:bodyPr/>
          <a:lstStyle/>
          <a:p>
            <a:r>
              <a:rPr lang="en-GB" dirty="0"/>
              <a:t>Introduction to DeepHobbying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242" y="868553"/>
            <a:ext cx="3939637" cy="440864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808AB99-049F-4C54-AC67-B967777B3A10}"/>
              </a:ext>
            </a:extLst>
          </p:cNvPr>
          <p:cNvSpPr txBox="1">
            <a:spLocks/>
          </p:cNvSpPr>
          <p:nvPr/>
        </p:nvSpPr>
        <p:spPr>
          <a:xfrm>
            <a:off x="6690360" y="4622976"/>
            <a:ext cx="2401685" cy="532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Smruti Ranjan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D24D8-8975-408C-85D3-C4E911E7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Smruti | DeepHobbying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365097-26BC-4359-9096-6AB92F28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892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/>
          <a:lstStyle/>
          <a:p>
            <a:r>
              <a:rPr lang="en-GB" dirty="0"/>
              <a:t>Mandate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731"/>
            <a:ext cx="10515600" cy="4726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Learn while having fun!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A2FF079-2810-480F-86EE-B8BB5FF45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Smruti | DeepHobbying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304D55-FE0B-478C-88B1-D9C8B0CB8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57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/>
          <a:lstStyle/>
          <a:p>
            <a:r>
              <a:rPr lang="en-GB" dirty="0"/>
              <a:t>What can you expect from this channel?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731"/>
            <a:ext cx="10515600" cy="4726232"/>
          </a:xfrm>
        </p:spPr>
        <p:txBody>
          <a:bodyPr>
            <a:normAutofit/>
          </a:bodyPr>
          <a:lstStyle/>
          <a:p>
            <a:r>
              <a:rPr lang="en-GB" sz="2400" dirty="0"/>
              <a:t>All about geek</a:t>
            </a:r>
          </a:p>
          <a:p>
            <a:pPr lvl="1"/>
            <a:r>
              <a:rPr lang="en-GB" dirty="0"/>
              <a:t>Machine learning</a:t>
            </a:r>
          </a:p>
          <a:p>
            <a:pPr lvl="1"/>
            <a:r>
              <a:rPr lang="en-GB" dirty="0"/>
              <a:t>Deep learning</a:t>
            </a:r>
          </a:p>
          <a:p>
            <a:pPr lvl="1"/>
            <a:r>
              <a:rPr lang="en-GB" dirty="0"/>
              <a:t>Robotics</a:t>
            </a:r>
          </a:p>
          <a:p>
            <a:pPr lvl="1"/>
            <a:r>
              <a:rPr lang="en-GB" dirty="0"/>
              <a:t>AI</a:t>
            </a:r>
          </a:p>
          <a:p>
            <a:pPr lvl="1"/>
            <a:r>
              <a:rPr lang="en-GB" dirty="0"/>
              <a:t>Python</a:t>
            </a:r>
          </a:p>
          <a:p>
            <a:pPr lvl="1"/>
            <a:r>
              <a:rPr lang="en-GB" dirty="0"/>
              <a:t>R programming</a:t>
            </a:r>
          </a:p>
          <a:p>
            <a:pPr lvl="1"/>
            <a:r>
              <a:rPr lang="en-GB" dirty="0"/>
              <a:t>Other relevant computer language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C1DC9-490B-4F61-AD0C-73CFB5637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Smruti | DeepHobbying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23432-E849-4F59-AB91-8EEEA3A1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96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/>
          <a:lstStyle/>
          <a:p>
            <a:r>
              <a:rPr lang="en-GB" dirty="0"/>
              <a:t>Value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731"/>
            <a:ext cx="10515600" cy="4726232"/>
          </a:xfrm>
        </p:spPr>
        <p:txBody>
          <a:bodyPr>
            <a:normAutofit/>
          </a:bodyPr>
          <a:lstStyle/>
          <a:p>
            <a:r>
              <a:rPr lang="en-GB" sz="2400" dirty="0"/>
              <a:t>Get everything at one place</a:t>
            </a:r>
          </a:p>
          <a:p>
            <a:r>
              <a:rPr lang="en-GB" sz="2400" dirty="0"/>
              <a:t>Lets collaborate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84B0-BC3B-4BB1-B9F7-9AEF1456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Smruti | DeepHobbying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DF7B-1982-483A-875A-A49DC56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61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/>
          <a:lstStyle/>
          <a:p>
            <a:r>
              <a:rPr lang="en-GB" dirty="0"/>
              <a:t>Where to find?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50731"/>
            <a:ext cx="10394373" cy="4726232"/>
          </a:xfrm>
        </p:spPr>
        <p:txBody>
          <a:bodyPr>
            <a:normAutofit/>
          </a:bodyPr>
          <a:lstStyle/>
          <a:p>
            <a:r>
              <a:rPr lang="en-GB" sz="2400" dirty="0"/>
              <a:t>YouTube: </a:t>
            </a:r>
            <a:r>
              <a:rPr lang="en-GB" sz="2400" dirty="0">
                <a:hlinkClick r:id="rId2"/>
              </a:rPr>
              <a:t>https://www.youtube.com/channel/UCkksrWjD5tllWcljUjmSxZw</a:t>
            </a:r>
            <a:endParaRPr lang="en-GB" sz="2400" dirty="0"/>
          </a:p>
          <a:p>
            <a:r>
              <a:rPr lang="en-GB" sz="2400" dirty="0"/>
              <a:t>Github: </a:t>
            </a:r>
            <a:r>
              <a:rPr lang="en-GB" sz="2400" dirty="0">
                <a:hlinkClick r:id="rId3"/>
              </a:rPr>
              <a:t>https://github.com/DeepHobbying</a:t>
            </a:r>
            <a:endParaRPr lang="en-GB" sz="2400" dirty="0"/>
          </a:p>
          <a:p>
            <a:r>
              <a:rPr lang="en-GB" sz="2400" dirty="0"/>
              <a:t>Email: </a:t>
            </a:r>
            <a:r>
              <a:rPr lang="en-GB" sz="2400" dirty="0">
                <a:hlinkClick r:id="rId4"/>
              </a:rPr>
              <a:t>deephobbying@gmail.com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FDDD7-7714-4CF5-92A1-83522B8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Smruti | DeepHobbying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95DD6-AC30-4188-8663-91EE188E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46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9392F-D57D-4FF7-AF66-8C704F0D3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4" y="2130136"/>
            <a:ext cx="10068791" cy="3543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Thanks for watching.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Please do like &amp; share this video, and don’t forget to subscribe this channel.</a:t>
            </a:r>
          </a:p>
          <a:p>
            <a:pPr marL="0" indent="0">
              <a:buNone/>
            </a:pPr>
            <a:r>
              <a:rPr lang="en-IN" sz="2400" dirty="0"/>
              <a:t>See you next time.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 algn="r">
              <a:buNone/>
            </a:pPr>
            <a:r>
              <a:rPr lang="en-IN" sz="2400" dirty="0"/>
              <a:t>Until then</a:t>
            </a:r>
          </a:p>
          <a:p>
            <a:pPr marL="0" indent="0" algn="r">
              <a:buNone/>
            </a:pPr>
            <a:r>
              <a:rPr lang="en-IN" sz="2400" dirty="0"/>
              <a:t>Cheers!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2D926-3392-43DB-AF04-2886F4C4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43073"/>
            <a:ext cx="4114800" cy="365125"/>
          </a:xfrm>
        </p:spPr>
        <p:txBody>
          <a:bodyPr/>
          <a:lstStyle/>
          <a:p>
            <a:r>
              <a:rPr lang="en-GB" dirty="0"/>
              <a:t>Smruti | DeepHobbying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C1405-AA14-4607-8A29-A4104AF5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651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130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Introduction to DeepHobbying</vt:lpstr>
      <vt:lpstr>Mandate</vt:lpstr>
      <vt:lpstr>What can you expect from this channel?</vt:lpstr>
      <vt:lpstr>Value Proposition</vt:lpstr>
      <vt:lpstr>Where to find?</vt:lpstr>
      <vt:lpstr>PowerPoint Presentation</vt:lpstr>
    </vt:vector>
  </TitlesOfParts>
  <Company>Swiss 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SMRUTI RANJAN SATPATHY</dc:creator>
  <cp:lastModifiedBy>smruti ranjan satpathy</cp:lastModifiedBy>
  <cp:revision>15</cp:revision>
  <dcterms:created xsi:type="dcterms:W3CDTF">2018-06-08T10:12:18Z</dcterms:created>
  <dcterms:modified xsi:type="dcterms:W3CDTF">2018-06-21T16:20:39Z</dcterms:modified>
</cp:coreProperties>
</file>