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6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5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989B-5D1C-4961-98D5-0F769B30233E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183B-169E-4911-869E-8741C5B4B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5" y="387954"/>
            <a:ext cx="4981903" cy="64091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27" y="388454"/>
            <a:ext cx="4981514" cy="6408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7042" y="0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K=5e-7 </a:t>
            </a:r>
            <a:r>
              <a:rPr lang="en-US" dirty="0" err="1" smtClean="0"/>
              <a:t>ft</a:t>
            </a:r>
            <a:r>
              <a:rPr lang="en-US" dirty="0" smtClean="0"/>
              <a:t>/sec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40566" y="0"/>
            <a:ext cx="142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K=5e-6 </a:t>
            </a:r>
            <a:r>
              <a:rPr lang="en-US" dirty="0" err="1" smtClean="0"/>
              <a:t>ft</a:t>
            </a:r>
            <a:r>
              <a:rPr lang="en-US" dirty="0" smtClean="0"/>
              <a:t>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7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5</cp:revision>
  <dcterms:created xsi:type="dcterms:W3CDTF">2017-08-02T20:44:42Z</dcterms:created>
  <dcterms:modified xsi:type="dcterms:W3CDTF">2017-08-03T20:19:26Z</dcterms:modified>
</cp:coreProperties>
</file>