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0B2C-561A-411A-82D0-E9A90C099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540E6-845F-4B49-9003-1A2BD2E26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06032-8642-4994-A28E-E7AFDB66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F273-C707-421C-99AA-D027B6F2DFC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5872D-9C9C-4F86-A9C0-5DFA00AC7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ABDE4-CBD4-4827-A1F5-6C07E996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8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BEB5-1FFA-4EC5-A825-E176C6FB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2ED78-1017-495D-B2D3-31671A147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0EFA4-FCD1-47FB-87ED-C963F7AA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F273-C707-421C-99AA-D027B6F2DFC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9339-1B18-4241-8EA5-0C66C9E4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AA59-52BD-44A1-8A58-0368B312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A2003-2700-40B3-B4D4-13F006181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8B8A2-4EB8-4D8C-A905-2F02019D8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7FCD3-D59E-495D-B22B-523C5255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F273-C707-421C-99AA-D027B6F2DFC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D314D-FF6F-46E1-9D2A-BB6DE6E8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95905-E4B1-4365-B8E5-4E25AD4C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4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356B-837E-432F-8867-7DA83783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B864-BD2D-4A27-B018-E1464FAA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96377-7EF6-4D0B-997A-F9F0D819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F273-C707-421C-99AA-D027B6F2DFC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2EEBE-75AD-4B9B-82AA-424ABE80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70DC9-0291-4A69-AB09-9C195310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0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E53C-DB82-4A56-A7FD-527B3B9A3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9EA60-3740-43AE-89B5-BAEF904A2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F70B-4CA8-4251-A592-580CDEFA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F273-C707-421C-99AA-D027B6F2DFC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49679-1D63-48CE-8925-CBA74F06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740F-FE3E-4AEB-86D8-CD7F0F7A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8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0822-7A89-4B50-B9D5-177A92DE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1EDF9-B0EB-48FE-992B-BA5B5598F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ECC92-CE32-423E-8699-5AECDEFD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9EA6A-2C14-46F8-91EC-CE9F0D25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F273-C707-421C-99AA-D027B6F2DFC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0CE75-9A02-458B-B352-D64B45E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329C0-EFC3-4832-B643-CBF77FFE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C081-CCF8-4CFA-B4D3-808EE48D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4FB7A-038B-4FD1-8C47-815226A6E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1C5FB-87A7-4506-AEE0-B616C1841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D3ACA-6B4D-49E7-885E-68E939660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E6152-F1B2-4644-955B-1F2AA4955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57353-C4D7-4E0C-A0C1-16B699DC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F273-C707-421C-99AA-D027B6F2DFC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62244-43A6-4E1A-820B-946A2447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B71E2-AE21-436E-A215-74D5227A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6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6A11-ED20-45C1-9482-F081FB66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F85EF-82F9-4E0D-AD7B-08EEBA11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F273-C707-421C-99AA-D027B6F2DFC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B67BB-41BE-4651-A3C4-14FCDF7C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6293C-5787-4792-B002-93E8E8D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7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BF331-66A5-4C31-9109-993E95C7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F273-C707-421C-99AA-D027B6F2DFC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73992-4745-4E47-BAF5-2290C5FE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C35D-B42B-4B45-A050-6C4E98F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6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020F-C434-4C6D-868B-8B6C4D7B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EE244-897D-4357-98D8-9998998D7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CE160-1E59-43C5-9A8A-6B44C57EF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F8D41-305B-4D16-90A0-67CAB712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F273-C707-421C-99AA-D027B6F2DFC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5B7CF-652D-4432-815A-0BBB1AF33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87008-4E54-4E14-ABEB-F44C007F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7F1B-E2ED-4088-934D-253FCCE8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4BF32-A0B1-4DD1-9936-7BC0827E0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99241-0FFF-49F0-8C6B-95A2B265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C10C7-EC16-440E-B74A-F23DF428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F273-C707-421C-99AA-D027B6F2DFC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0A423-DA16-48BB-A34B-C533998B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BD59A-962C-4578-867D-85F9AF79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5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3D549-37A3-4DF9-810F-7436608C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3A164-790C-43BF-BDD5-76C0C6FAD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A23F5-D03B-4DFB-B367-09DD1EFBC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3F273-C707-421C-99AA-D027B6F2DFC5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E5E42-F406-4665-8C75-F4BD60196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4F4E1-F28B-4DB6-9173-8203B9892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30F1E-97B0-44AA-842E-D56E349F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3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82888606-BD03-41B9-8CF7-0F35BE63C751}"/>
              </a:ext>
            </a:extLst>
          </p:cNvPr>
          <p:cNvSpPr/>
          <p:nvPr/>
        </p:nvSpPr>
        <p:spPr>
          <a:xfrm rot="10800000">
            <a:off x="5927649" y="1307291"/>
            <a:ext cx="325086" cy="794156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7A17C31-AA3F-4E75-BBC2-3B751465B1C2}"/>
              </a:ext>
            </a:extLst>
          </p:cNvPr>
          <p:cNvSpPr/>
          <p:nvPr/>
        </p:nvSpPr>
        <p:spPr>
          <a:xfrm>
            <a:off x="4505817" y="2746374"/>
            <a:ext cx="3869858" cy="1236385"/>
          </a:xfrm>
          <a:custGeom>
            <a:avLst/>
            <a:gdLst>
              <a:gd name="connsiteX0" fmla="*/ 0 w 3859824"/>
              <a:gd name="connsiteY0" fmla="*/ 0 h 2031023"/>
              <a:gd name="connsiteX1" fmla="*/ 263770 w 3859824"/>
              <a:gd name="connsiteY1" fmla="*/ 35169 h 2031023"/>
              <a:gd name="connsiteX2" fmla="*/ 1107831 w 3859824"/>
              <a:gd name="connsiteY2" fmla="*/ 105508 h 2031023"/>
              <a:gd name="connsiteX3" fmla="*/ 1811216 w 3859824"/>
              <a:gd name="connsiteY3" fmla="*/ 149469 h 2031023"/>
              <a:gd name="connsiteX4" fmla="*/ 2382716 w 3859824"/>
              <a:gd name="connsiteY4" fmla="*/ 202223 h 2031023"/>
              <a:gd name="connsiteX5" fmla="*/ 2927839 w 3859824"/>
              <a:gd name="connsiteY5" fmla="*/ 237392 h 2031023"/>
              <a:gd name="connsiteX6" fmla="*/ 3859824 w 3859824"/>
              <a:gd name="connsiteY6" fmla="*/ 237392 h 2031023"/>
              <a:gd name="connsiteX7" fmla="*/ 3851031 w 3859824"/>
              <a:gd name="connsiteY7" fmla="*/ 2022231 h 2031023"/>
              <a:gd name="connsiteX8" fmla="*/ 0 w 3859824"/>
              <a:gd name="connsiteY8" fmla="*/ 2031023 h 2031023"/>
              <a:gd name="connsiteX9" fmla="*/ 0 w 3859824"/>
              <a:gd name="connsiteY9" fmla="*/ 0 h 2031023"/>
              <a:gd name="connsiteX0" fmla="*/ 0 w 3868616"/>
              <a:gd name="connsiteY0" fmla="*/ 0 h 2263699"/>
              <a:gd name="connsiteX1" fmla="*/ 263770 w 3868616"/>
              <a:gd name="connsiteY1" fmla="*/ 35169 h 2263699"/>
              <a:gd name="connsiteX2" fmla="*/ 1107831 w 3868616"/>
              <a:gd name="connsiteY2" fmla="*/ 105508 h 2263699"/>
              <a:gd name="connsiteX3" fmla="*/ 1811216 w 3868616"/>
              <a:gd name="connsiteY3" fmla="*/ 149469 h 2263699"/>
              <a:gd name="connsiteX4" fmla="*/ 2382716 w 3868616"/>
              <a:gd name="connsiteY4" fmla="*/ 202223 h 2263699"/>
              <a:gd name="connsiteX5" fmla="*/ 2927839 w 3868616"/>
              <a:gd name="connsiteY5" fmla="*/ 237392 h 2263699"/>
              <a:gd name="connsiteX6" fmla="*/ 3859824 w 3868616"/>
              <a:gd name="connsiteY6" fmla="*/ 237392 h 2263699"/>
              <a:gd name="connsiteX7" fmla="*/ 3868616 w 3868616"/>
              <a:gd name="connsiteY7" fmla="*/ 2263699 h 2263699"/>
              <a:gd name="connsiteX8" fmla="*/ 0 w 3868616"/>
              <a:gd name="connsiteY8" fmla="*/ 2031023 h 2263699"/>
              <a:gd name="connsiteX9" fmla="*/ 0 w 3868616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149469 h 2263699"/>
              <a:gd name="connsiteX4" fmla="*/ 2382716 w 3869858"/>
              <a:gd name="connsiteY4" fmla="*/ 202223 h 2263699"/>
              <a:gd name="connsiteX5" fmla="*/ 2927839 w 3869858"/>
              <a:gd name="connsiteY5" fmla="*/ 237392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0 w 3869858"/>
              <a:gd name="connsiteY8" fmla="*/ 2031023 h 2263699"/>
              <a:gd name="connsiteX9" fmla="*/ 0 w 3869858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149469 h 2263699"/>
              <a:gd name="connsiteX4" fmla="*/ 2382716 w 3869858"/>
              <a:gd name="connsiteY4" fmla="*/ 202223 h 2263699"/>
              <a:gd name="connsiteX5" fmla="*/ 2927839 w 3869858"/>
              <a:gd name="connsiteY5" fmla="*/ 237392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0 w 3869858"/>
              <a:gd name="connsiteY8" fmla="*/ 2031023 h 2263699"/>
              <a:gd name="connsiteX9" fmla="*/ 0 w 3869858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149469 h 2263699"/>
              <a:gd name="connsiteX4" fmla="*/ 2382716 w 3869858"/>
              <a:gd name="connsiteY4" fmla="*/ 202223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0 w 3869858"/>
              <a:gd name="connsiteY8" fmla="*/ 2031023 h 2263699"/>
              <a:gd name="connsiteX9" fmla="*/ 0 w 3869858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149469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0 w 3869858"/>
              <a:gd name="connsiteY8" fmla="*/ 2031023 h 2263699"/>
              <a:gd name="connsiteX9" fmla="*/ 0 w 3869858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234024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0 w 3869858"/>
              <a:gd name="connsiteY8" fmla="*/ 2031023 h 2263699"/>
              <a:gd name="connsiteX9" fmla="*/ 0 w 3869858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234024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2120985 w 3869858"/>
              <a:gd name="connsiteY8" fmla="*/ 2160207 h 2263699"/>
              <a:gd name="connsiteX9" fmla="*/ 0 w 3869858"/>
              <a:gd name="connsiteY9" fmla="*/ 2031023 h 2263699"/>
              <a:gd name="connsiteX10" fmla="*/ 0 w 3869858"/>
              <a:gd name="connsiteY10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234024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2047094 w 3869858"/>
              <a:gd name="connsiteY8" fmla="*/ 2160207 h 2263699"/>
              <a:gd name="connsiteX9" fmla="*/ 0 w 3869858"/>
              <a:gd name="connsiteY9" fmla="*/ 2031023 h 2263699"/>
              <a:gd name="connsiteX10" fmla="*/ 0 w 3869858"/>
              <a:gd name="connsiteY10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234024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2047094 w 3869858"/>
              <a:gd name="connsiteY8" fmla="*/ 2160207 h 2263699"/>
              <a:gd name="connsiteX9" fmla="*/ 1622222 w 3869858"/>
              <a:gd name="connsiteY9" fmla="*/ 2092565 h 2263699"/>
              <a:gd name="connsiteX10" fmla="*/ 0 w 3869858"/>
              <a:gd name="connsiteY10" fmla="*/ 2031023 h 2263699"/>
              <a:gd name="connsiteX11" fmla="*/ 0 w 3869858"/>
              <a:gd name="connsiteY11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234024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2047094 w 3869858"/>
              <a:gd name="connsiteY8" fmla="*/ 2160207 h 2263699"/>
              <a:gd name="connsiteX9" fmla="*/ 1612986 w 3869858"/>
              <a:gd name="connsiteY9" fmla="*/ 2210940 h 2263699"/>
              <a:gd name="connsiteX10" fmla="*/ 0 w 3869858"/>
              <a:gd name="connsiteY10" fmla="*/ 2031023 h 2263699"/>
              <a:gd name="connsiteX11" fmla="*/ 0 w 3869858"/>
              <a:gd name="connsiteY11" fmla="*/ 0 h 226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69858" h="2263699">
                <a:moveTo>
                  <a:pt x="0" y="0"/>
                </a:moveTo>
                <a:lnTo>
                  <a:pt x="263770" y="35169"/>
                </a:lnTo>
                <a:lnTo>
                  <a:pt x="1107831" y="105508"/>
                </a:lnTo>
                <a:lnTo>
                  <a:pt x="1811216" y="234024"/>
                </a:lnTo>
                <a:lnTo>
                  <a:pt x="2336534" y="371331"/>
                </a:lnTo>
                <a:lnTo>
                  <a:pt x="2918602" y="474145"/>
                </a:lnTo>
                <a:cubicBezTo>
                  <a:pt x="3232343" y="553063"/>
                  <a:pt x="3536847" y="445960"/>
                  <a:pt x="3869061" y="474145"/>
                </a:cubicBezTo>
                <a:cubicBezTo>
                  <a:pt x="3871992" y="1149581"/>
                  <a:pt x="3865685" y="1588263"/>
                  <a:pt x="3868616" y="2263699"/>
                </a:cubicBezTo>
                <a:lnTo>
                  <a:pt x="2047094" y="2160207"/>
                </a:lnTo>
                <a:lnTo>
                  <a:pt x="1612986" y="2210940"/>
                </a:lnTo>
                <a:lnTo>
                  <a:pt x="0" y="203102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5000">
                <a:schemeClr val="accent1">
                  <a:tint val="44500"/>
                  <a:satMod val="160000"/>
                  <a:alpha val="52000"/>
                </a:schemeClr>
              </a:gs>
              <a:gs pos="99000">
                <a:schemeClr val="tx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6F5F2EA-B125-4A79-814F-16F7E1A8EF5B}"/>
              </a:ext>
            </a:extLst>
          </p:cNvPr>
          <p:cNvSpPr/>
          <p:nvPr/>
        </p:nvSpPr>
        <p:spPr>
          <a:xfrm>
            <a:off x="7642803" y="1229216"/>
            <a:ext cx="325086" cy="1339273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5F53E16-9821-4E07-8589-23DC8B43BED1}"/>
              </a:ext>
            </a:extLst>
          </p:cNvPr>
          <p:cNvSpPr/>
          <p:nvPr/>
        </p:nvSpPr>
        <p:spPr>
          <a:xfrm>
            <a:off x="8213132" y="1536411"/>
            <a:ext cx="325086" cy="794156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D874592-325D-4E9C-8932-057394E6AA65}"/>
              </a:ext>
            </a:extLst>
          </p:cNvPr>
          <p:cNvSpPr/>
          <p:nvPr/>
        </p:nvSpPr>
        <p:spPr>
          <a:xfrm rot="16200000">
            <a:off x="8012738" y="2401349"/>
            <a:ext cx="325086" cy="1003995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A6BAA6C-48BA-48DF-93BC-69BD98416D30}"/>
              </a:ext>
            </a:extLst>
          </p:cNvPr>
          <p:cNvSpPr/>
          <p:nvPr/>
        </p:nvSpPr>
        <p:spPr>
          <a:xfrm>
            <a:off x="6037875" y="1629254"/>
            <a:ext cx="742809" cy="277912"/>
          </a:xfrm>
          <a:custGeom>
            <a:avLst/>
            <a:gdLst>
              <a:gd name="connsiteX0" fmla="*/ 736709 w 751851"/>
              <a:gd name="connsiteY0" fmla="*/ 218798 h 277912"/>
              <a:gd name="connsiteX1" fmla="*/ 718236 w 751851"/>
              <a:gd name="connsiteY1" fmla="*/ 144907 h 277912"/>
              <a:gd name="connsiteX2" fmla="*/ 551982 w 751851"/>
              <a:gd name="connsiteY2" fmla="*/ 52544 h 277912"/>
              <a:gd name="connsiteX3" fmla="*/ 376491 w 751851"/>
              <a:gd name="connsiteY3" fmla="*/ 6362 h 277912"/>
              <a:gd name="connsiteX4" fmla="*/ 219473 w 751851"/>
              <a:gd name="connsiteY4" fmla="*/ 6362 h 277912"/>
              <a:gd name="connsiteX5" fmla="*/ 90164 w 751851"/>
              <a:gd name="connsiteY5" fmla="*/ 61780 h 277912"/>
              <a:gd name="connsiteX6" fmla="*/ 34745 w 751851"/>
              <a:gd name="connsiteY6" fmla="*/ 126435 h 277912"/>
              <a:gd name="connsiteX7" fmla="*/ 7036 w 751851"/>
              <a:gd name="connsiteY7" fmla="*/ 246507 h 277912"/>
              <a:gd name="connsiteX8" fmla="*/ 16273 w 751851"/>
              <a:gd name="connsiteY8" fmla="*/ 274216 h 277912"/>
              <a:gd name="connsiteX9" fmla="*/ 173291 w 751851"/>
              <a:gd name="connsiteY9" fmla="*/ 181853 h 277912"/>
              <a:gd name="connsiteX10" fmla="*/ 321073 w 751851"/>
              <a:gd name="connsiteY10" fmla="*/ 126435 h 277912"/>
              <a:gd name="connsiteX11" fmla="*/ 385727 w 751851"/>
              <a:gd name="connsiteY11" fmla="*/ 71016 h 277912"/>
              <a:gd name="connsiteX12" fmla="*/ 542745 w 751851"/>
              <a:gd name="connsiteY12" fmla="*/ 61780 h 277912"/>
              <a:gd name="connsiteX13" fmla="*/ 736709 w 751851"/>
              <a:gd name="connsiteY13" fmla="*/ 218798 h 277912"/>
              <a:gd name="connsiteX0" fmla="*/ 736709 w 742809"/>
              <a:gd name="connsiteY0" fmla="*/ 218798 h 277912"/>
              <a:gd name="connsiteX1" fmla="*/ 681291 w 742809"/>
              <a:gd name="connsiteY1" fmla="*/ 154144 h 277912"/>
              <a:gd name="connsiteX2" fmla="*/ 551982 w 742809"/>
              <a:gd name="connsiteY2" fmla="*/ 52544 h 277912"/>
              <a:gd name="connsiteX3" fmla="*/ 376491 w 742809"/>
              <a:gd name="connsiteY3" fmla="*/ 6362 h 277912"/>
              <a:gd name="connsiteX4" fmla="*/ 219473 w 742809"/>
              <a:gd name="connsiteY4" fmla="*/ 6362 h 277912"/>
              <a:gd name="connsiteX5" fmla="*/ 90164 w 742809"/>
              <a:gd name="connsiteY5" fmla="*/ 61780 h 277912"/>
              <a:gd name="connsiteX6" fmla="*/ 34745 w 742809"/>
              <a:gd name="connsiteY6" fmla="*/ 126435 h 277912"/>
              <a:gd name="connsiteX7" fmla="*/ 7036 w 742809"/>
              <a:gd name="connsiteY7" fmla="*/ 246507 h 277912"/>
              <a:gd name="connsiteX8" fmla="*/ 16273 w 742809"/>
              <a:gd name="connsiteY8" fmla="*/ 274216 h 277912"/>
              <a:gd name="connsiteX9" fmla="*/ 173291 w 742809"/>
              <a:gd name="connsiteY9" fmla="*/ 181853 h 277912"/>
              <a:gd name="connsiteX10" fmla="*/ 321073 w 742809"/>
              <a:gd name="connsiteY10" fmla="*/ 126435 h 277912"/>
              <a:gd name="connsiteX11" fmla="*/ 385727 w 742809"/>
              <a:gd name="connsiteY11" fmla="*/ 71016 h 277912"/>
              <a:gd name="connsiteX12" fmla="*/ 542745 w 742809"/>
              <a:gd name="connsiteY12" fmla="*/ 61780 h 277912"/>
              <a:gd name="connsiteX13" fmla="*/ 736709 w 742809"/>
              <a:gd name="connsiteY13" fmla="*/ 218798 h 27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42809" h="277912">
                <a:moveTo>
                  <a:pt x="736709" y="218798"/>
                </a:moveTo>
                <a:cubicBezTo>
                  <a:pt x="759800" y="234192"/>
                  <a:pt x="712079" y="181853"/>
                  <a:pt x="681291" y="154144"/>
                </a:cubicBezTo>
                <a:cubicBezTo>
                  <a:pt x="650503" y="126435"/>
                  <a:pt x="602782" y="77174"/>
                  <a:pt x="551982" y="52544"/>
                </a:cubicBezTo>
                <a:cubicBezTo>
                  <a:pt x="501182" y="27914"/>
                  <a:pt x="431909" y="14059"/>
                  <a:pt x="376491" y="6362"/>
                </a:cubicBezTo>
                <a:cubicBezTo>
                  <a:pt x="321073" y="-1335"/>
                  <a:pt x="267194" y="-2874"/>
                  <a:pt x="219473" y="6362"/>
                </a:cubicBezTo>
                <a:cubicBezTo>
                  <a:pt x="171752" y="15598"/>
                  <a:pt x="120952" y="41768"/>
                  <a:pt x="90164" y="61780"/>
                </a:cubicBezTo>
                <a:cubicBezTo>
                  <a:pt x="59376" y="81792"/>
                  <a:pt x="48600" y="95647"/>
                  <a:pt x="34745" y="126435"/>
                </a:cubicBezTo>
                <a:cubicBezTo>
                  <a:pt x="20890" y="157223"/>
                  <a:pt x="10115" y="221877"/>
                  <a:pt x="7036" y="246507"/>
                </a:cubicBezTo>
                <a:cubicBezTo>
                  <a:pt x="3957" y="271137"/>
                  <a:pt x="-11436" y="284992"/>
                  <a:pt x="16273" y="274216"/>
                </a:cubicBezTo>
                <a:cubicBezTo>
                  <a:pt x="43982" y="263440"/>
                  <a:pt x="122491" y="206483"/>
                  <a:pt x="173291" y="181853"/>
                </a:cubicBezTo>
                <a:cubicBezTo>
                  <a:pt x="224091" y="157223"/>
                  <a:pt x="285667" y="144908"/>
                  <a:pt x="321073" y="126435"/>
                </a:cubicBezTo>
                <a:cubicBezTo>
                  <a:pt x="356479" y="107962"/>
                  <a:pt x="348782" y="81792"/>
                  <a:pt x="385727" y="71016"/>
                </a:cubicBezTo>
                <a:cubicBezTo>
                  <a:pt x="422672" y="60240"/>
                  <a:pt x="479630" y="37150"/>
                  <a:pt x="542745" y="61780"/>
                </a:cubicBezTo>
                <a:cubicBezTo>
                  <a:pt x="605860" y="86410"/>
                  <a:pt x="713618" y="203404"/>
                  <a:pt x="736709" y="21879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9FF295-DC36-42CD-AE12-AFC89A3E7BBD}"/>
              </a:ext>
            </a:extLst>
          </p:cNvPr>
          <p:cNvSpPr/>
          <p:nvPr/>
        </p:nvSpPr>
        <p:spPr>
          <a:xfrm>
            <a:off x="6700407" y="2023193"/>
            <a:ext cx="798717" cy="554532"/>
          </a:xfrm>
          <a:custGeom>
            <a:avLst/>
            <a:gdLst>
              <a:gd name="connsiteX0" fmla="*/ 3625 w 802056"/>
              <a:gd name="connsiteY0" fmla="*/ 554532 h 555399"/>
              <a:gd name="connsiteX1" fmla="*/ 86752 w 802056"/>
              <a:gd name="connsiteY1" fmla="*/ 258968 h 555399"/>
              <a:gd name="connsiteX2" fmla="*/ 216062 w 802056"/>
              <a:gd name="connsiteY2" fmla="*/ 92714 h 555399"/>
              <a:gd name="connsiteX3" fmla="*/ 354607 w 802056"/>
              <a:gd name="connsiteY3" fmla="*/ 18823 h 555399"/>
              <a:gd name="connsiteX4" fmla="*/ 576280 w 802056"/>
              <a:gd name="connsiteY4" fmla="*/ 9586 h 555399"/>
              <a:gd name="connsiteX5" fmla="*/ 742534 w 802056"/>
              <a:gd name="connsiteY5" fmla="*/ 138896 h 555399"/>
              <a:gd name="connsiteX6" fmla="*/ 797952 w 802056"/>
              <a:gd name="connsiteY6" fmla="*/ 379041 h 555399"/>
              <a:gd name="connsiteX7" fmla="*/ 797952 w 802056"/>
              <a:gd name="connsiteY7" fmla="*/ 462168 h 555399"/>
              <a:gd name="connsiteX8" fmla="*/ 779480 w 802056"/>
              <a:gd name="connsiteY8" fmla="*/ 462168 h 555399"/>
              <a:gd name="connsiteX9" fmla="*/ 705589 w 802056"/>
              <a:gd name="connsiteY9" fmla="*/ 342096 h 555399"/>
              <a:gd name="connsiteX10" fmla="*/ 548571 w 802056"/>
              <a:gd name="connsiteY10" fmla="*/ 249732 h 555399"/>
              <a:gd name="connsiteX11" fmla="*/ 493152 w 802056"/>
              <a:gd name="connsiteY11" fmla="*/ 157368 h 555399"/>
              <a:gd name="connsiteX12" fmla="*/ 373080 w 802056"/>
              <a:gd name="connsiteY12" fmla="*/ 166605 h 555399"/>
              <a:gd name="connsiteX13" fmla="*/ 243771 w 802056"/>
              <a:gd name="connsiteY13" fmla="*/ 148132 h 555399"/>
              <a:gd name="connsiteX14" fmla="*/ 206825 w 802056"/>
              <a:gd name="connsiteY14" fmla="*/ 157368 h 555399"/>
              <a:gd name="connsiteX15" fmla="*/ 3625 w 802056"/>
              <a:gd name="connsiteY15" fmla="*/ 554532 h 555399"/>
              <a:gd name="connsiteX0" fmla="*/ 286 w 798717"/>
              <a:gd name="connsiteY0" fmla="*/ 554532 h 554532"/>
              <a:gd name="connsiteX1" fmla="*/ 83413 w 798717"/>
              <a:gd name="connsiteY1" fmla="*/ 258968 h 554532"/>
              <a:gd name="connsiteX2" fmla="*/ 212723 w 798717"/>
              <a:gd name="connsiteY2" fmla="*/ 92714 h 554532"/>
              <a:gd name="connsiteX3" fmla="*/ 351268 w 798717"/>
              <a:gd name="connsiteY3" fmla="*/ 18823 h 554532"/>
              <a:gd name="connsiteX4" fmla="*/ 572941 w 798717"/>
              <a:gd name="connsiteY4" fmla="*/ 9586 h 554532"/>
              <a:gd name="connsiteX5" fmla="*/ 739195 w 798717"/>
              <a:gd name="connsiteY5" fmla="*/ 138896 h 554532"/>
              <a:gd name="connsiteX6" fmla="*/ 794613 w 798717"/>
              <a:gd name="connsiteY6" fmla="*/ 379041 h 554532"/>
              <a:gd name="connsiteX7" fmla="*/ 794613 w 798717"/>
              <a:gd name="connsiteY7" fmla="*/ 462168 h 554532"/>
              <a:gd name="connsiteX8" fmla="*/ 776141 w 798717"/>
              <a:gd name="connsiteY8" fmla="*/ 462168 h 554532"/>
              <a:gd name="connsiteX9" fmla="*/ 702250 w 798717"/>
              <a:gd name="connsiteY9" fmla="*/ 342096 h 554532"/>
              <a:gd name="connsiteX10" fmla="*/ 545232 w 798717"/>
              <a:gd name="connsiteY10" fmla="*/ 249732 h 554532"/>
              <a:gd name="connsiteX11" fmla="*/ 489813 w 798717"/>
              <a:gd name="connsiteY11" fmla="*/ 157368 h 554532"/>
              <a:gd name="connsiteX12" fmla="*/ 369741 w 798717"/>
              <a:gd name="connsiteY12" fmla="*/ 166605 h 554532"/>
              <a:gd name="connsiteX13" fmla="*/ 240432 w 798717"/>
              <a:gd name="connsiteY13" fmla="*/ 148132 h 554532"/>
              <a:gd name="connsiteX14" fmla="*/ 111122 w 798717"/>
              <a:gd name="connsiteY14" fmla="*/ 258968 h 554532"/>
              <a:gd name="connsiteX15" fmla="*/ 286 w 798717"/>
              <a:gd name="connsiteY15" fmla="*/ 554532 h 55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8717" h="554532">
                <a:moveTo>
                  <a:pt x="286" y="554532"/>
                </a:moveTo>
                <a:cubicBezTo>
                  <a:pt x="-4332" y="554532"/>
                  <a:pt x="48007" y="335938"/>
                  <a:pt x="83413" y="258968"/>
                </a:cubicBezTo>
                <a:cubicBezTo>
                  <a:pt x="118819" y="181998"/>
                  <a:pt x="168081" y="132738"/>
                  <a:pt x="212723" y="92714"/>
                </a:cubicBezTo>
                <a:cubicBezTo>
                  <a:pt x="257365" y="52690"/>
                  <a:pt x="291232" y="32678"/>
                  <a:pt x="351268" y="18823"/>
                </a:cubicBezTo>
                <a:cubicBezTo>
                  <a:pt x="411304" y="4968"/>
                  <a:pt x="508287" y="-10426"/>
                  <a:pt x="572941" y="9586"/>
                </a:cubicBezTo>
                <a:cubicBezTo>
                  <a:pt x="637595" y="29598"/>
                  <a:pt x="702250" y="77320"/>
                  <a:pt x="739195" y="138896"/>
                </a:cubicBezTo>
                <a:cubicBezTo>
                  <a:pt x="776140" y="200472"/>
                  <a:pt x="785377" y="325162"/>
                  <a:pt x="794613" y="379041"/>
                </a:cubicBezTo>
                <a:cubicBezTo>
                  <a:pt x="803849" y="432920"/>
                  <a:pt x="794613" y="462168"/>
                  <a:pt x="794613" y="462168"/>
                </a:cubicBezTo>
                <a:cubicBezTo>
                  <a:pt x="791534" y="476022"/>
                  <a:pt x="791535" y="482180"/>
                  <a:pt x="776141" y="462168"/>
                </a:cubicBezTo>
                <a:cubicBezTo>
                  <a:pt x="760747" y="442156"/>
                  <a:pt x="740735" y="377502"/>
                  <a:pt x="702250" y="342096"/>
                </a:cubicBezTo>
                <a:cubicBezTo>
                  <a:pt x="663765" y="306690"/>
                  <a:pt x="580638" y="280520"/>
                  <a:pt x="545232" y="249732"/>
                </a:cubicBezTo>
                <a:cubicBezTo>
                  <a:pt x="509826" y="218944"/>
                  <a:pt x="519062" y="171222"/>
                  <a:pt x="489813" y="157368"/>
                </a:cubicBezTo>
                <a:cubicBezTo>
                  <a:pt x="460565" y="143513"/>
                  <a:pt x="411304" y="168144"/>
                  <a:pt x="369741" y="166605"/>
                </a:cubicBezTo>
                <a:cubicBezTo>
                  <a:pt x="328178" y="165066"/>
                  <a:pt x="240432" y="148132"/>
                  <a:pt x="240432" y="148132"/>
                </a:cubicBezTo>
                <a:cubicBezTo>
                  <a:pt x="212723" y="146593"/>
                  <a:pt x="152686" y="195853"/>
                  <a:pt x="111122" y="258968"/>
                </a:cubicBezTo>
                <a:cubicBezTo>
                  <a:pt x="69558" y="322083"/>
                  <a:pt x="4904" y="554532"/>
                  <a:pt x="286" y="554532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AAF962-90EF-4315-89D7-DCF4AB40A15F}"/>
              </a:ext>
            </a:extLst>
          </p:cNvPr>
          <p:cNvSpPr/>
          <p:nvPr/>
        </p:nvSpPr>
        <p:spPr>
          <a:xfrm>
            <a:off x="6848475" y="1510837"/>
            <a:ext cx="641538" cy="263349"/>
          </a:xfrm>
          <a:custGeom>
            <a:avLst/>
            <a:gdLst>
              <a:gd name="connsiteX0" fmla="*/ 0 w 641538"/>
              <a:gd name="connsiteY0" fmla="*/ 254088 h 263349"/>
              <a:gd name="connsiteX1" fmla="*/ 73891 w 641538"/>
              <a:gd name="connsiteY1" fmla="*/ 106306 h 263349"/>
              <a:gd name="connsiteX2" fmla="*/ 230909 w 641538"/>
              <a:gd name="connsiteY2" fmla="*/ 23179 h 263349"/>
              <a:gd name="connsiteX3" fmla="*/ 471055 w 641538"/>
              <a:gd name="connsiteY3" fmla="*/ 4706 h 263349"/>
              <a:gd name="connsiteX4" fmla="*/ 591127 w 641538"/>
              <a:gd name="connsiteY4" fmla="*/ 97070 h 263349"/>
              <a:gd name="connsiteX5" fmla="*/ 628073 w 641538"/>
              <a:gd name="connsiteY5" fmla="*/ 161724 h 263349"/>
              <a:gd name="connsiteX6" fmla="*/ 637309 w 641538"/>
              <a:gd name="connsiteY6" fmla="*/ 263324 h 263349"/>
              <a:gd name="connsiteX7" fmla="*/ 563418 w 641538"/>
              <a:gd name="connsiteY7" fmla="*/ 170961 h 263349"/>
              <a:gd name="connsiteX8" fmla="*/ 461818 w 641538"/>
              <a:gd name="connsiteY8" fmla="*/ 115542 h 263349"/>
              <a:gd name="connsiteX9" fmla="*/ 360218 w 641538"/>
              <a:gd name="connsiteY9" fmla="*/ 143252 h 263349"/>
              <a:gd name="connsiteX10" fmla="*/ 258618 w 641538"/>
              <a:gd name="connsiteY10" fmla="*/ 189433 h 263349"/>
              <a:gd name="connsiteX11" fmla="*/ 138545 w 641538"/>
              <a:gd name="connsiteY11" fmla="*/ 189433 h 263349"/>
              <a:gd name="connsiteX12" fmla="*/ 73891 w 641538"/>
              <a:gd name="connsiteY12" fmla="*/ 161724 h 263349"/>
              <a:gd name="connsiteX13" fmla="*/ 0 w 641538"/>
              <a:gd name="connsiteY13" fmla="*/ 254088 h 26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1538" h="263349">
                <a:moveTo>
                  <a:pt x="0" y="254088"/>
                </a:moveTo>
                <a:cubicBezTo>
                  <a:pt x="0" y="244852"/>
                  <a:pt x="35406" y="144791"/>
                  <a:pt x="73891" y="106306"/>
                </a:cubicBezTo>
                <a:cubicBezTo>
                  <a:pt x="112376" y="67821"/>
                  <a:pt x="164715" y="40112"/>
                  <a:pt x="230909" y="23179"/>
                </a:cubicBezTo>
                <a:cubicBezTo>
                  <a:pt x="297103" y="6246"/>
                  <a:pt x="411019" y="-7609"/>
                  <a:pt x="471055" y="4706"/>
                </a:cubicBezTo>
                <a:cubicBezTo>
                  <a:pt x="531091" y="17021"/>
                  <a:pt x="564957" y="70900"/>
                  <a:pt x="591127" y="97070"/>
                </a:cubicBezTo>
                <a:cubicBezTo>
                  <a:pt x="617297" y="123240"/>
                  <a:pt x="620376" y="134015"/>
                  <a:pt x="628073" y="161724"/>
                </a:cubicBezTo>
                <a:cubicBezTo>
                  <a:pt x="635770" y="189433"/>
                  <a:pt x="648085" y="261785"/>
                  <a:pt x="637309" y="263324"/>
                </a:cubicBezTo>
                <a:cubicBezTo>
                  <a:pt x="626533" y="264864"/>
                  <a:pt x="592666" y="195591"/>
                  <a:pt x="563418" y="170961"/>
                </a:cubicBezTo>
                <a:cubicBezTo>
                  <a:pt x="534170" y="146331"/>
                  <a:pt x="495685" y="120160"/>
                  <a:pt x="461818" y="115542"/>
                </a:cubicBezTo>
                <a:cubicBezTo>
                  <a:pt x="427951" y="110924"/>
                  <a:pt x="394085" y="130937"/>
                  <a:pt x="360218" y="143252"/>
                </a:cubicBezTo>
                <a:cubicBezTo>
                  <a:pt x="326351" y="155567"/>
                  <a:pt x="295564" y="181736"/>
                  <a:pt x="258618" y="189433"/>
                </a:cubicBezTo>
                <a:cubicBezTo>
                  <a:pt x="221672" y="197130"/>
                  <a:pt x="169333" y="194051"/>
                  <a:pt x="138545" y="189433"/>
                </a:cubicBezTo>
                <a:cubicBezTo>
                  <a:pt x="107757" y="184815"/>
                  <a:pt x="100061" y="144791"/>
                  <a:pt x="73891" y="161724"/>
                </a:cubicBezTo>
                <a:cubicBezTo>
                  <a:pt x="47721" y="178657"/>
                  <a:pt x="0" y="263324"/>
                  <a:pt x="0" y="25408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DCFDAB-2E07-405C-A9A0-5DBCB9AE7FBC}"/>
              </a:ext>
            </a:extLst>
          </p:cNvPr>
          <p:cNvSpPr/>
          <p:nvPr/>
        </p:nvSpPr>
        <p:spPr>
          <a:xfrm>
            <a:off x="6764694" y="2538919"/>
            <a:ext cx="693381" cy="301636"/>
          </a:xfrm>
          <a:custGeom>
            <a:avLst/>
            <a:gdLst>
              <a:gd name="connsiteX0" fmla="*/ 654 w 693381"/>
              <a:gd name="connsiteY0" fmla="*/ 168115 h 301636"/>
              <a:gd name="connsiteX1" fmla="*/ 129963 w 693381"/>
              <a:gd name="connsiteY1" fmla="*/ 38806 h 301636"/>
              <a:gd name="connsiteX2" fmla="*/ 286981 w 693381"/>
              <a:gd name="connsiteY2" fmla="*/ 1860 h 301636"/>
              <a:gd name="connsiteX3" fmla="*/ 508654 w 693381"/>
              <a:gd name="connsiteY3" fmla="*/ 84988 h 301636"/>
              <a:gd name="connsiteX4" fmla="*/ 656436 w 693381"/>
              <a:gd name="connsiteY4" fmla="*/ 177351 h 301636"/>
              <a:gd name="connsiteX5" fmla="*/ 693381 w 693381"/>
              <a:gd name="connsiteY5" fmla="*/ 251242 h 301636"/>
              <a:gd name="connsiteX6" fmla="*/ 656436 w 693381"/>
              <a:gd name="connsiteY6" fmla="*/ 297424 h 301636"/>
              <a:gd name="connsiteX7" fmla="*/ 545599 w 693381"/>
              <a:gd name="connsiteY7" fmla="*/ 297424 h 301636"/>
              <a:gd name="connsiteX8" fmla="*/ 443999 w 693381"/>
              <a:gd name="connsiteY8" fmla="*/ 278951 h 301636"/>
              <a:gd name="connsiteX9" fmla="*/ 323926 w 693381"/>
              <a:gd name="connsiteY9" fmla="*/ 140406 h 301636"/>
              <a:gd name="connsiteX10" fmla="*/ 185381 w 693381"/>
              <a:gd name="connsiteY10" fmla="*/ 57279 h 301636"/>
              <a:gd name="connsiteX11" fmla="*/ 654 w 693381"/>
              <a:gd name="connsiteY11" fmla="*/ 168115 h 30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3381" h="301636">
                <a:moveTo>
                  <a:pt x="654" y="168115"/>
                </a:moveTo>
                <a:cubicBezTo>
                  <a:pt x="-8582" y="165036"/>
                  <a:pt x="82242" y="66515"/>
                  <a:pt x="129963" y="38806"/>
                </a:cubicBezTo>
                <a:cubicBezTo>
                  <a:pt x="177684" y="11097"/>
                  <a:pt x="223866" y="-5837"/>
                  <a:pt x="286981" y="1860"/>
                </a:cubicBezTo>
                <a:cubicBezTo>
                  <a:pt x="350096" y="9557"/>
                  <a:pt x="447078" y="55739"/>
                  <a:pt x="508654" y="84988"/>
                </a:cubicBezTo>
                <a:cubicBezTo>
                  <a:pt x="570230" y="114236"/>
                  <a:pt x="625648" y="149642"/>
                  <a:pt x="656436" y="177351"/>
                </a:cubicBezTo>
                <a:cubicBezTo>
                  <a:pt x="687224" y="205060"/>
                  <a:pt x="693381" y="231230"/>
                  <a:pt x="693381" y="251242"/>
                </a:cubicBezTo>
                <a:cubicBezTo>
                  <a:pt x="693381" y="271254"/>
                  <a:pt x="681066" y="289727"/>
                  <a:pt x="656436" y="297424"/>
                </a:cubicBezTo>
                <a:cubicBezTo>
                  <a:pt x="631806" y="305121"/>
                  <a:pt x="581005" y="300503"/>
                  <a:pt x="545599" y="297424"/>
                </a:cubicBezTo>
                <a:cubicBezTo>
                  <a:pt x="510193" y="294345"/>
                  <a:pt x="480944" y="305121"/>
                  <a:pt x="443999" y="278951"/>
                </a:cubicBezTo>
                <a:cubicBezTo>
                  <a:pt x="407054" y="252781"/>
                  <a:pt x="367029" y="177351"/>
                  <a:pt x="323926" y="140406"/>
                </a:cubicBezTo>
                <a:cubicBezTo>
                  <a:pt x="280823" y="103461"/>
                  <a:pt x="231563" y="54200"/>
                  <a:pt x="185381" y="57279"/>
                </a:cubicBezTo>
                <a:cubicBezTo>
                  <a:pt x="139199" y="60358"/>
                  <a:pt x="9890" y="171194"/>
                  <a:pt x="654" y="168115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7A024D-1540-4833-8654-6D6C4C0E8887}"/>
              </a:ext>
            </a:extLst>
          </p:cNvPr>
          <p:cNvSpPr/>
          <p:nvPr/>
        </p:nvSpPr>
        <p:spPr>
          <a:xfrm>
            <a:off x="5831661" y="1965316"/>
            <a:ext cx="804595" cy="335837"/>
          </a:xfrm>
          <a:custGeom>
            <a:avLst/>
            <a:gdLst>
              <a:gd name="connsiteX0" fmla="*/ 804378 w 804595"/>
              <a:gd name="connsiteY0" fmla="*/ 335318 h 335837"/>
              <a:gd name="connsiteX1" fmla="*/ 601178 w 804595"/>
              <a:gd name="connsiteY1" fmla="*/ 95173 h 335837"/>
              <a:gd name="connsiteX2" fmla="*/ 379505 w 804595"/>
              <a:gd name="connsiteY2" fmla="*/ 2809 h 335837"/>
              <a:gd name="connsiteX3" fmla="*/ 157832 w 804595"/>
              <a:gd name="connsiteY3" fmla="*/ 39754 h 335837"/>
              <a:gd name="connsiteX4" fmla="*/ 37759 w 804595"/>
              <a:gd name="connsiteY4" fmla="*/ 196773 h 335837"/>
              <a:gd name="connsiteX5" fmla="*/ 814 w 804595"/>
              <a:gd name="connsiteY5" fmla="*/ 307609 h 335837"/>
              <a:gd name="connsiteX6" fmla="*/ 65469 w 804595"/>
              <a:gd name="connsiteY6" fmla="*/ 307609 h 335837"/>
              <a:gd name="connsiteX7" fmla="*/ 305614 w 804595"/>
              <a:gd name="connsiteY7" fmla="*/ 233718 h 335837"/>
              <a:gd name="connsiteX8" fmla="*/ 518050 w 804595"/>
              <a:gd name="connsiteY8" fmla="*/ 159827 h 335837"/>
              <a:gd name="connsiteX9" fmla="*/ 638123 w 804595"/>
              <a:gd name="connsiteY9" fmla="*/ 159827 h 335837"/>
              <a:gd name="connsiteX10" fmla="*/ 804378 w 804595"/>
              <a:gd name="connsiteY10" fmla="*/ 335318 h 33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595" h="335837">
                <a:moveTo>
                  <a:pt x="804378" y="335318"/>
                </a:moveTo>
                <a:cubicBezTo>
                  <a:pt x="798221" y="324542"/>
                  <a:pt x="671990" y="150591"/>
                  <a:pt x="601178" y="95173"/>
                </a:cubicBezTo>
                <a:cubicBezTo>
                  <a:pt x="530366" y="39755"/>
                  <a:pt x="453396" y="12045"/>
                  <a:pt x="379505" y="2809"/>
                </a:cubicBezTo>
                <a:cubicBezTo>
                  <a:pt x="305614" y="-6428"/>
                  <a:pt x="214790" y="7427"/>
                  <a:pt x="157832" y="39754"/>
                </a:cubicBezTo>
                <a:cubicBezTo>
                  <a:pt x="100874" y="72081"/>
                  <a:pt x="63929" y="152130"/>
                  <a:pt x="37759" y="196773"/>
                </a:cubicBezTo>
                <a:cubicBezTo>
                  <a:pt x="11589" y="241416"/>
                  <a:pt x="-3804" y="289136"/>
                  <a:pt x="814" y="307609"/>
                </a:cubicBezTo>
                <a:cubicBezTo>
                  <a:pt x="5432" y="326082"/>
                  <a:pt x="14669" y="319924"/>
                  <a:pt x="65469" y="307609"/>
                </a:cubicBezTo>
                <a:cubicBezTo>
                  <a:pt x="116269" y="295294"/>
                  <a:pt x="230184" y="258348"/>
                  <a:pt x="305614" y="233718"/>
                </a:cubicBezTo>
                <a:cubicBezTo>
                  <a:pt x="381044" y="209088"/>
                  <a:pt x="462632" y="172142"/>
                  <a:pt x="518050" y="159827"/>
                </a:cubicBezTo>
                <a:cubicBezTo>
                  <a:pt x="573468" y="147512"/>
                  <a:pt x="591941" y="133657"/>
                  <a:pt x="638123" y="159827"/>
                </a:cubicBezTo>
                <a:cubicBezTo>
                  <a:pt x="684305" y="185997"/>
                  <a:pt x="810535" y="346094"/>
                  <a:pt x="804378" y="33531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CAF76B-59BD-402A-8BEE-EF2FDA3DF88B}"/>
              </a:ext>
            </a:extLst>
          </p:cNvPr>
          <p:cNvSpPr/>
          <p:nvPr/>
        </p:nvSpPr>
        <p:spPr>
          <a:xfrm>
            <a:off x="5921376" y="2446179"/>
            <a:ext cx="622318" cy="289275"/>
          </a:xfrm>
          <a:custGeom>
            <a:avLst/>
            <a:gdLst>
              <a:gd name="connsiteX0" fmla="*/ 622299 w 622318"/>
              <a:gd name="connsiteY0" fmla="*/ 140782 h 289275"/>
              <a:gd name="connsiteX1" fmla="*/ 492990 w 622318"/>
              <a:gd name="connsiteY1" fmla="*/ 48419 h 289275"/>
              <a:gd name="connsiteX2" fmla="*/ 335972 w 622318"/>
              <a:gd name="connsiteY2" fmla="*/ 2237 h 289275"/>
              <a:gd name="connsiteX3" fmla="*/ 215899 w 622318"/>
              <a:gd name="connsiteY3" fmla="*/ 11473 h 289275"/>
              <a:gd name="connsiteX4" fmla="*/ 105063 w 622318"/>
              <a:gd name="connsiteY4" fmla="*/ 48419 h 289275"/>
              <a:gd name="connsiteX5" fmla="*/ 21935 w 622318"/>
              <a:gd name="connsiteY5" fmla="*/ 122310 h 289275"/>
              <a:gd name="connsiteX6" fmla="*/ 3463 w 622318"/>
              <a:gd name="connsiteY6" fmla="*/ 177728 h 289275"/>
              <a:gd name="connsiteX7" fmla="*/ 12699 w 622318"/>
              <a:gd name="connsiteY7" fmla="*/ 288564 h 289275"/>
              <a:gd name="connsiteX8" fmla="*/ 123535 w 622318"/>
              <a:gd name="connsiteY8" fmla="*/ 223910 h 289275"/>
              <a:gd name="connsiteX9" fmla="*/ 299026 w 622318"/>
              <a:gd name="connsiteY9" fmla="*/ 196200 h 289275"/>
              <a:gd name="connsiteX10" fmla="*/ 409863 w 622318"/>
              <a:gd name="connsiteY10" fmla="*/ 159255 h 289275"/>
              <a:gd name="connsiteX11" fmla="*/ 502226 w 622318"/>
              <a:gd name="connsiteY11" fmla="*/ 131546 h 289275"/>
              <a:gd name="connsiteX12" fmla="*/ 622299 w 622318"/>
              <a:gd name="connsiteY12" fmla="*/ 140782 h 28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2318" h="289275">
                <a:moveTo>
                  <a:pt x="622299" y="140782"/>
                </a:moveTo>
                <a:cubicBezTo>
                  <a:pt x="620760" y="126928"/>
                  <a:pt x="540711" y="71510"/>
                  <a:pt x="492990" y="48419"/>
                </a:cubicBezTo>
                <a:cubicBezTo>
                  <a:pt x="445269" y="25328"/>
                  <a:pt x="382154" y="8395"/>
                  <a:pt x="335972" y="2237"/>
                </a:cubicBezTo>
                <a:cubicBezTo>
                  <a:pt x="289790" y="-3921"/>
                  <a:pt x="254384" y="3776"/>
                  <a:pt x="215899" y="11473"/>
                </a:cubicBezTo>
                <a:cubicBezTo>
                  <a:pt x="177414" y="19170"/>
                  <a:pt x="137390" y="29946"/>
                  <a:pt x="105063" y="48419"/>
                </a:cubicBezTo>
                <a:cubicBezTo>
                  <a:pt x="72736" y="66892"/>
                  <a:pt x="38868" y="100758"/>
                  <a:pt x="21935" y="122310"/>
                </a:cubicBezTo>
                <a:cubicBezTo>
                  <a:pt x="5002" y="143862"/>
                  <a:pt x="5002" y="150019"/>
                  <a:pt x="3463" y="177728"/>
                </a:cubicBezTo>
                <a:cubicBezTo>
                  <a:pt x="1924" y="205437"/>
                  <a:pt x="-7313" y="280867"/>
                  <a:pt x="12699" y="288564"/>
                </a:cubicBezTo>
                <a:cubicBezTo>
                  <a:pt x="32711" y="296261"/>
                  <a:pt x="75814" y="239304"/>
                  <a:pt x="123535" y="223910"/>
                </a:cubicBezTo>
                <a:cubicBezTo>
                  <a:pt x="171256" y="208516"/>
                  <a:pt x="251305" y="206976"/>
                  <a:pt x="299026" y="196200"/>
                </a:cubicBezTo>
                <a:cubicBezTo>
                  <a:pt x="346747" y="185424"/>
                  <a:pt x="375996" y="170031"/>
                  <a:pt x="409863" y="159255"/>
                </a:cubicBezTo>
                <a:cubicBezTo>
                  <a:pt x="443730" y="148479"/>
                  <a:pt x="468359" y="133085"/>
                  <a:pt x="502226" y="131546"/>
                </a:cubicBezTo>
                <a:cubicBezTo>
                  <a:pt x="536093" y="130007"/>
                  <a:pt x="623838" y="154636"/>
                  <a:pt x="622299" y="140782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0F87AE-E23C-43E1-A569-84D1E35E5DA3}"/>
              </a:ext>
            </a:extLst>
          </p:cNvPr>
          <p:cNvSpPr/>
          <p:nvPr/>
        </p:nvSpPr>
        <p:spPr>
          <a:xfrm>
            <a:off x="6624638" y="2292302"/>
            <a:ext cx="92001" cy="227768"/>
          </a:xfrm>
          <a:custGeom>
            <a:avLst/>
            <a:gdLst>
              <a:gd name="connsiteX0" fmla="*/ 71437 w 71437"/>
              <a:gd name="connsiteY0" fmla="*/ 194515 h 194515"/>
              <a:gd name="connsiteX1" fmla="*/ 19050 w 71437"/>
              <a:gd name="connsiteY1" fmla="*/ 23065 h 194515"/>
              <a:gd name="connsiteX2" fmla="*/ 0 w 71437"/>
              <a:gd name="connsiteY2" fmla="*/ 6396 h 19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" h="194515">
                <a:moveTo>
                  <a:pt x="71437" y="194515"/>
                </a:moveTo>
                <a:cubicBezTo>
                  <a:pt x="51196" y="124466"/>
                  <a:pt x="30956" y="54418"/>
                  <a:pt x="19050" y="23065"/>
                </a:cubicBezTo>
                <a:cubicBezTo>
                  <a:pt x="7144" y="-8288"/>
                  <a:pt x="3572" y="-946"/>
                  <a:pt x="0" y="6396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181296A-86B4-4E10-945E-A7815699F9A3}"/>
              </a:ext>
            </a:extLst>
          </p:cNvPr>
          <p:cNvSpPr/>
          <p:nvPr/>
        </p:nvSpPr>
        <p:spPr>
          <a:xfrm>
            <a:off x="6522840" y="2559003"/>
            <a:ext cx="187523" cy="245667"/>
          </a:xfrm>
          <a:custGeom>
            <a:avLst/>
            <a:gdLst>
              <a:gd name="connsiteX0" fmla="*/ 187523 w 187523"/>
              <a:gd name="connsiteY0" fmla="*/ 245662 h 245667"/>
              <a:gd name="connsiteX1" fmla="*/ 20835 w 187523"/>
              <a:gd name="connsiteY1" fmla="*/ 31350 h 245667"/>
              <a:gd name="connsiteX2" fmla="*/ 20835 w 187523"/>
              <a:gd name="connsiteY2" fmla="*/ 24206 h 245667"/>
              <a:gd name="connsiteX3" fmla="*/ 187523 w 187523"/>
              <a:gd name="connsiteY3" fmla="*/ 245662 h 24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523" h="245667">
                <a:moveTo>
                  <a:pt x="187523" y="245662"/>
                </a:moveTo>
                <a:cubicBezTo>
                  <a:pt x="187523" y="246853"/>
                  <a:pt x="48616" y="68259"/>
                  <a:pt x="20835" y="31350"/>
                </a:cubicBezTo>
                <a:cubicBezTo>
                  <a:pt x="-6946" y="-5559"/>
                  <a:pt x="-6946" y="-12307"/>
                  <a:pt x="20835" y="24206"/>
                </a:cubicBezTo>
                <a:cubicBezTo>
                  <a:pt x="48616" y="60718"/>
                  <a:pt x="187523" y="244471"/>
                  <a:pt x="187523" y="245662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1878C74-7432-428C-AB5D-0751A60C53BC}"/>
              </a:ext>
            </a:extLst>
          </p:cNvPr>
          <p:cNvSpPr/>
          <p:nvPr/>
        </p:nvSpPr>
        <p:spPr>
          <a:xfrm>
            <a:off x="6750844" y="2973734"/>
            <a:ext cx="588169" cy="376238"/>
          </a:xfrm>
          <a:custGeom>
            <a:avLst/>
            <a:gdLst>
              <a:gd name="connsiteX0" fmla="*/ 0 w 588169"/>
              <a:gd name="connsiteY0" fmla="*/ 0 h 376238"/>
              <a:gd name="connsiteX1" fmla="*/ 588169 w 588169"/>
              <a:gd name="connsiteY1" fmla="*/ 376238 h 376238"/>
              <a:gd name="connsiteX2" fmla="*/ 588169 w 588169"/>
              <a:gd name="connsiteY2" fmla="*/ 376238 h 37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169" h="376238">
                <a:moveTo>
                  <a:pt x="0" y="0"/>
                </a:moveTo>
                <a:lnTo>
                  <a:pt x="588169" y="376238"/>
                </a:lnTo>
                <a:lnTo>
                  <a:pt x="588169" y="376238"/>
                </a:ln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899433A-C328-4EC9-887E-A29B513ABAAB}"/>
              </a:ext>
            </a:extLst>
          </p:cNvPr>
          <p:cNvSpPr/>
          <p:nvPr/>
        </p:nvSpPr>
        <p:spPr>
          <a:xfrm>
            <a:off x="7341394" y="3349972"/>
            <a:ext cx="119062" cy="311943"/>
          </a:xfrm>
          <a:custGeom>
            <a:avLst/>
            <a:gdLst>
              <a:gd name="connsiteX0" fmla="*/ 0 w 119062"/>
              <a:gd name="connsiteY0" fmla="*/ 0 h 311943"/>
              <a:gd name="connsiteX1" fmla="*/ 97631 w 119062"/>
              <a:gd name="connsiteY1" fmla="*/ 150018 h 311943"/>
              <a:gd name="connsiteX2" fmla="*/ 119062 w 119062"/>
              <a:gd name="connsiteY2" fmla="*/ 311943 h 31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" h="311943">
                <a:moveTo>
                  <a:pt x="0" y="0"/>
                </a:moveTo>
                <a:cubicBezTo>
                  <a:pt x="38893" y="49014"/>
                  <a:pt x="77787" y="98028"/>
                  <a:pt x="97631" y="150018"/>
                </a:cubicBezTo>
                <a:cubicBezTo>
                  <a:pt x="117475" y="202008"/>
                  <a:pt x="118268" y="256975"/>
                  <a:pt x="119062" y="311943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7F6147-19A8-4AA5-80FA-647F4C2D458B}"/>
              </a:ext>
            </a:extLst>
          </p:cNvPr>
          <p:cNvSpPr/>
          <p:nvPr/>
        </p:nvSpPr>
        <p:spPr>
          <a:xfrm>
            <a:off x="7236332" y="3289646"/>
            <a:ext cx="435979" cy="372479"/>
          </a:xfrm>
          <a:custGeom>
            <a:avLst/>
            <a:gdLst>
              <a:gd name="connsiteX0" fmla="*/ 0 w 426168"/>
              <a:gd name="connsiteY0" fmla="*/ 0 h 388354"/>
              <a:gd name="connsiteX1" fmla="*/ 195262 w 426168"/>
              <a:gd name="connsiteY1" fmla="*/ 57150 h 388354"/>
              <a:gd name="connsiteX2" fmla="*/ 297656 w 426168"/>
              <a:gd name="connsiteY2" fmla="*/ 192881 h 388354"/>
              <a:gd name="connsiteX3" fmla="*/ 302419 w 426168"/>
              <a:gd name="connsiteY3" fmla="*/ 290512 h 388354"/>
              <a:gd name="connsiteX4" fmla="*/ 411956 w 426168"/>
              <a:gd name="connsiteY4" fmla="*/ 376237 h 388354"/>
              <a:gd name="connsiteX5" fmla="*/ 421481 w 426168"/>
              <a:gd name="connsiteY5" fmla="*/ 385762 h 38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168" h="388354">
                <a:moveTo>
                  <a:pt x="0" y="0"/>
                </a:moveTo>
                <a:cubicBezTo>
                  <a:pt x="72826" y="12501"/>
                  <a:pt x="145653" y="25003"/>
                  <a:pt x="195262" y="57150"/>
                </a:cubicBezTo>
                <a:cubicBezTo>
                  <a:pt x="244871" y="89297"/>
                  <a:pt x="279797" y="153987"/>
                  <a:pt x="297656" y="192881"/>
                </a:cubicBezTo>
                <a:cubicBezTo>
                  <a:pt x="315516" y="231775"/>
                  <a:pt x="283369" y="259953"/>
                  <a:pt x="302419" y="290512"/>
                </a:cubicBezTo>
                <a:cubicBezTo>
                  <a:pt x="321469" y="321071"/>
                  <a:pt x="411956" y="376237"/>
                  <a:pt x="411956" y="376237"/>
                </a:cubicBezTo>
                <a:cubicBezTo>
                  <a:pt x="431800" y="392112"/>
                  <a:pt x="426640" y="388937"/>
                  <a:pt x="421481" y="385762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6E59A65-73F4-4026-82EF-01D7C061FF44}"/>
              </a:ext>
            </a:extLst>
          </p:cNvPr>
          <p:cNvSpPr/>
          <p:nvPr/>
        </p:nvSpPr>
        <p:spPr>
          <a:xfrm>
            <a:off x="7525049" y="3448714"/>
            <a:ext cx="111619" cy="106046"/>
          </a:xfrm>
          <a:custGeom>
            <a:avLst/>
            <a:gdLst>
              <a:gd name="connsiteX0" fmla="*/ 0 w 97631"/>
              <a:gd name="connsiteY0" fmla="*/ 0 h 97631"/>
              <a:gd name="connsiteX1" fmla="*/ 76200 w 97631"/>
              <a:gd name="connsiteY1" fmla="*/ 54769 h 97631"/>
              <a:gd name="connsiteX2" fmla="*/ 97631 w 97631"/>
              <a:gd name="connsiteY2" fmla="*/ 97631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631" h="97631">
                <a:moveTo>
                  <a:pt x="0" y="0"/>
                </a:moveTo>
                <a:cubicBezTo>
                  <a:pt x="29964" y="19248"/>
                  <a:pt x="59928" y="38497"/>
                  <a:pt x="76200" y="54769"/>
                </a:cubicBezTo>
                <a:cubicBezTo>
                  <a:pt x="92472" y="71041"/>
                  <a:pt x="95051" y="84336"/>
                  <a:pt x="97631" y="97631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CD66FA-AF48-4875-AE15-05BF994314FC}"/>
              </a:ext>
            </a:extLst>
          </p:cNvPr>
          <p:cNvSpPr/>
          <p:nvPr/>
        </p:nvSpPr>
        <p:spPr>
          <a:xfrm>
            <a:off x="7365206" y="3483322"/>
            <a:ext cx="69057" cy="190500"/>
          </a:xfrm>
          <a:custGeom>
            <a:avLst/>
            <a:gdLst>
              <a:gd name="connsiteX0" fmla="*/ 69057 w 69057"/>
              <a:gd name="connsiteY0" fmla="*/ 0 h 190500"/>
              <a:gd name="connsiteX1" fmla="*/ 14288 w 69057"/>
              <a:gd name="connsiteY1" fmla="*/ 142875 h 190500"/>
              <a:gd name="connsiteX2" fmla="*/ 0 w 69057"/>
              <a:gd name="connsiteY2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57" h="190500">
                <a:moveTo>
                  <a:pt x="69057" y="0"/>
                </a:moveTo>
                <a:cubicBezTo>
                  <a:pt x="47427" y="55562"/>
                  <a:pt x="25798" y="111125"/>
                  <a:pt x="14288" y="142875"/>
                </a:cubicBezTo>
                <a:cubicBezTo>
                  <a:pt x="2778" y="174625"/>
                  <a:pt x="1389" y="182562"/>
                  <a:pt x="0" y="19050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796D20B-2B2F-482B-9E89-848A1475A7C1}"/>
              </a:ext>
            </a:extLst>
          </p:cNvPr>
          <p:cNvSpPr/>
          <p:nvPr/>
        </p:nvSpPr>
        <p:spPr>
          <a:xfrm>
            <a:off x="6888956" y="3064222"/>
            <a:ext cx="155294" cy="481012"/>
          </a:xfrm>
          <a:custGeom>
            <a:avLst/>
            <a:gdLst>
              <a:gd name="connsiteX0" fmla="*/ 0 w 155294"/>
              <a:gd name="connsiteY0" fmla="*/ 0 h 481012"/>
              <a:gd name="connsiteX1" fmla="*/ 71438 w 155294"/>
              <a:gd name="connsiteY1" fmla="*/ 169068 h 481012"/>
              <a:gd name="connsiteX2" fmla="*/ 142875 w 155294"/>
              <a:gd name="connsiteY2" fmla="*/ 304800 h 481012"/>
              <a:gd name="connsiteX3" fmla="*/ 154782 w 155294"/>
              <a:gd name="connsiteY3" fmla="*/ 481012 h 48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94" h="481012">
                <a:moveTo>
                  <a:pt x="0" y="0"/>
                </a:moveTo>
                <a:cubicBezTo>
                  <a:pt x="23813" y="59134"/>
                  <a:pt x="47626" y="118268"/>
                  <a:pt x="71438" y="169068"/>
                </a:cubicBezTo>
                <a:cubicBezTo>
                  <a:pt x="95250" y="219868"/>
                  <a:pt x="128984" y="252809"/>
                  <a:pt x="142875" y="304800"/>
                </a:cubicBezTo>
                <a:cubicBezTo>
                  <a:pt x="156766" y="356791"/>
                  <a:pt x="155774" y="418901"/>
                  <a:pt x="154782" y="481012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7530E6-A809-406E-9510-70C6CC5FAD5E}"/>
              </a:ext>
            </a:extLst>
          </p:cNvPr>
          <p:cNvSpPr/>
          <p:nvPr/>
        </p:nvSpPr>
        <p:spPr>
          <a:xfrm>
            <a:off x="6934200" y="3159472"/>
            <a:ext cx="160829" cy="240506"/>
          </a:xfrm>
          <a:custGeom>
            <a:avLst/>
            <a:gdLst>
              <a:gd name="connsiteX0" fmla="*/ 0 w 160829"/>
              <a:gd name="connsiteY0" fmla="*/ 0 h 240506"/>
              <a:gd name="connsiteX1" fmla="*/ 119063 w 160829"/>
              <a:gd name="connsiteY1" fmla="*/ 73818 h 240506"/>
              <a:gd name="connsiteX2" fmla="*/ 157163 w 160829"/>
              <a:gd name="connsiteY2" fmla="*/ 126206 h 240506"/>
              <a:gd name="connsiteX3" fmla="*/ 157163 w 160829"/>
              <a:gd name="connsiteY3" fmla="*/ 240506 h 24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829" h="240506">
                <a:moveTo>
                  <a:pt x="0" y="0"/>
                </a:moveTo>
                <a:cubicBezTo>
                  <a:pt x="46434" y="26392"/>
                  <a:pt x="92869" y="52784"/>
                  <a:pt x="119063" y="73818"/>
                </a:cubicBezTo>
                <a:cubicBezTo>
                  <a:pt x="145257" y="94852"/>
                  <a:pt x="150813" y="98425"/>
                  <a:pt x="157163" y="126206"/>
                </a:cubicBezTo>
                <a:cubicBezTo>
                  <a:pt x="163513" y="153987"/>
                  <a:pt x="160338" y="197246"/>
                  <a:pt x="157163" y="240506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77931CC-5C09-4638-86B2-904D84B4CED8}"/>
              </a:ext>
            </a:extLst>
          </p:cNvPr>
          <p:cNvSpPr/>
          <p:nvPr/>
        </p:nvSpPr>
        <p:spPr>
          <a:xfrm>
            <a:off x="6919428" y="3235672"/>
            <a:ext cx="69541" cy="390525"/>
          </a:xfrm>
          <a:custGeom>
            <a:avLst/>
            <a:gdLst>
              <a:gd name="connsiteX0" fmla="*/ 38585 w 69541"/>
              <a:gd name="connsiteY0" fmla="*/ 0 h 390525"/>
              <a:gd name="connsiteX1" fmla="*/ 7628 w 69541"/>
              <a:gd name="connsiteY1" fmla="*/ 107156 h 390525"/>
              <a:gd name="connsiteX2" fmla="*/ 5247 w 69541"/>
              <a:gd name="connsiteY2" fmla="*/ 178593 h 390525"/>
              <a:gd name="connsiteX3" fmla="*/ 69541 w 69541"/>
              <a:gd name="connsiteY3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41" h="390525">
                <a:moveTo>
                  <a:pt x="38585" y="0"/>
                </a:moveTo>
                <a:cubicBezTo>
                  <a:pt x="25884" y="38695"/>
                  <a:pt x="13184" y="77391"/>
                  <a:pt x="7628" y="107156"/>
                </a:cubicBezTo>
                <a:cubicBezTo>
                  <a:pt x="2072" y="136921"/>
                  <a:pt x="-5072" y="131365"/>
                  <a:pt x="5247" y="178593"/>
                </a:cubicBezTo>
                <a:cubicBezTo>
                  <a:pt x="15566" y="225821"/>
                  <a:pt x="42553" y="308173"/>
                  <a:pt x="69541" y="390525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EABCA9B-EB45-4CA7-AD9C-2F63A19FA101}"/>
              </a:ext>
            </a:extLst>
          </p:cNvPr>
          <p:cNvSpPr/>
          <p:nvPr/>
        </p:nvSpPr>
        <p:spPr>
          <a:xfrm>
            <a:off x="6872374" y="3116609"/>
            <a:ext cx="33251" cy="133350"/>
          </a:xfrm>
          <a:custGeom>
            <a:avLst/>
            <a:gdLst>
              <a:gd name="connsiteX0" fmla="*/ 33251 w 33251"/>
              <a:gd name="connsiteY0" fmla="*/ 0 h 133350"/>
              <a:gd name="connsiteX1" fmla="*/ 2295 w 33251"/>
              <a:gd name="connsiteY1" fmla="*/ 64294 h 133350"/>
              <a:gd name="connsiteX2" fmla="*/ 4676 w 33251"/>
              <a:gd name="connsiteY2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51" h="133350">
                <a:moveTo>
                  <a:pt x="33251" y="0"/>
                </a:moveTo>
                <a:cubicBezTo>
                  <a:pt x="20154" y="21034"/>
                  <a:pt x="7057" y="42069"/>
                  <a:pt x="2295" y="64294"/>
                </a:cubicBezTo>
                <a:cubicBezTo>
                  <a:pt x="-2468" y="86519"/>
                  <a:pt x="1104" y="109934"/>
                  <a:pt x="4676" y="133350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6F7A42-0C02-435B-9C6F-80A6B174C8CA}"/>
              </a:ext>
            </a:extLst>
          </p:cNvPr>
          <p:cNvSpPr/>
          <p:nvPr/>
        </p:nvSpPr>
        <p:spPr>
          <a:xfrm>
            <a:off x="7093744" y="3197572"/>
            <a:ext cx="157162" cy="445293"/>
          </a:xfrm>
          <a:custGeom>
            <a:avLst/>
            <a:gdLst>
              <a:gd name="connsiteX0" fmla="*/ 0 w 157162"/>
              <a:gd name="connsiteY0" fmla="*/ 0 h 445293"/>
              <a:gd name="connsiteX1" fmla="*/ 88106 w 157162"/>
              <a:gd name="connsiteY1" fmla="*/ 138112 h 445293"/>
              <a:gd name="connsiteX2" fmla="*/ 128587 w 157162"/>
              <a:gd name="connsiteY2" fmla="*/ 295275 h 445293"/>
              <a:gd name="connsiteX3" fmla="*/ 157162 w 157162"/>
              <a:gd name="connsiteY3" fmla="*/ 445293 h 44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62" h="445293">
                <a:moveTo>
                  <a:pt x="0" y="0"/>
                </a:moveTo>
                <a:cubicBezTo>
                  <a:pt x="33337" y="44449"/>
                  <a:pt x="66675" y="88899"/>
                  <a:pt x="88106" y="138112"/>
                </a:cubicBezTo>
                <a:cubicBezTo>
                  <a:pt x="109537" y="187325"/>
                  <a:pt x="117078" y="244078"/>
                  <a:pt x="128587" y="295275"/>
                </a:cubicBezTo>
                <a:cubicBezTo>
                  <a:pt x="140096" y="346472"/>
                  <a:pt x="148629" y="395882"/>
                  <a:pt x="157162" y="445293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ADC0524-B100-49ED-B59A-C4985E3AC528}"/>
              </a:ext>
            </a:extLst>
          </p:cNvPr>
          <p:cNvSpPr/>
          <p:nvPr/>
        </p:nvSpPr>
        <p:spPr>
          <a:xfrm>
            <a:off x="7134807" y="3502372"/>
            <a:ext cx="87524" cy="155984"/>
          </a:xfrm>
          <a:custGeom>
            <a:avLst/>
            <a:gdLst>
              <a:gd name="connsiteX0" fmla="*/ 87524 w 87524"/>
              <a:gd name="connsiteY0" fmla="*/ 0 h 155984"/>
              <a:gd name="connsiteX1" fmla="*/ 11324 w 87524"/>
              <a:gd name="connsiteY1" fmla="*/ 138112 h 155984"/>
              <a:gd name="connsiteX2" fmla="*/ 1799 w 87524"/>
              <a:gd name="connsiteY2" fmla="*/ 150018 h 15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524" h="155984">
                <a:moveTo>
                  <a:pt x="87524" y="0"/>
                </a:moveTo>
                <a:cubicBezTo>
                  <a:pt x="56567" y="56554"/>
                  <a:pt x="25611" y="113109"/>
                  <a:pt x="11324" y="138112"/>
                </a:cubicBezTo>
                <a:cubicBezTo>
                  <a:pt x="-2963" y="163115"/>
                  <a:pt x="-582" y="156566"/>
                  <a:pt x="1799" y="150018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409FB27-F536-4BC5-BF6B-8CBED5A61F5E}"/>
              </a:ext>
            </a:extLst>
          </p:cNvPr>
          <p:cNvSpPr/>
          <p:nvPr/>
        </p:nvSpPr>
        <p:spPr>
          <a:xfrm>
            <a:off x="6686550" y="3144350"/>
            <a:ext cx="114300" cy="505660"/>
          </a:xfrm>
          <a:custGeom>
            <a:avLst/>
            <a:gdLst>
              <a:gd name="connsiteX0" fmla="*/ 102394 w 102394"/>
              <a:gd name="connsiteY0" fmla="*/ 0 h 490537"/>
              <a:gd name="connsiteX1" fmla="*/ 64294 w 102394"/>
              <a:gd name="connsiteY1" fmla="*/ 95250 h 490537"/>
              <a:gd name="connsiteX2" fmla="*/ 54769 w 102394"/>
              <a:gd name="connsiteY2" fmla="*/ 219075 h 490537"/>
              <a:gd name="connsiteX3" fmla="*/ 9525 w 102394"/>
              <a:gd name="connsiteY3" fmla="*/ 326231 h 490537"/>
              <a:gd name="connsiteX4" fmla="*/ 0 w 102394"/>
              <a:gd name="connsiteY4" fmla="*/ 490537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94" h="490537">
                <a:moveTo>
                  <a:pt x="102394" y="0"/>
                </a:moveTo>
                <a:cubicBezTo>
                  <a:pt x="87312" y="29369"/>
                  <a:pt x="72231" y="58738"/>
                  <a:pt x="64294" y="95250"/>
                </a:cubicBezTo>
                <a:cubicBezTo>
                  <a:pt x="56357" y="131762"/>
                  <a:pt x="63897" y="180578"/>
                  <a:pt x="54769" y="219075"/>
                </a:cubicBezTo>
                <a:cubicBezTo>
                  <a:pt x="45641" y="257572"/>
                  <a:pt x="18653" y="280987"/>
                  <a:pt x="9525" y="326231"/>
                </a:cubicBezTo>
                <a:cubicBezTo>
                  <a:pt x="397" y="371475"/>
                  <a:pt x="198" y="431006"/>
                  <a:pt x="0" y="490537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5CAC18A-390D-4665-9516-29D08015E7EB}"/>
              </a:ext>
            </a:extLst>
          </p:cNvPr>
          <p:cNvSpPr/>
          <p:nvPr/>
        </p:nvSpPr>
        <p:spPr>
          <a:xfrm>
            <a:off x="6736556" y="3388072"/>
            <a:ext cx="51006" cy="188118"/>
          </a:xfrm>
          <a:custGeom>
            <a:avLst/>
            <a:gdLst>
              <a:gd name="connsiteX0" fmla="*/ 0 w 51006"/>
              <a:gd name="connsiteY0" fmla="*/ 0 h 188118"/>
              <a:gd name="connsiteX1" fmla="*/ 50007 w 51006"/>
              <a:gd name="connsiteY1" fmla="*/ 85725 h 188118"/>
              <a:gd name="connsiteX2" fmla="*/ 28575 w 51006"/>
              <a:gd name="connsiteY2" fmla="*/ 188118 h 18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06" h="188118">
                <a:moveTo>
                  <a:pt x="0" y="0"/>
                </a:moveTo>
                <a:cubicBezTo>
                  <a:pt x="22622" y="27186"/>
                  <a:pt x="45245" y="54372"/>
                  <a:pt x="50007" y="85725"/>
                </a:cubicBezTo>
                <a:cubicBezTo>
                  <a:pt x="54769" y="117078"/>
                  <a:pt x="41672" y="152598"/>
                  <a:pt x="28575" y="188118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4759DB5-2233-4064-A9C4-B619EFBA64E1}"/>
              </a:ext>
            </a:extLst>
          </p:cNvPr>
          <p:cNvSpPr/>
          <p:nvPr/>
        </p:nvSpPr>
        <p:spPr>
          <a:xfrm>
            <a:off x="6466937" y="3052315"/>
            <a:ext cx="300576" cy="290451"/>
          </a:xfrm>
          <a:custGeom>
            <a:avLst/>
            <a:gdLst>
              <a:gd name="connsiteX0" fmla="*/ 300576 w 300576"/>
              <a:gd name="connsiteY0" fmla="*/ 0 h 290451"/>
              <a:gd name="connsiteX1" fmla="*/ 169607 w 300576"/>
              <a:gd name="connsiteY1" fmla="*/ 109538 h 290451"/>
              <a:gd name="connsiteX2" fmla="*/ 17207 w 300576"/>
              <a:gd name="connsiteY2" fmla="*/ 273844 h 290451"/>
              <a:gd name="connsiteX3" fmla="*/ 10063 w 300576"/>
              <a:gd name="connsiteY3" fmla="*/ 276225 h 2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76" h="290451">
                <a:moveTo>
                  <a:pt x="300576" y="0"/>
                </a:moveTo>
                <a:cubicBezTo>
                  <a:pt x="258705" y="31949"/>
                  <a:pt x="216835" y="63898"/>
                  <a:pt x="169607" y="109538"/>
                </a:cubicBezTo>
                <a:cubicBezTo>
                  <a:pt x="122379" y="155178"/>
                  <a:pt x="43798" y="246063"/>
                  <a:pt x="17207" y="273844"/>
                </a:cubicBezTo>
                <a:cubicBezTo>
                  <a:pt x="-9384" y="301625"/>
                  <a:pt x="339" y="288925"/>
                  <a:pt x="10063" y="276225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E9C634D-97D2-46AD-B44D-7F3E89487BF6}"/>
              </a:ext>
            </a:extLst>
          </p:cNvPr>
          <p:cNvSpPr/>
          <p:nvPr/>
        </p:nvSpPr>
        <p:spPr>
          <a:xfrm>
            <a:off x="6262688" y="3123659"/>
            <a:ext cx="381000" cy="81056"/>
          </a:xfrm>
          <a:custGeom>
            <a:avLst/>
            <a:gdLst>
              <a:gd name="connsiteX0" fmla="*/ 381000 w 381000"/>
              <a:gd name="connsiteY0" fmla="*/ 26288 h 81056"/>
              <a:gd name="connsiteX1" fmla="*/ 261937 w 381000"/>
              <a:gd name="connsiteY1" fmla="*/ 94 h 81056"/>
              <a:gd name="connsiteX2" fmla="*/ 145256 w 381000"/>
              <a:gd name="connsiteY2" fmla="*/ 19144 h 81056"/>
              <a:gd name="connsiteX3" fmla="*/ 88106 w 381000"/>
              <a:gd name="connsiteY3" fmla="*/ 59625 h 81056"/>
              <a:gd name="connsiteX4" fmla="*/ 0 w 381000"/>
              <a:gd name="connsiteY4" fmla="*/ 81056 h 8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81056">
                <a:moveTo>
                  <a:pt x="381000" y="26288"/>
                </a:moveTo>
                <a:cubicBezTo>
                  <a:pt x="341114" y="13786"/>
                  <a:pt x="301228" y="1285"/>
                  <a:pt x="261937" y="94"/>
                </a:cubicBezTo>
                <a:cubicBezTo>
                  <a:pt x="222646" y="-1097"/>
                  <a:pt x="174228" y="9222"/>
                  <a:pt x="145256" y="19144"/>
                </a:cubicBezTo>
                <a:cubicBezTo>
                  <a:pt x="116284" y="29066"/>
                  <a:pt x="112315" y="49306"/>
                  <a:pt x="88106" y="59625"/>
                </a:cubicBezTo>
                <a:cubicBezTo>
                  <a:pt x="63897" y="69944"/>
                  <a:pt x="31948" y="75500"/>
                  <a:pt x="0" y="81056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0721B8C-05A9-4D3E-AF46-90F08FC11C4E}"/>
              </a:ext>
            </a:extLst>
          </p:cNvPr>
          <p:cNvSpPr/>
          <p:nvPr/>
        </p:nvSpPr>
        <p:spPr>
          <a:xfrm>
            <a:off x="6103144" y="3209478"/>
            <a:ext cx="164306" cy="169069"/>
          </a:xfrm>
          <a:custGeom>
            <a:avLst/>
            <a:gdLst>
              <a:gd name="connsiteX0" fmla="*/ 164306 w 164306"/>
              <a:gd name="connsiteY0" fmla="*/ 0 h 169069"/>
              <a:gd name="connsiteX1" fmla="*/ 95250 w 164306"/>
              <a:gd name="connsiteY1" fmla="*/ 45244 h 169069"/>
              <a:gd name="connsiteX2" fmla="*/ 47625 w 164306"/>
              <a:gd name="connsiteY2" fmla="*/ 85725 h 169069"/>
              <a:gd name="connsiteX3" fmla="*/ 40481 w 164306"/>
              <a:gd name="connsiteY3" fmla="*/ 130969 h 169069"/>
              <a:gd name="connsiteX4" fmla="*/ 0 w 164306"/>
              <a:gd name="connsiteY4" fmla="*/ 169069 h 16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06" h="169069">
                <a:moveTo>
                  <a:pt x="164306" y="0"/>
                </a:moveTo>
                <a:cubicBezTo>
                  <a:pt x="139501" y="15478"/>
                  <a:pt x="114697" y="30957"/>
                  <a:pt x="95250" y="45244"/>
                </a:cubicBezTo>
                <a:cubicBezTo>
                  <a:pt x="75803" y="59531"/>
                  <a:pt x="56753" y="71438"/>
                  <a:pt x="47625" y="85725"/>
                </a:cubicBezTo>
                <a:cubicBezTo>
                  <a:pt x="38497" y="100012"/>
                  <a:pt x="48418" y="117078"/>
                  <a:pt x="40481" y="130969"/>
                </a:cubicBezTo>
                <a:cubicBezTo>
                  <a:pt x="32544" y="144860"/>
                  <a:pt x="16272" y="156964"/>
                  <a:pt x="0" y="169069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51D8E55-263C-4E54-AB78-06BB9B3A31A3}"/>
              </a:ext>
            </a:extLst>
          </p:cNvPr>
          <p:cNvSpPr/>
          <p:nvPr/>
        </p:nvSpPr>
        <p:spPr>
          <a:xfrm>
            <a:off x="6338369" y="3130897"/>
            <a:ext cx="143394" cy="168720"/>
          </a:xfrm>
          <a:custGeom>
            <a:avLst/>
            <a:gdLst>
              <a:gd name="connsiteX0" fmla="*/ 143394 w 143394"/>
              <a:gd name="connsiteY0" fmla="*/ 0 h 168720"/>
              <a:gd name="connsiteX1" fmla="*/ 21950 w 143394"/>
              <a:gd name="connsiteY1" fmla="*/ 145256 h 168720"/>
              <a:gd name="connsiteX2" fmla="*/ 519 w 143394"/>
              <a:gd name="connsiteY2" fmla="*/ 166687 h 16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94" h="168720">
                <a:moveTo>
                  <a:pt x="143394" y="0"/>
                </a:moveTo>
                <a:lnTo>
                  <a:pt x="21950" y="145256"/>
                </a:lnTo>
                <a:cubicBezTo>
                  <a:pt x="-1863" y="173037"/>
                  <a:pt x="-672" y="169862"/>
                  <a:pt x="519" y="166687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86B5EE0-2248-4C20-8A8E-D2B5A04EC36B}"/>
              </a:ext>
            </a:extLst>
          </p:cNvPr>
          <p:cNvSpPr/>
          <p:nvPr/>
        </p:nvSpPr>
        <p:spPr>
          <a:xfrm>
            <a:off x="6217444" y="3185665"/>
            <a:ext cx="140494" cy="185738"/>
          </a:xfrm>
          <a:custGeom>
            <a:avLst/>
            <a:gdLst>
              <a:gd name="connsiteX0" fmla="*/ 140494 w 140494"/>
              <a:gd name="connsiteY0" fmla="*/ 0 h 185738"/>
              <a:gd name="connsiteX1" fmla="*/ 35719 w 140494"/>
              <a:gd name="connsiteY1" fmla="*/ 147638 h 185738"/>
              <a:gd name="connsiteX2" fmla="*/ 0 w 140494"/>
              <a:gd name="connsiteY2" fmla="*/ 185738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494" h="185738">
                <a:moveTo>
                  <a:pt x="140494" y="0"/>
                </a:moveTo>
                <a:cubicBezTo>
                  <a:pt x="99814" y="58341"/>
                  <a:pt x="59135" y="116682"/>
                  <a:pt x="35719" y="147638"/>
                </a:cubicBezTo>
                <a:cubicBezTo>
                  <a:pt x="12303" y="178594"/>
                  <a:pt x="6151" y="182166"/>
                  <a:pt x="0" y="185738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FB1D636-8D2E-4D13-8A0C-31B2DB4D8F57}"/>
              </a:ext>
            </a:extLst>
          </p:cNvPr>
          <p:cNvSpPr/>
          <p:nvPr/>
        </p:nvSpPr>
        <p:spPr>
          <a:xfrm>
            <a:off x="6540112" y="3216622"/>
            <a:ext cx="38616" cy="304800"/>
          </a:xfrm>
          <a:custGeom>
            <a:avLst/>
            <a:gdLst>
              <a:gd name="connsiteX0" fmla="*/ 36901 w 38616"/>
              <a:gd name="connsiteY0" fmla="*/ 0 h 304800"/>
              <a:gd name="connsiteX1" fmla="*/ 34519 w 38616"/>
              <a:gd name="connsiteY1" fmla="*/ 54768 h 304800"/>
              <a:gd name="connsiteX2" fmla="*/ 1182 w 38616"/>
              <a:gd name="connsiteY2" fmla="*/ 207168 h 304800"/>
              <a:gd name="connsiteX3" fmla="*/ 10707 w 38616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16" h="304800">
                <a:moveTo>
                  <a:pt x="36901" y="0"/>
                </a:moveTo>
                <a:cubicBezTo>
                  <a:pt x="38686" y="10120"/>
                  <a:pt x="40472" y="20240"/>
                  <a:pt x="34519" y="54768"/>
                </a:cubicBezTo>
                <a:cubicBezTo>
                  <a:pt x="28566" y="89296"/>
                  <a:pt x="5151" y="165496"/>
                  <a:pt x="1182" y="207168"/>
                </a:cubicBezTo>
                <a:cubicBezTo>
                  <a:pt x="-2787" y="248840"/>
                  <a:pt x="3960" y="276820"/>
                  <a:pt x="10707" y="30480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131AB38-BB87-4A65-9223-ED7102EF496A}"/>
              </a:ext>
            </a:extLst>
          </p:cNvPr>
          <p:cNvSpPr/>
          <p:nvPr/>
        </p:nvSpPr>
        <p:spPr>
          <a:xfrm>
            <a:off x="6555581" y="3523803"/>
            <a:ext cx="69057" cy="143394"/>
          </a:xfrm>
          <a:custGeom>
            <a:avLst/>
            <a:gdLst>
              <a:gd name="connsiteX0" fmla="*/ 0 w 69057"/>
              <a:gd name="connsiteY0" fmla="*/ 0 h 143394"/>
              <a:gd name="connsiteX1" fmla="*/ 54769 w 69057"/>
              <a:gd name="connsiteY1" fmla="*/ 121444 h 143394"/>
              <a:gd name="connsiteX2" fmla="*/ 69057 w 69057"/>
              <a:gd name="connsiteY2" fmla="*/ 142875 h 14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57" h="143394">
                <a:moveTo>
                  <a:pt x="0" y="0"/>
                </a:moveTo>
                <a:cubicBezTo>
                  <a:pt x="21630" y="48816"/>
                  <a:pt x="43260" y="97632"/>
                  <a:pt x="54769" y="121444"/>
                </a:cubicBezTo>
                <a:cubicBezTo>
                  <a:pt x="66278" y="145256"/>
                  <a:pt x="67667" y="144065"/>
                  <a:pt x="69057" y="142875"/>
                </a:cubicBezTo>
              </a:path>
            </a:pathLst>
          </a:cu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D2086E0-2D51-4F3D-B8D1-C9AF787958E2}"/>
              </a:ext>
            </a:extLst>
          </p:cNvPr>
          <p:cNvSpPr/>
          <p:nvPr/>
        </p:nvSpPr>
        <p:spPr>
          <a:xfrm>
            <a:off x="6480187" y="3514278"/>
            <a:ext cx="63488" cy="154781"/>
          </a:xfrm>
          <a:custGeom>
            <a:avLst/>
            <a:gdLst>
              <a:gd name="connsiteX0" fmla="*/ 63488 w 63488"/>
              <a:gd name="connsiteY0" fmla="*/ 0 h 154781"/>
              <a:gd name="connsiteX1" fmla="*/ 6338 w 63488"/>
              <a:gd name="connsiteY1" fmla="*/ 109537 h 154781"/>
              <a:gd name="connsiteX2" fmla="*/ 3957 w 63488"/>
              <a:gd name="connsiteY2" fmla="*/ 154781 h 15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88" h="154781">
                <a:moveTo>
                  <a:pt x="63488" y="0"/>
                </a:moveTo>
                <a:cubicBezTo>
                  <a:pt x="39874" y="41870"/>
                  <a:pt x="16260" y="83740"/>
                  <a:pt x="6338" y="109537"/>
                </a:cubicBezTo>
                <a:cubicBezTo>
                  <a:pt x="-3584" y="135334"/>
                  <a:pt x="186" y="145057"/>
                  <a:pt x="3957" y="154781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A0C5F6A-76DB-4CC2-BB17-AB46A6D75A05}"/>
              </a:ext>
            </a:extLst>
          </p:cNvPr>
          <p:cNvSpPr/>
          <p:nvPr/>
        </p:nvSpPr>
        <p:spPr>
          <a:xfrm>
            <a:off x="6334125" y="3342828"/>
            <a:ext cx="135731" cy="300037"/>
          </a:xfrm>
          <a:custGeom>
            <a:avLst/>
            <a:gdLst>
              <a:gd name="connsiteX0" fmla="*/ 135731 w 135731"/>
              <a:gd name="connsiteY0" fmla="*/ 0 h 300037"/>
              <a:gd name="connsiteX1" fmla="*/ 59531 w 135731"/>
              <a:gd name="connsiteY1" fmla="*/ 130969 h 300037"/>
              <a:gd name="connsiteX2" fmla="*/ 0 w 135731"/>
              <a:gd name="connsiteY2" fmla="*/ 300037 h 30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731" h="300037">
                <a:moveTo>
                  <a:pt x="135731" y="0"/>
                </a:moveTo>
                <a:cubicBezTo>
                  <a:pt x="108942" y="40481"/>
                  <a:pt x="82153" y="80963"/>
                  <a:pt x="59531" y="130969"/>
                </a:cubicBezTo>
                <a:cubicBezTo>
                  <a:pt x="36909" y="180975"/>
                  <a:pt x="18454" y="240506"/>
                  <a:pt x="0" y="300037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FFE39CC-640E-4A76-9CBF-9FE1945FDAE5}"/>
              </a:ext>
            </a:extLst>
          </p:cNvPr>
          <p:cNvSpPr/>
          <p:nvPr/>
        </p:nvSpPr>
        <p:spPr>
          <a:xfrm>
            <a:off x="6143625" y="3342766"/>
            <a:ext cx="323849" cy="278668"/>
          </a:xfrm>
          <a:custGeom>
            <a:avLst/>
            <a:gdLst>
              <a:gd name="connsiteX0" fmla="*/ 340519 w 340519"/>
              <a:gd name="connsiteY0" fmla="*/ 0 h 304800"/>
              <a:gd name="connsiteX1" fmla="*/ 266700 w 340519"/>
              <a:gd name="connsiteY1" fmla="*/ 50006 h 304800"/>
              <a:gd name="connsiteX2" fmla="*/ 185738 w 340519"/>
              <a:gd name="connsiteY2" fmla="*/ 133350 h 304800"/>
              <a:gd name="connsiteX3" fmla="*/ 83344 w 340519"/>
              <a:gd name="connsiteY3" fmla="*/ 197644 h 304800"/>
              <a:gd name="connsiteX4" fmla="*/ 0 w 340519"/>
              <a:gd name="connsiteY4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519" h="304800">
                <a:moveTo>
                  <a:pt x="340519" y="0"/>
                </a:moveTo>
                <a:cubicBezTo>
                  <a:pt x="316508" y="13890"/>
                  <a:pt x="292497" y="27781"/>
                  <a:pt x="266700" y="50006"/>
                </a:cubicBezTo>
                <a:cubicBezTo>
                  <a:pt x="240903" y="72231"/>
                  <a:pt x="216297" y="108744"/>
                  <a:pt x="185738" y="133350"/>
                </a:cubicBezTo>
                <a:cubicBezTo>
                  <a:pt x="155179" y="157956"/>
                  <a:pt x="114300" y="169069"/>
                  <a:pt x="83344" y="197644"/>
                </a:cubicBezTo>
                <a:cubicBezTo>
                  <a:pt x="52388" y="226219"/>
                  <a:pt x="26194" y="265509"/>
                  <a:pt x="0" y="30480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DF98C4-5AB1-4750-B545-A67DFA3453A5}"/>
              </a:ext>
            </a:extLst>
          </p:cNvPr>
          <p:cNvSpPr/>
          <p:nvPr/>
        </p:nvSpPr>
        <p:spPr>
          <a:xfrm>
            <a:off x="6593681" y="3092797"/>
            <a:ext cx="122958" cy="290512"/>
          </a:xfrm>
          <a:custGeom>
            <a:avLst/>
            <a:gdLst>
              <a:gd name="connsiteX0" fmla="*/ 119063 w 122958"/>
              <a:gd name="connsiteY0" fmla="*/ 0 h 290512"/>
              <a:gd name="connsiteX1" fmla="*/ 119063 w 122958"/>
              <a:gd name="connsiteY1" fmla="*/ 71437 h 290512"/>
              <a:gd name="connsiteX2" fmla="*/ 78582 w 122958"/>
              <a:gd name="connsiteY2" fmla="*/ 164306 h 290512"/>
              <a:gd name="connsiteX3" fmla="*/ 21432 w 122958"/>
              <a:gd name="connsiteY3" fmla="*/ 235743 h 290512"/>
              <a:gd name="connsiteX4" fmla="*/ 0 w 122958"/>
              <a:gd name="connsiteY4" fmla="*/ 290512 h 29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8" h="290512">
                <a:moveTo>
                  <a:pt x="119063" y="0"/>
                </a:moveTo>
                <a:cubicBezTo>
                  <a:pt x="122436" y="22026"/>
                  <a:pt x="125810" y="44053"/>
                  <a:pt x="119063" y="71437"/>
                </a:cubicBezTo>
                <a:cubicBezTo>
                  <a:pt x="112316" y="98821"/>
                  <a:pt x="94854" y="136922"/>
                  <a:pt x="78582" y="164306"/>
                </a:cubicBezTo>
                <a:cubicBezTo>
                  <a:pt x="62310" y="191690"/>
                  <a:pt x="34529" y="214709"/>
                  <a:pt x="21432" y="235743"/>
                </a:cubicBezTo>
                <a:cubicBezTo>
                  <a:pt x="8335" y="256777"/>
                  <a:pt x="4167" y="273644"/>
                  <a:pt x="0" y="290512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36E10A8-7C3A-4200-B886-8EBB44F9FBA2}"/>
              </a:ext>
            </a:extLst>
          </p:cNvPr>
          <p:cNvSpPr/>
          <p:nvPr/>
        </p:nvSpPr>
        <p:spPr>
          <a:xfrm>
            <a:off x="6210300" y="3448713"/>
            <a:ext cx="123825" cy="227490"/>
          </a:xfrm>
          <a:custGeom>
            <a:avLst/>
            <a:gdLst>
              <a:gd name="connsiteX0" fmla="*/ 128588 w 128588"/>
              <a:gd name="connsiteY0" fmla="*/ 0 h 235744"/>
              <a:gd name="connsiteX1" fmla="*/ 26194 w 128588"/>
              <a:gd name="connsiteY1" fmla="*/ 171450 h 235744"/>
              <a:gd name="connsiteX2" fmla="*/ 0 w 128588"/>
              <a:gd name="connsiteY2" fmla="*/ 235744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8" h="235744">
                <a:moveTo>
                  <a:pt x="128588" y="0"/>
                </a:moveTo>
                <a:cubicBezTo>
                  <a:pt x="88106" y="66079"/>
                  <a:pt x="47625" y="132159"/>
                  <a:pt x="26194" y="171450"/>
                </a:cubicBezTo>
                <a:cubicBezTo>
                  <a:pt x="4763" y="210741"/>
                  <a:pt x="2381" y="223242"/>
                  <a:pt x="0" y="235744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62D6F52-627E-4980-AC5D-C6775249E655}"/>
              </a:ext>
            </a:extLst>
          </p:cNvPr>
          <p:cNvSpPr/>
          <p:nvPr/>
        </p:nvSpPr>
        <p:spPr>
          <a:xfrm>
            <a:off x="6703219" y="2711797"/>
            <a:ext cx="61912" cy="83343"/>
          </a:xfrm>
          <a:custGeom>
            <a:avLst/>
            <a:gdLst>
              <a:gd name="connsiteX0" fmla="*/ 61912 w 61912"/>
              <a:gd name="connsiteY0" fmla="*/ 0 h 83343"/>
              <a:gd name="connsiteX1" fmla="*/ 0 w 61912"/>
              <a:gd name="connsiteY1" fmla="*/ 83343 h 83343"/>
              <a:gd name="connsiteX2" fmla="*/ 0 w 61912"/>
              <a:gd name="connsiteY2" fmla="*/ 83343 h 83343"/>
              <a:gd name="connsiteX3" fmla="*/ 0 w 61912"/>
              <a:gd name="connsiteY3" fmla="*/ 83343 h 8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" h="83343">
                <a:moveTo>
                  <a:pt x="61912" y="0"/>
                </a:moveTo>
                <a:lnTo>
                  <a:pt x="0" y="83343"/>
                </a:lnTo>
                <a:lnTo>
                  <a:pt x="0" y="83343"/>
                </a:lnTo>
                <a:lnTo>
                  <a:pt x="0" y="83343"/>
                </a:ln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A1B8D29-B23F-46ED-96B1-53E295722E6E}"/>
              </a:ext>
            </a:extLst>
          </p:cNvPr>
          <p:cNvSpPr/>
          <p:nvPr/>
        </p:nvSpPr>
        <p:spPr>
          <a:xfrm>
            <a:off x="5399923" y="2244702"/>
            <a:ext cx="644296" cy="424362"/>
          </a:xfrm>
          <a:custGeom>
            <a:avLst/>
            <a:gdLst>
              <a:gd name="connsiteX0" fmla="*/ 5515 w 644296"/>
              <a:gd name="connsiteY0" fmla="*/ 424232 h 424362"/>
              <a:gd name="connsiteX1" fmla="*/ 19802 w 644296"/>
              <a:gd name="connsiteY1" fmla="*/ 367082 h 424362"/>
              <a:gd name="connsiteX2" fmla="*/ 100765 w 644296"/>
              <a:gd name="connsiteY2" fmla="*/ 193251 h 424362"/>
              <a:gd name="connsiteX3" fmla="*/ 243640 w 644296"/>
              <a:gd name="connsiteY3" fmla="*/ 64663 h 424362"/>
              <a:gd name="connsiteX4" fmla="*/ 426996 w 644296"/>
              <a:gd name="connsiteY4" fmla="*/ 14657 h 424362"/>
              <a:gd name="connsiteX5" fmla="*/ 441283 w 644296"/>
              <a:gd name="connsiteY5" fmla="*/ 47995 h 424362"/>
              <a:gd name="connsiteX6" fmla="*/ 560346 w 644296"/>
              <a:gd name="connsiteY6" fmla="*/ 17038 h 424362"/>
              <a:gd name="connsiteX7" fmla="*/ 617496 w 644296"/>
              <a:gd name="connsiteY7" fmla="*/ 2751 h 424362"/>
              <a:gd name="connsiteX8" fmla="*/ 643690 w 644296"/>
              <a:gd name="connsiteY8" fmla="*/ 71807 h 424362"/>
              <a:gd name="connsiteX9" fmla="*/ 593683 w 644296"/>
              <a:gd name="connsiteY9" fmla="*/ 195632 h 424362"/>
              <a:gd name="connsiteX10" fmla="*/ 453190 w 644296"/>
              <a:gd name="connsiteY10" fmla="*/ 236113 h 424362"/>
              <a:gd name="connsiteX11" fmla="*/ 331746 w 644296"/>
              <a:gd name="connsiteY11" fmla="*/ 290882 h 424362"/>
              <a:gd name="connsiteX12" fmla="*/ 167440 w 644296"/>
              <a:gd name="connsiteY12" fmla="*/ 295645 h 424362"/>
              <a:gd name="connsiteX13" fmla="*/ 143627 w 644296"/>
              <a:gd name="connsiteY13" fmla="*/ 295645 h 424362"/>
              <a:gd name="connsiteX14" fmla="*/ 96002 w 644296"/>
              <a:gd name="connsiteY14" fmla="*/ 355176 h 424362"/>
              <a:gd name="connsiteX15" fmla="*/ 5515 w 644296"/>
              <a:gd name="connsiteY15" fmla="*/ 424232 h 42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4296" h="424362">
                <a:moveTo>
                  <a:pt x="5515" y="424232"/>
                </a:moveTo>
                <a:cubicBezTo>
                  <a:pt x="-7185" y="426216"/>
                  <a:pt x="3927" y="405579"/>
                  <a:pt x="19802" y="367082"/>
                </a:cubicBezTo>
                <a:cubicBezTo>
                  <a:pt x="35677" y="328585"/>
                  <a:pt x="63459" y="243654"/>
                  <a:pt x="100765" y="193251"/>
                </a:cubicBezTo>
                <a:cubicBezTo>
                  <a:pt x="138071" y="142848"/>
                  <a:pt x="189268" y="94429"/>
                  <a:pt x="243640" y="64663"/>
                </a:cubicBezTo>
                <a:cubicBezTo>
                  <a:pt x="298012" y="34897"/>
                  <a:pt x="394056" y="17435"/>
                  <a:pt x="426996" y="14657"/>
                </a:cubicBezTo>
                <a:cubicBezTo>
                  <a:pt x="459936" y="11879"/>
                  <a:pt x="419058" y="47598"/>
                  <a:pt x="441283" y="47995"/>
                </a:cubicBezTo>
                <a:cubicBezTo>
                  <a:pt x="463508" y="48392"/>
                  <a:pt x="560346" y="17038"/>
                  <a:pt x="560346" y="17038"/>
                </a:cubicBezTo>
                <a:cubicBezTo>
                  <a:pt x="589715" y="9497"/>
                  <a:pt x="603605" y="-6377"/>
                  <a:pt x="617496" y="2751"/>
                </a:cubicBezTo>
                <a:cubicBezTo>
                  <a:pt x="631387" y="11879"/>
                  <a:pt x="647659" y="39660"/>
                  <a:pt x="643690" y="71807"/>
                </a:cubicBezTo>
                <a:cubicBezTo>
                  <a:pt x="639721" y="103954"/>
                  <a:pt x="625433" y="168248"/>
                  <a:pt x="593683" y="195632"/>
                </a:cubicBezTo>
                <a:cubicBezTo>
                  <a:pt x="561933" y="223016"/>
                  <a:pt x="496846" y="220238"/>
                  <a:pt x="453190" y="236113"/>
                </a:cubicBezTo>
                <a:cubicBezTo>
                  <a:pt x="409534" y="251988"/>
                  <a:pt x="379371" y="280960"/>
                  <a:pt x="331746" y="290882"/>
                </a:cubicBezTo>
                <a:cubicBezTo>
                  <a:pt x="284121" y="300804"/>
                  <a:pt x="198793" y="294851"/>
                  <a:pt x="167440" y="295645"/>
                </a:cubicBezTo>
                <a:cubicBezTo>
                  <a:pt x="136087" y="296439"/>
                  <a:pt x="155533" y="285723"/>
                  <a:pt x="143627" y="295645"/>
                </a:cubicBezTo>
                <a:cubicBezTo>
                  <a:pt x="131721" y="305567"/>
                  <a:pt x="115052" y="332157"/>
                  <a:pt x="96002" y="355176"/>
                </a:cubicBezTo>
                <a:cubicBezTo>
                  <a:pt x="76952" y="378195"/>
                  <a:pt x="18215" y="422248"/>
                  <a:pt x="5515" y="424232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01B224-9556-4AD2-A45E-5CCBEC40083C}"/>
              </a:ext>
            </a:extLst>
          </p:cNvPr>
          <p:cNvSpPr/>
          <p:nvPr/>
        </p:nvSpPr>
        <p:spPr>
          <a:xfrm>
            <a:off x="5390854" y="1745350"/>
            <a:ext cx="793893" cy="471208"/>
          </a:xfrm>
          <a:custGeom>
            <a:avLst/>
            <a:gdLst>
              <a:gd name="connsiteX0" fmla="*/ 5059 w 793893"/>
              <a:gd name="connsiteY0" fmla="*/ 471147 h 471208"/>
              <a:gd name="connsiteX1" fmla="*/ 107452 w 793893"/>
              <a:gd name="connsiteY1" fmla="*/ 380659 h 471208"/>
              <a:gd name="connsiteX2" fmla="*/ 147934 w 793893"/>
              <a:gd name="connsiteY2" fmla="*/ 318747 h 471208"/>
              <a:gd name="connsiteX3" fmla="*/ 290809 w 793893"/>
              <a:gd name="connsiteY3" fmla="*/ 316365 h 471208"/>
              <a:gd name="connsiteX4" fmla="*/ 409871 w 793893"/>
              <a:gd name="connsiteY4" fmla="*/ 306840 h 471208"/>
              <a:gd name="connsiteX5" fmla="*/ 486071 w 793893"/>
              <a:gd name="connsiteY5" fmla="*/ 294934 h 471208"/>
              <a:gd name="connsiteX6" fmla="*/ 564652 w 793893"/>
              <a:gd name="connsiteY6" fmla="*/ 271122 h 471208"/>
              <a:gd name="connsiteX7" fmla="*/ 607515 w 793893"/>
              <a:gd name="connsiteY7" fmla="*/ 237784 h 471208"/>
              <a:gd name="connsiteX8" fmla="*/ 695621 w 793893"/>
              <a:gd name="connsiteY8" fmla="*/ 173490 h 471208"/>
              <a:gd name="connsiteX9" fmla="*/ 793252 w 793893"/>
              <a:gd name="connsiteY9" fmla="*/ 80622 h 471208"/>
              <a:gd name="connsiteX10" fmla="*/ 645615 w 793893"/>
              <a:gd name="connsiteY10" fmla="*/ 166347 h 471208"/>
              <a:gd name="connsiteX11" fmla="*/ 681334 w 793893"/>
              <a:gd name="connsiteY11" fmla="*/ 6803 h 471208"/>
              <a:gd name="connsiteX12" fmla="*/ 562271 w 793893"/>
              <a:gd name="connsiteY12" fmla="*/ 32997 h 471208"/>
              <a:gd name="connsiteX13" fmla="*/ 438446 w 793893"/>
              <a:gd name="connsiteY13" fmla="*/ 66334 h 471208"/>
              <a:gd name="connsiteX14" fmla="*/ 262234 w 793893"/>
              <a:gd name="connsiteY14" fmla="*/ 109197 h 471208"/>
              <a:gd name="connsiteX15" fmla="*/ 138409 w 793893"/>
              <a:gd name="connsiteY15" fmla="*/ 194922 h 471208"/>
              <a:gd name="connsiteX16" fmla="*/ 28871 w 793893"/>
              <a:gd name="connsiteY16" fmla="*/ 366372 h 471208"/>
              <a:gd name="connsiteX17" fmla="*/ 5059 w 793893"/>
              <a:gd name="connsiteY17" fmla="*/ 471147 h 47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93893" h="471208">
                <a:moveTo>
                  <a:pt x="5059" y="471147"/>
                </a:moveTo>
                <a:cubicBezTo>
                  <a:pt x="18156" y="473528"/>
                  <a:pt x="83640" y="406059"/>
                  <a:pt x="107452" y="380659"/>
                </a:cubicBezTo>
                <a:cubicBezTo>
                  <a:pt x="131265" y="355259"/>
                  <a:pt x="117375" y="329463"/>
                  <a:pt x="147934" y="318747"/>
                </a:cubicBezTo>
                <a:cubicBezTo>
                  <a:pt x="178493" y="308031"/>
                  <a:pt x="247153" y="318349"/>
                  <a:pt x="290809" y="316365"/>
                </a:cubicBezTo>
                <a:cubicBezTo>
                  <a:pt x="334465" y="314381"/>
                  <a:pt x="377327" y="310412"/>
                  <a:pt x="409871" y="306840"/>
                </a:cubicBezTo>
                <a:cubicBezTo>
                  <a:pt x="442415" y="303268"/>
                  <a:pt x="460274" y="300887"/>
                  <a:pt x="486071" y="294934"/>
                </a:cubicBezTo>
                <a:cubicBezTo>
                  <a:pt x="511868" y="288981"/>
                  <a:pt x="544411" y="280647"/>
                  <a:pt x="564652" y="271122"/>
                </a:cubicBezTo>
                <a:cubicBezTo>
                  <a:pt x="584893" y="261597"/>
                  <a:pt x="585687" y="254056"/>
                  <a:pt x="607515" y="237784"/>
                </a:cubicBezTo>
                <a:cubicBezTo>
                  <a:pt x="629343" y="221512"/>
                  <a:pt x="664665" y="199684"/>
                  <a:pt x="695621" y="173490"/>
                </a:cubicBezTo>
                <a:cubicBezTo>
                  <a:pt x="726577" y="147296"/>
                  <a:pt x="801586" y="81812"/>
                  <a:pt x="793252" y="80622"/>
                </a:cubicBezTo>
                <a:cubicBezTo>
                  <a:pt x="784918" y="79432"/>
                  <a:pt x="664268" y="178650"/>
                  <a:pt x="645615" y="166347"/>
                </a:cubicBezTo>
                <a:cubicBezTo>
                  <a:pt x="626962" y="154044"/>
                  <a:pt x="695225" y="29028"/>
                  <a:pt x="681334" y="6803"/>
                </a:cubicBezTo>
                <a:cubicBezTo>
                  <a:pt x="667443" y="-15422"/>
                  <a:pt x="602752" y="23075"/>
                  <a:pt x="562271" y="32997"/>
                </a:cubicBezTo>
                <a:cubicBezTo>
                  <a:pt x="521790" y="42919"/>
                  <a:pt x="488452" y="53634"/>
                  <a:pt x="438446" y="66334"/>
                </a:cubicBezTo>
                <a:cubicBezTo>
                  <a:pt x="388440" y="79034"/>
                  <a:pt x="312240" y="87766"/>
                  <a:pt x="262234" y="109197"/>
                </a:cubicBezTo>
                <a:cubicBezTo>
                  <a:pt x="212228" y="130628"/>
                  <a:pt x="177303" y="152060"/>
                  <a:pt x="138409" y="194922"/>
                </a:cubicBezTo>
                <a:cubicBezTo>
                  <a:pt x="99515" y="237784"/>
                  <a:pt x="51890" y="325494"/>
                  <a:pt x="28871" y="366372"/>
                </a:cubicBezTo>
                <a:cubicBezTo>
                  <a:pt x="5852" y="407250"/>
                  <a:pt x="-8038" y="468766"/>
                  <a:pt x="5059" y="471147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F6C53A1-5BE2-4839-8D8D-98166963CFF1}"/>
              </a:ext>
            </a:extLst>
          </p:cNvPr>
          <p:cNvSpPr/>
          <p:nvPr/>
        </p:nvSpPr>
        <p:spPr>
          <a:xfrm>
            <a:off x="4636411" y="2160298"/>
            <a:ext cx="678627" cy="523269"/>
          </a:xfrm>
          <a:custGeom>
            <a:avLst/>
            <a:gdLst>
              <a:gd name="connsiteX0" fmla="*/ 676158 w 678627"/>
              <a:gd name="connsiteY0" fmla="*/ 522924 h 523269"/>
              <a:gd name="connsiteX1" fmla="*/ 661870 w 678627"/>
              <a:gd name="connsiteY1" fmla="*/ 461011 h 523269"/>
              <a:gd name="connsiteX2" fmla="*/ 561858 w 678627"/>
              <a:gd name="connsiteY2" fmla="*/ 306230 h 523269"/>
              <a:gd name="connsiteX3" fmla="*/ 464227 w 678627"/>
              <a:gd name="connsiteY3" fmla="*/ 213361 h 523269"/>
              <a:gd name="connsiteX4" fmla="*/ 361833 w 678627"/>
              <a:gd name="connsiteY4" fmla="*/ 89536 h 523269"/>
              <a:gd name="connsiteX5" fmla="*/ 297539 w 678627"/>
              <a:gd name="connsiteY5" fmla="*/ 46674 h 523269"/>
              <a:gd name="connsiteX6" fmla="*/ 137995 w 678627"/>
              <a:gd name="connsiteY6" fmla="*/ 6192 h 523269"/>
              <a:gd name="connsiteX7" fmla="*/ 52270 w 678627"/>
              <a:gd name="connsiteY7" fmla="*/ 3811 h 523269"/>
              <a:gd name="connsiteX8" fmla="*/ 4645 w 678627"/>
              <a:gd name="connsiteY8" fmla="*/ 41911 h 523269"/>
              <a:gd name="connsiteX9" fmla="*/ 11789 w 678627"/>
              <a:gd name="connsiteY9" fmla="*/ 91917 h 523269"/>
              <a:gd name="connsiteX10" fmla="*/ 92752 w 678627"/>
              <a:gd name="connsiteY10" fmla="*/ 189549 h 523269"/>
              <a:gd name="connsiteX11" fmla="*/ 211814 w 678627"/>
              <a:gd name="connsiteY11" fmla="*/ 291942 h 523269"/>
              <a:gd name="connsiteX12" fmla="*/ 330877 w 678627"/>
              <a:gd name="connsiteY12" fmla="*/ 339567 h 523269"/>
              <a:gd name="connsiteX13" fmla="*/ 421364 w 678627"/>
              <a:gd name="connsiteY13" fmla="*/ 365761 h 523269"/>
              <a:gd name="connsiteX14" fmla="*/ 530902 w 678627"/>
              <a:gd name="connsiteY14" fmla="*/ 360999 h 523269"/>
              <a:gd name="connsiteX15" fmla="*/ 566620 w 678627"/>
              <a:gd name="connsiteY15" fmla="*/ 382430 h 523269"/>
              <a:gd name="connsiteX16" fmla="*/ 611864 w 678627"/>
              <a:gd name="connsiteY16" fmla="*/ 449105 h 523269"/>
              <a:gd name="connsiteX17" fmla="*/ 635677 w 678627"/>
              <a:gd name="connsiteY17" fmla="*/ 484824 h 523269"/>
              <a:gd name="connsiteX18" fmla="*/ 676158 w 678627"/>
              <a:gd name="connsiteY18" fmla="*/ 522924 h 5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8627" h="523269">
                <a:moveTo>
                  <a:pt x="676158" y="522924"/>
                </a:moveTo>
                <a:cubicBezTo>
                  <a:pt x="680523" y="518955"/>
                  <a:pt x="680920" y="497127"/>
                  <a:pt x="661870" y="461011"/>
                </a:cubicBezTo>
                <a:cubicBezTo>
                  <a:pt x="642820" y="424895"/>
                  <a:pt x="594798" y="347505"/>
                  <a:pt x="561858" y="306230"/>
                </a:cubicBezTo>
                <a:cubicBezTo>
                  <a:pt x="528918" y="264955"/>
                  <a:pt x="497564" y="249477"/>
                  <a:pt x="464227" y="213361"/>
                </a:cubicBezTo>
                <a:cubicBezTo>
                  <a:pt x="430890" y="177245"/>
                  <a:pt x="389614" y="117317"/>
                  <a:pt x="361833" y="89536"/>
                </a:cubicBezTo>
                <a:cubicBezTo>
                  <a:pt x="334052" y="61755"/>
                  <a:pt x="334845" y="60565"/>
                  <a:pt x="297539" y="46674"/>
                </a:cubicBezTo>
                <a:cubicBezTo>
                  <a:pt x="260233" y="32783"/>
                  <a:pt x="178873" y="13336"/>
                  <a:pt x="137995" y="6192"/>
                </a:cubicBezTo>
                <a:cubicBezTo>
                  <a:pt x="97117" y="-952"/>
                  <a:pt x="74495" y="-2142"/>
                  <a:pt x="52270" y="3811"/>
                </a:cubicBezTo>
                <a:cubicBezTo>
                  <a:pt x="30045" y="9764"/>
                  <a:pt x="11392" y="27227"/>
                  <a:pt x="4645" y="41911"/>
                </a:cubicBezTo>
                <a:cubicBezTo>
                  <a:pt x="-2102" y="56595"/>
                  <a:pt x="-2896" y="67311"/>
                  <a:pt x="11789" y="91917"/>
                </a:cubicBezTo>
                <a:cubicBezTo>
                  <a:pt x="26473" y="116523"/>
                  <a:pt x="59415" y="156212"/>
                  <a:pt x="92752" y="189549"/>
                </a:cubicBezTo>
                <a:cubicBezTo>
                  <a:pt x="126089" y="222886"/>
                  <a:pt x="172127" y="266939"/>
                  <a:pt x="211814" y="291942"/>
                </a:cubicBezTo>
                <a:cubicBezTo>
                  <a:pt x="251501" y="316945"/>
                  <a:pt x="295952" y="327264"/>
                  <a:pt x="330877" y="339567"/>
                </a:cubicBezTo>
                <a:cubicBezTo>
                  <a:pt x="365802" y="351870"/>
                  <a:pt x="388027" y="362189"/>
                  <a:pt x="421364" y="365761"/>
                </a:cubicBezTo>
                <a:cubicBezTo>
                  <a:pt x="454701" y="369333"/>
                  <a:pt x="506693" y="358221"/>
                  <a:pt x="530902" y="360999"/>
                </a:cubicBezTo>
                <a:cubicBezTo>
                  <a:pt x="555111" y="363777"/>
                  <a:pt x="553126" y="367746"/>
                  <a:pt x="566620" y="382430"/>
                </a:cubicBezTo>
                <a:cubicBezTo>
                  <a:pt x="580114" y="397114"/>
                  <a:pt x="600354" y="432039"/>
                  <a:pt x="611864" y="449105"/>
                </a:cubicBezTo>
                <a:cubicBezTo>
                  <a:pt x="623373" y="466171"/>
                  <a:pt x="623771" y="474108"/>
                  <a:pt x="635677" y="484824"/>
                </a:cubicBezTo>
                <a:cubicBezTo>
                  <a:pt x="647583" y="495540"/>
                  <a:pt x="671793" y="526893"/>
                  <a:pt x="676158" y="522924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22734FD-AA1C-4B73-BE72-FE2A3F511F5C}"/>
              </a:ext>
            </a:extLst>
          </p:cNvPr>
          <p:cNvSpPr/>
          <p:nvPr/>
        </p:nvSpPr>
        <p:spPr>
          <a:xfrm>
            <a:off x="4570410" y="1887139"/>
            <a:ext cx="673352" cy="286793"/>
          </a:xfrm>
          <a:custGeom>
            <a:avLst/>
            <a:gdLst>
              <a:gd name="connsiteX0" fmla="*/ 670721 w 673352"/>
              <a:gd name="connsiteY0" fmla="*/ 286495 h 286793"/>
              <a:gd name="connsiteX1" fmla="*/ 639765 w 673352"/>
              <a:gd name="connsiteY1" fmla="*/ 205533 h 286793"/>
              <a:gd name="connsiteX2" fmla="*/ 544515 w 673352"/>
              <a:gd name="connsiteY2" fmla="*/ 112664 h 286793"/>
              <a:gd name="connsiteX3" fmla="*/ 437359 w 673352"/>
              <a:gd name="connsiteY3" fmla="*/ 60276 h 286793"/>
              <a:gd name="connsiteX4" fmla="*/ 351634 w 673352"/>
              <a:gd name="connsiteY4" fmla="*/ 10270 h 286793"/>
              <a:gd name="connsiteX5" fmla="*/ 251621 w 673352"/>
              <a:gd name="connsiteY5" fmla="*/ 745 h 286793"/>
              <a:gd name="connsiteX6" fmla="*/ 146846 w 673352"/>
              <a:gd name="connsiteY6" fmla="*/ 22176 h 286793"/>
              <a:gd name="connsiteX7" fmla="*/ 84934 w 673352"/>
              <a:gd name="connsiteY7" fmla="*/ 67420 h 286793"/>
              <a:gd name="connsiteX8" fmla="*/ 23021 w 673352"/>
              <a:gd name="connsiteY8" fmla="*/ 126951 h 286793"/>
              <a:gd name="connsiteX9" fmla="*/ 3971 w 673352"/>
              <a:gd name="connsiteY9" fmla="*/ 193626 h 286793"/>
              <a:gd name="connsiteX10" fmla="*/ 1590 w 673352"/>
              <a:gd name="connsiteY10" fmla="*/ 224583 h 286793"/>
              <a:gd name="connsiteX11" fmla="*/ 23021 w 673352"/>
              <a:gd name="connsiteY11" fmla="*/ 248395 h 286793"/>
              <a:gd name="connsiteX12" fmla="*/ 73028 w 673352"/>
              <a:gd name="connsiteY12" fmla="*/ 217439 h 286793"/>
              <a:gd name="connsiteX13" fmla="*/ 134940 w 673352"/>
              <a:gd name="connsiteY13" fmla="*/ 176958 h 286793"/>
              <a:gd name="connsiteX14" fmla="*/ 208759 w 673352"/>
              <a:gd name="connsiteY14" fmla="*/ 153145 h 286793"/>
              <a:gd name="connsiteX15" fmla="*/ 308771 w 673352"/>
              <a:gd name="connsiteY15" fmla="*/ 134095 h 286793"/>
              <a:gd name="connsiteX16" fmla="*/ 392115 w 673352"/>
              <a:gd name="connsiteY16" fmla="*/ 143620 h 286793"/>
              <a:gd name="connsiteX17" fmla="*/ 461171 w 673352"/>
              <a:gd name="connsiteY17" fmla="*/ 129333 h 286793"/>
              <a:gd name="connsiteX18" fmla="*/ 496890 w 673352"/>
              <a:gd name="connsiteY18" fmla="*/ 131714 h 286793"/>
              <a:gd name="connsiteX19" fmla="*/ 580234 w 673352"/>
              <a:gd name="connsiteY19" fmla="*/ 229345 h 286793"/>
              <a:gd name="connsiteX20" fmla="*/ 670721 w 673352"/>
              <a:gd name="connsiteY20" fmla="*/ 286495 h 2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73352" h="286793">
                <a:moveTo>
                  <a:pt x="670721" y="286495"/>
                </a:moveTo>
                <a:cubicBezTo>
                  <a:pt x="680643" y="282526"/>
                  <a:pt x="660799" y="234505"/>
                  <a:pt x="639765" y="205533"/>
                </a:cubicBezTo>
                <a:cubicBezTo>
                  <a:pt x="618731" y="176561"/>
                  <a:pt x="578249" y="136873"/>
                  <a:pt x="544515" y="112664"/>
                </a:cubicBezTo>
                <a:cubicBezTo>
                  <a:pt x="510781" y="88455"/>
                  <a:pt x="469506" y="77342"/>
                  <a:pt x="437359" y="60276"/>
                </a:cubicBezTo>
                <a:cubicBezTo>
                  <a:pt x="405212" y="43210"/>
                  <a:pt x="382590" y="20192"/>
                  <a:pt x="351634" y="10270"/>
                </a:cubicBezTo>
                <a:cubicBezTo>
                  <a:pt x="320678" y="348"/>
                  <a:pt x="285752" y="-1239"/>
                  <a:pt x="251621" y="745"/>
                </a:cubicBezTo>
                <a:cubicBezTo>
                  <a:pt x="217490" y="2729"/>
                  <a:pt x="174627" y="11064"/>
                  <a:pt x="146846" y="22176"/>
                </a:cubicBezTo>
                <a:cubicBezTo>
                  <a:pt x="119065" y="33288"/>
                  <a:pt x="105571" y="49958"/>
                  <a:pt x="84934" y="67420"/>
                </a:cubicBezTo>
                <a:cubicBezTo>
                  <a:pt x="64297" y="84882"/>
                  <a:pt x="36515" y="105917"/>
                  <a:pt x="23021" y="126951"/>
                </a:cubicBezTo>
                <a:cubicBezTo>
                  <a:pt x="9527" y="147985"/>
                  <a:pt x="7543" y="177354"/>
                  <a:pt x="3971" y="193626"/>
                </a:cubicBezTo>
                <a:cubicBezTo>
                  <a:pt x="399" y="209898"/>
                  <a:pt x="-1585" y="215455"/>
                  <a:pt x="1590" y="224583"/>
                </a:cubicBezTo>
                <a:cubicBezTo>
                  <a:pt x="4765" y="233711"/>
                  <a:pt x="11115" y="249586"/>
                  <a:pt x="23021" y="248395"/>
                </a:cubicBezTo>
                <a:cubicBezTo>
                  <a:pt x="34927" y="247204"/>
                  <a:pt x="54375" y="229345"/>
                  <a:pt x="73028" y="217439"/>
                </a:cubicBezTo>
                <a:cubicBezTo>
                  <a:pt x="91681" y="205533"/>
                  <a:pt x="112318" y="187674"/>
                  <a:pt x="134940" y="176958"/>
                </a:cubicBezTo>
                <a:cubicBezTo>
                  <a:pt x="157562" y="166242"/>
                  <a:pt x="179787" y="160289"/>
                  <a:pt x="208759" y="153145"/>
                </a:cubicBezTo>
                <a:cubicBezTo>
                  <a:pt x="237731" y="146001"/>
                  <a:pt x="278212" y="135682"/>
                  <a:pt x="308771" y="134095"/>
                </a:cubicBezTo>
                <a:cubicBezTo>
                  <a:pt x="339330" y="132508"/>
                  <a:pt x="366715" y="144414"/>
                  <a:pt x="392115" y="143620"/>
                </a:cubicBezTo>
                <a:cubicBezTo>
                  <a:pt x="417515" y="142826"/>
                  <a:pt x="443708" y="131317"/>
                  <a:pt x="461171" y="129333"/>
                </a:cubicBezTo>
                <a:cubicBezTo>
                  <a:pt x="478633" y="127349"/>
                  <a:pt x="477046" y="115045"/>
                  <a:pt x="496890" y="131714"/>
                </a:cubicBezTo>
                <a:cubicBezTo>
                  <a:pt x="516734" y="148383"/>
                  <a:pt x="553247" y="204739"/>
                  <a:pt x="580234" y="229345"/>
                </a:cubicBezTo>
                <a:cubicBezTo>
                  <a:pt x="607221" y="253951"/>
                  <a:pt x="660799" y="290464"/>
                  <a:pt x="670721" y="286495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4AEE245-1BEB-4752-89FE-20E887346BE1}"/>
              </a:ext>
            </a:extLst>
          </p:cNvPr>
          <p:cNvSpPr/>
          <p:nvPr/>
        </p:nvSpPr>
        <p:spPr>
          <a:xfrm>
            <a:off x="5364045" y="1725604"/>
            <a:ext cx="455766" cy="136869"/>
          </a:xfrm>
          <a:custGeom>
            <a:avLst/>
            <a:gdLst>
              <a:gd name="connsiteX0" fmla="*/ 911 w 455766"/>
              <a:gd name="connsiteY0" fmla="*/ 136086 h 136869"/>
              <a:gd name="connsiteX1" fmla="*/ 96161 w 455766"/>
              <a:gd name="connsiteY1" fmla="*/ 95605 h 136869"/>
              <a:gd name="connsiteX2" fmla="*/ 200936 w 455766"/>
              <a:gd name="connsiteY2" fmla="*/ 33693 h 136869"/>
              <a:gd name="connsiteX3" fmla="*/ 239036 w 455766"/>
              <a:gd name="connsiteY3" fmla="*/ 83699 h 136869"/>
              <a:gd name="connsiteX4" fmla="*/ 296186 w 455766"/>
              <a:gd name="connsiteY4" fmla="*/ 124180 h 136869"/>
              <a:gd name="connsiteX5" fmla="*/ 362861 w 455766"/>
              <a:gd name="connsiteY5" fmla="*/ 105130 h 136869"/>
              <a:gd name="connsiteX6" fmla="*/ 455730 w 455766"/>
              <a:gd name="connsiteY6" fmla="*/ 90843 h 136869"/>
              <a:gd name="connsiteX7" fmla="*/ 372386 w 455766"/>
              <a:gd name="connsiteY7" fmla="*/ 28930 h 136869"/>
              <a:gd name="connsiteX8" fmla="*/ 250943 w 455766"/>
              <a:gd name="connsiteY8" fmla="*/ 9880 h 136869"/>
              <a:gd name="connsiteX9" fmla="*/ 184268 w 455766"/>
              <a:gd name="connsiteY9" fmla="*/ 355 h 136869"/>
              <a:gd name="connsiteX10" fmla="*/ 110449 w 455766"/>
              <a:gd name="connsiteY10" fmla="*/ 21786 h 136869"/>
              <a:gd name="connsiteX11" fmla="*/ 50918 w 455766"/>
              <a:gd name="connsiteY11" fmla="*/ 59886 h 136869"/>
              <a:gd name="connsiteX12" fmla="*/ 911 w 455766"/>
              <a:gd name="connsiteY12" fmla="*/ 136086 h 13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5766" h="136869">
                <a:moveTo>
                  <a:pt x="911" y="136086"/>
                </a:moveTo>
                <a:cubicBezTo>
                  <a:pt x="8452" y="142039"/>
                  <a:pt x="62824" y="112670"/>
                  <a:pt x="96161" y="95605"/>
                </a:cubicBezTo>
                <a:cubicBezTo>
                  <a:pt x="129498" y="78540"/>
                  <a:pt x="177123" y="35677"/>
                  <a:pt x="200936" y="33693"/>
                </a:cubicBezTo>
                <a:cubicBezTo>
                  <a:pt x="224749" y="31709"/>
                  <a:pt x="223161" y="68618"/>
                  <a:pt x="239036" y="83699"/>
                </a:cubicBezTo>
                <a:cubicBezTo>
                  <a:pt x="254911" y="98780"/>
                  <a:pt x="275549" y="120608"/>
                  <a:pt x="296186" y="124180"/>
                </a:cubicBezTo>
                <a:cubicBezTo>
                  <a:pt x="316823" y="127752"/>
                  <a:pt x="336271" y="110686"/>
                  <a:pt x="362861" y="105130"/>
                </a:cubicBezTo>
                <a:cubicBezTo>
                  <a:pt x="389451" y="99574"/>
                  <a:pt x="454143" y="103543"/>
                  <a:pt x="455730" y="90843"/>
                </a:cubicBezTo>
                <a:cubicBezTo>
                  <a:pt x="457317" y="78143"/>
                  <a:pt x="406517" y="42424"/>
                  <a:pt x="372386" y="28930"/>
                </a:cubicBezTo>
                <a:cubicBezTo>
                  <a:pt x="338255" y="15436"/>
                  <a:pt x="250943" y="9880"/>
                  <a:pt x="250943" y="9880"/>
                </a:cubicBezTo>
                <a:cubicBezTo>
                  <a:pt x="219590" y="5118"/>
                  <a:pt x="207684" y="-1629"/>
                  <a:pt x="184268" y="355"/>
                </a:cubicBezTo>
                <a:cubicBezTo>
                  <a:pt x="160852" y="2339"/>
                  <a:pt x="132674" y="11864"/>
                  <a:pt x="110449" y="21786"/>
                </a:cubicBezTo>
                <a:cubicBezTo>
                  <a:pt x="88224" y="31708"/>
                  <a:pt x="67190" y="47186"/>
                  <a:pt x="50918" y="59886"/>
                </a:cubicBezTo>
                <a:cubicBezTo>
                  <a:pt x="34646" y="72586"/>
                  <a:pt x="-6630" y="130133"/>
                  <a:pt x="911" y="136086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E9C8A21-0B69-4C2F-8C7E-CF8C4BAD1417}"/>
              </a:ext>
            </a:extLst>
          </p:cNvPr>
          <p:cNvSpPr/>
          <p:nvPr/>
        </p:nvSpPr>
        <p:spPr>
          <a:xfrm>
            <a:off x="4734583" y="1681700"/>
            <a:ext cx="563260" cy="227618"/>
          </a:xfrm>
          <a:custGeom>
            <a:avLst/>
            <a:gdLst>
              <a:gd name="connsiteX0" fmla="*/ 556555 w 563260"/>
              <a:gd name="connsiteY0" fmla="*/ 227615 h 227618"/>
              <a:gd name="connsiteX1" fmla="*/ 547030 w 563260"/>
              <a:gd name="connsiteY1" fmla="*/ 172847 h 227618"/>
              <a:gd name="connsiteX2" fmla="*/ 447017 w 563260"/>
              <a:gd name="connsiteY2" fmla="*/ 96647 h 227618"/>
              <a:gd name="connsiteX3" fmla="*/ 335098 w 563260"/>
              <a:gd name="connsiteY3" fmla="*/ 8540 h 227618"/>
              <a:gd name="connsiteX4" fmla="*/ 189842 w 563260"/>
              <a:gd name="connsiteY4" fmla="*/ 8540 h 227618"/>
              <a:gd name="connsiteX5" fmla="*/ 61255 w 563260"/>
              <a:gd name="connsiteY5" fmla="*/ 53784 h 227618"/>
              <a:gd name="connsiteX6" fmla="*/ 13630 w 563260"/>
              <a:gd name="connsiteY6" fmla="*/ 103790 h 227618"/>
              <a:gd name="connsiteX7" fmla="*/ 1723 w 563260"/>
              <a:gd name="connsiteY7" fmla="*/ 156178 h 227618"/>
              <a:gd name="connsiteX8" fmla="*/ 44586 w 563260"/>
              <a:gd name="connsiteY8" fmla="*/ 182372 h 227618"/>
              <a:gd name="connsiteX9" fmla="*/ 111261 w 563260"/>
              <a:gd name="connsiteY9" fmla="*/ 199040 h 227618"/>
              <a:gd name="connsiteX10" fmla="*/ 201748 w 563260"/>
              <a:gd name="connsiteY10" fmla="*/ 170465 h 227618"/>
              <a:gd name="connsiteX11" fmla="*/ 301761 w 563260"/>
              <a:gd name="connsiteY11" fmla="*/ 149034 h 227618"/>
              <a:gd name="connsiteX12" fmla="*/ 389867 w 563260"/>
              <a:gd name="connsiteY12" fmla="*/ 134747 h 227618"/>
              <a:gd name="connsiteX13" fmla="*/ 480355 w 563260"/>
              <a:gd name="connsiteY13" fmla="*/ 175228 h 227618"/>
              <a:gd name="connsiteX14" fmla="*/ 556555 w 563260"/>
              <a:gd name="connsiteY14" fmla="*/ 227615 h 227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63260" h="227618">
                <a:moveTo>
                  <a:pt x="556555" y="227615"/>
                </a:moveTo>
                <a:cubicBezTo>
                  <a:pt x="567667" y="227218"/>
                  <a:pt x="565286" y="194675"/>
                  <a:pt x="547030" y="172847"/>
                </a:cubicBezTo>
                <a:cubicBezTo>
                  <a:pt x="528774" y="151019"/>
                  <a:pt x="482339" y="124031"/>
                  <a:pt x="447017" y="96647"/>
                </a:cubicBezTo>
                <a:cubicBezTo>
                  <a:pt x="411695" y="69262"/>
                  <a:pt x="377960" y="23224"/>
                  <a:pt x="335098" y="8540"/>
                </a:cubicBezTo>
                <a:cubicBezTo>
                  <a:pt x="292235" y="-6145"/>
                  <a:pt x="235482" y="999"/>
                  <a:pt x="189842" y="8540"/>
                </a:cubicBezTo>
                <a:cubicBezTo>
                  <a:pt x="144202" y="16081"/>
                  <a:pt x="90624" y="37909"/>
                  <a:pt x="61255" y="53784"/>
                </a:cubicBezTo>
                <a:cubicBezTo>
                  <a:pt x="31886" y="69659"/>
                  <a:pt x="23552" y="86724"/>
                  <a:pt x="13630" y="103790"/>
                </a:cubicBezTo>
                <a:cubicBezTo>
                  <a:pt x="3708" y="120856"/>
                  <a:pt x="-3436" y="143081"/>
                  <a:pt x="1723" y="156178"/>
                </a:cubicBezTo>
                <a:cubicBezTo>
                  <a:pt x="6882" y="169275"/>
                  <a:pt x="26330" y="175228"/>
                  <a:pt x="44586" y="182372"/>
                </a:cubicBezTo>
                <a:cubicBezTo>
                  <a:pt x="62842" y="189516"/>
                  <a:pt x="85067" y="201024"/>
                  <a:pt x="111261" y="199040"/>
                </a:cubicBezTo>
                <a:cubicBezTo>
                  <a:pt x="137455" y="197055"/>
                  <a:pt x="169998" y="178799"/>
                  <a:pt x="201748" y="170465"/>
                </a:cubicBezTo>
                <a:cubicBezTo>
                  <a:pt x="233498" y="162131"/>
                  <a:pt x="270408" y="154987"/>
                  <a:pt x="301761" y="149034"/>
                </a:cubicBezTo>
                <a:cubicBezTo>
                  <a:pt x="333114" y="143081"/>
                  <a:pt x="360102" y="130381"/>
                  <a:pt x="389867" y="134747"/>
                </a:cubicBezTo>
                <a:cubicBezTo>
                  <a:pt x="419632" y="139113"/>
                  <a:pt x="452574" y="160544"/>
                  <a:pt x="480355" y="175228"/>
                </a:cubicBezTo>
                <a:cubicBezTo>
                  <a:pt x="508136" y="189912"/>
                  <a:pt x="545443" y="228012"/>
                  <a:pt x="556555" y="227615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B42E9CD-DECB-4AB8-B017-4E9D44ECEFF8}"/>
              </a:ext>
            </a:extLst>
          </p:cNvPr>
          <p:cNvSpPr/>
          <p:nvPr/>
        </p:nvSpPr>
        <p:spPr>
          <a:xfrm>
            <a:off x="5195888" y="1909315"/>
            <a:ext cx="171545" cy="1488282"/>
          </a:xfrm>
          <a:custGeom>
            <a:avLst/>
            <a:gdLst>
              <a:gd name="connsiteX0" fmla="*/ 104775 w 171545"/>
              <a:gd name="connsiteY0" fmla="*/ 0 h 1488282"/>
              <a:gd name="connsiteX1" fmla="*/ 152400 w 171545"/>
              <a:gd name="connsiteY1" fmla="*/ 57150 h 1488282"/>
              <a:gd name="connsiteX2" fmla="*/ 150018 w 171545"/>
              <a:gd name="connsiteY2" fmla="*/ 230982 h 1488282"/>
              <a:gd name="connsiteX3" fmla="*/ 154781 w 171545"/>
              <a:gd name="connsiteY3" fmla="*/ 371475 h 1488282"/>
              <a:gd name="connsiteX4" fmla="*/ 171450 w 171545"/>
              <a:gd name="connsiteY4" fmla="*/ 397669 h 1488282"/>
              <a:gd name="connsiteX5" fmla="*/ 161925 w 171545"/>
              <a:gd name="connsiteY5" fmla="*/ 471488 h 1488282"/>
              <a:gd name="connsiteX6" fmla="*/ 169068 w 171545"/>
              <a:gd name="connsiteY6" fmla="*/ 569119 h 1488282"/>
              <a:gd name="connsiteX7" fmla="*/ 150018 w 171545"/>
              <a:gd name="connsiteY7" fmla="*/ 800100 h 1488282"/>
              <a:gd name="connsiteX8" fmla="*/ 147637 w 171545"/>
              <a:gd name="connsiteY8" fmla="*/ 914400 h 1488282"/>
              <a:gd name="connsiteX9" fmla="*/ 107156 w 171545"/>
              <a:gd name="connsiteY9" fmla="*/ 1064419 h 1488282"/>
              <a:gd name="connsiteX10" fmla="*/ 35718 w 171545"/>
              <a:gd name="connsiteY10" fmla="*/ 1231107 h 1488282"/>
              <a:gd name="connsiteX11" fmla="*/ 11906 w 171545"/>
              <a:gd name="connsiteY11" fmla="*/ 1338263 h 1488282"/>
              <a:gd name="connsiteX12" fmla="*/ 9525 w 171545"/>
              <a:gd name="connsiteY12" fmla="*/ 1450182 h 1488282"/>
              <a:gd name="connsiteX13" fmla="*/ 0 w 171545"/>
              <a:gd name="connsiteY13" fmla="*/ 1488282 h 148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1545" h="1488282">
                <a:moveTo>
                  <a:pt x="104775" y="0"/>
                </a:moveTo>
                <a:cubicBezTo>
                  <a:pt x="124817" y="9326"/>
                  <a:pt x="144860" y="18653"/>
                  <a:pt x="152400" y="57150"/>
                </a:cubicBezTo>
                <a:cubicBezTo>
                  <a:pt x="159940" y="95647"/>
                  <a:pt x="149621" y="178595"/>
                  <a:pt x="150018" y="230982"/>
                </a:cubicBezTo>
                <a:cubicBezTo>
                  <a:pt x="150415" y="283369"/>
                  <a:pt x="151209" y="343694"/>
                  <a:pt x="154781" y="371475"/>
                </a:cubicBezTo>
                <a:cubicBezTo>
                  <a:pt x="158353" y="399256"/>
                  <a:pt x="170259" y="381000"/>
                  <a:pt x="171450" y="397669"/>
                </a:cubicBezTo>
                <a:cubicBezTo>
                  <a:pt x="172641" y="414338"/>
                  <a:pt x="162322" y="442913"/>
                  <a:pt x="161925" y="471488"/>
                </a:cubicBezTo>
                <a:cubicBezTo>
                  <a:pt x="161528" y="500063"/>
                  <a:pt x="171052" y="514350"/>
                  <a:pt x="169068" y="569119"/>
                </a:cubicBezTo>
                <a:cubicBezTo>
                  <a:pt x="167084" y="623888"/>
                  <a:pt x="153590" y="742553"/>
                  <a:pt x="150018" y="800100"/>
                </a:cubicBezTo>
                <a:cubicBezTo>
                  <a:pt x="146446" y="857647"/>
                  <a:pt x="154781" y="870347"/>
                  <a:pt x="147637" y="914400"/>
                </a:cubicBezTo>
                <a:cubicBezTo>
                  <a:pt x="140493" y="958453"/>
                  <a:pt x="125809" y="1011635"/>
                  <a:pt x="107156" y="1064419"/>
                </a:cubicBezTo>
                <a:cubicBezTo>
                  <a:pt x="88503" y="1117203"/>
                  <a:pt x="51593" y="1185466"/>
                  <a:pt x="35718" y="1231107"/>
                </a:cubicBezTo>
                <a:cubicBezTo>
                  <a:pt x="19843" y="1276748"/>
                  <a:pt x="16271" y="1301751"/>
                  <a:pt x="11906" y="1338263"/>
                </a:cubicBezTo>
                <a:cubicBezTo>
                  <a:pt x="7541" y="1374775"/>
                  <a:pt x="11509" y="1425179"/>
                  <a:pt x="9525" y="1450182"/>
                </a:cubicBezTo>
                <a:cubicBezTo>
                  <a:pt x="7541" y="1475185"/>
                  <a:pt x="3770" y="1481733"/>
                  <a:pt x="0" y="1488282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F96193A-EDEC-4DF0-AA36-54D5150049DA}"/>
              </a:ext>
            </a:extLst>
          </p:cNvPr>
          <p:cNvSpPr/>
          <p:nvPr/>
        </p:nvSpPr>
        <p:spPr>
          <a:xfrm>
            <a:off x="5338763" y="1848553"/>
            <a:ext cx="33405" cy="96481"/>
          </a:xfrm>
          <a:custGeom>
            <a:avLst/>
            <a:gdLst>
              <a:gd name="connsiteX0" fmla="*/ 0 w 33405"/>
              <a:gd name="connsiteY0" fmla="*/ 96481 h 96481"/>
              <a:gd name="connsiteX1" fmla="*/ 28575 w 33405"/>
              <a:gd name="connsiteY1" fmla="*/ 8375 h 96481"/>
              <a:gd name="connsiteX2" fmla="*/ 33337 w 33405"/>
              <a:gd name="connsiteY2" fmla="*/ 3612 h 96481"/>
              <a:gd name="connsiteX3" fmla="*/ 30956 w 33405"/>
              <a:gd name="connsiteY3" fmla="*/ 8375 h 9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5" h="96481">
                <a:moveTo>
                  <a:pt x="0" y="96481"/>
                </a:moveTo>
                <a:cubicBezTo>
                  <a:pt x="11509" y="60167"/>
                  <a:pt x="23019" y="23853"/>
                  <a:pt x="28575" y="8375"/>
                </a:cubicBezTo>
                <a:cubicBezTo>
                  <a:pt x="34131" y="-7103"/>
                  <a:pt x="32940" y="3612"/>
                  <a:pt x="33337" y="3612"/>
                </a:cubicBezTo>
                <a:cubicBezTo>
                  <a:pt x="33734" y="3612"/>
                  <a:pt x="32345" y="5993"/>
                  <a:pt x="30956" y="8375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47FE8F4-C0DD-4899-8D92-3734B673A847}"/>
              </a:ext>
            </a:extLst>
          </p:cNvPr>
          <p:cNvSpPr/>
          <p:nvPr/>
        </p:nvSpPr>
        <p:spPr>
          <a:xfrm>
            <a:off x="5372100" y="2216497"/>
            <a:ext cx="23813" cy="85725"/>
          </a:xfrm>
          <a:custGeom>
            <a:avLst/>
            <a:gdLst>
              <a:gd name="connsiteX0" fmla="*/ 0 w 23813"/>
              <a:gd name="connsiteY0" fmla="*/ 85725 h 85725"/>
              <a:gd name="connsiteX1" fmla="*/ 21431 w 23813"/>
              <a:gd name="connsiteY1" fmla="*/ 7143 h 85725"/>
              <a:gd name="connsiteX2" fmla="*/ 21431 w 23813"/>
              <a:gd name="connsiteY2" fmla="*/ 7143 h 85725"/>
              <a:gd name="connsiteX3" fmla="*/ 21431 w 23813"/>
              <a:gd name="connsiteY3" fmla="*/ 7143 h 85725"/>
              <a:gd name="connsiteX4" fmla="*/ 23813 w 23813"/>
              <a:gd name="connsiteY4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3" h="85725">
                <a:moveTo>
                  <a:pt x="0" y="85725"/>
                </a:moveTo>
                <a:lnTo>
                  <a:pt x="21431" y="7143"/>
                </a:lnTo>
                <a:lnTo>
                  <a:pt x="21431" y="7143"/>
                </a:lnTo>
                <a:lnTo>
                  <a:pt x="21431" y="7143"/>
                </a:lnTo>
                <a:lnTo>
                  <a:pt x="23813" y="0"/>
                </a:ln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311D2DD-15D4-41C0-B0D1-BB883C7AC9C3}"/>
              </a:ext>
            </a:extLst>
          </p:cNvPr>
          <p:cNvSpPr/>
          <p:nvPr/>
        </p:nvSpPr>
        <p:spPr>
          <a:xfrm>
            <a:off x="5243513" y="2171253"/>
            <a:ext cx="111918" cy="207169"/>
          </a:xfrm>
          <a:custGeom>
            <a:avLst/>
            <a:gdLst>
              <a:gd name="connsiteX0" fmla="*/ 111918 w 111918"/>
              <a:gd name="connsiteY0" fmla="*/ 207169 h 207169"/>
              <a:gd name="connsiteX1" fmla="*/ 80962 w 111918"/>
              <a:gd name="connsiteY1" fmla="*/ 109537 h 207169"/>
              <a:gd name="connsiteX2" fmla="*/ 35718 w 111918"/>
              <a:gd name="connsiteY2" fmla="*/ 30956 h 207169"/>
              <a:gd name="connsiteX3" fmla="*/ 0 w 111918"/>
              <a:gd name="connsiteY3" fmla="*/ 0 h 2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18" h="207169">
                <a:moveTo>
                  <a:pt x="111918" y="207169"/>
                </a:moveTo>
                <a:cubicBezTo>
                  <a:pt x="102790" y="173037"/>
                  <a:pt x="93662" y="138906"/>
                  <a:pt x="80962" y="109537"/>
                </a:cubicBezTo>
                <a:cubicBezTo>
                  <a:pt x="68262" y="80168"/>
                  <a:pt x="49212" y="49212"/>
                  <a:pt x="35718" y="30956"/>
                </a:cubicBezTo>
                <a:cubicBezTo>
                  <a:pt x="22224" y="12700"/>
                  <a:pt x="11112" y="6350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09AF5C4-C6A6-411E-8321-EEE49D2F3098}"/>
              </a:ext>
            </a:extLst>
          </p:cNvPr>
          <p:cNvSpPr/>
          <p:nvPr/>
        </p:nvSpPr>
        <p:spPr>
          <a:xfrm>
            <a:off x="5317331" y="2680840"/>
            <a:ext cx="23813" cy="104775"/>
          </a:xfrm>
          <a:custGeom>
            <a:avLst/>
            <a:gdLst>
              <a:gd name="connsiteX0" fmla="*/ 23813 w 23813"/>
              <a:gd name="connsiteY0" fmla="*/ 104775 h 104775"/>
              <a:gd name="connsiteX1" fmla="*/ 7144 w 23813"/>
              <a:gd name="connsiteY1" fmla="*/ 47625 h 104775"/>
              <a:gd name="connsiteX2" fmla="*/ 0 w 23813"/>
              <a:gd name="connsiteY2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3" h="104775">
                <a:moveTo>
                  <a:pt x="23813" y="104775"/>
                </a:moveTo>
                <a:cubicBezTo>
                  <a:pt x="17463" y="84931"/>
                  <a:pt x="11113" y="65087"/>
                  <a:pt x="7144" y="47625"/>
                </a:cubicBezTo>
                <a:cubicBezTo>
                  <a:pt x="3175" y="30162"/>
                  <a:pt x="1587" y="15081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E6426EA-0E21-46B6-B1CC-F9A4B101A909}"/>
              </a:ext>
            </a:extLst>
          </p:cNvPr>
          <p:cNvSpPr/>
          <p:nvPr/>
        </p:nvSpPr>
        <p:spPr>
          <a:xfrm>
            <a:off x="5348287" y="2670174"/>
            <a:ext cx="55069" cy="115441"/>
          </a:xfrm>
          <a:custGeom>
            <a:avLst/>
            <a:gdLst>
              <a:gd name="connsiteX0" fmla="*/ 0 w 50006"/>
              <a:gd name="connsiteY0" fmla="*/ 102393 h 102393"/>
              <a:gd name="connsiteX1" fmla="*/ 50006 w 50006"/>
              <a:gd name="connsiteY1" fmla="*/ 0 h 102393"/>
              <a:gd name="connsiteX2" fmla="*/ 50006 w 50006"/>
              <a:gd name="connsiteY2" fmla="*/ 0 h 10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06" h="102393">
                <a:moveTo>
                  <a:pt x="0" y="102393"/>
                </a:moveTo>
                <a:lnTo>
                  <a:pt x="50006" y="0"/>
                </a:lnTo>
                <a:lnTo>
                  <a:pt x="50006" y="0"/>
                </a:ln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9A98532-F642-4F7D-B779-141DC5DE44CC}"/>
              </a:ext>
            </a:extLst>
          </p:cNvPr>
          <p:cNvSpPr/>
          <p:nvPr/>
        </p:nvSpPr>
        <p:spPr>
          <a:xfrm>
            <a:off x="5312569" y="2942778"/>
            <a:ext cx="340519" cy="471487"/>
          </a:xfrm>
          <a:custGeom>
            <a:avLst/>
            <a:gdLst>
              <a:gd name="connsiteX0" fmla="*/ 0 w 340519"/>
              <a:gd name="connsiteY0" fmla="*/ 0 h 471487"/>
              <a:gd name="connsiteX1" fmla="*/ 40481 w 340519"/>
              <a:gd name="connsiteY1" fmla="*/ 104775 h 471487"/>
              <a:gd name="connsiteX2" fmla="*/ 138112 w 340519"/>
              <a:gd name="connsiteY2" fmla="*/ 185737 h 471487"/>
              <a:gd name="connsiteX3" fmla="*/ 216694 w 340519"/>
              <a:gd name="connsiteY3" fmla="*/ 254794 h 471487"/>
              <a:gd name="connsiteX4" fmla="*/ 285750 w 340519"/>
              <a:gd name="connsiteY4" fmla="*/ 357187 h 471487"/>
              <a:gd name="connsiteX5" fmla="*/ 340519 w 340519"/>
              <a:gd name="connsiteY5" fmla="*/ 471487 h 47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519" h="471487">
                <a:moveTo>
                  <a:pt x="0" y="0"/>
                </a:moveTo>
                <a:cubicBezTo>
                  <a:pt x="8731" y="36909"/>
                  <a:pt x="17462" y="73819"/>
                  <a:pt x="40481" y="104775"/>
                </a:cubicBezTo>
                <a:cubicBezTo>
                  <a:pt x="63500" y="135731"/>
                  <a:pt x="108743" y="160734"/>
                  <a:pt x="138112" y="185737"/>
                </a:cubicBezTo>
                <a:cubicBezTo>
                  <a:pt x="167481" y="210740"/>
                  <a:pt x="192088" y="226219"/>
                  <a:pt x="216694" y="254794"/>
                </a:cubicBezTo>
                <a:cubicBezTo>
                  <a:pt x="241300" y="283369"/>
                  <a:pt x="265113" y="321072"/>
                  <a:pt x="285750" y="357187"/>
                </a:cubicBezTo>
                <a:cubicBezTo>
                  <a:pt x="306387" y="393302"/>
                  <a:pt x="323453" y="432394"/>
                  <a:pt x="340519" y="471487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75D6980-2600-4406-BA08-0B6599A90C40}"/>
              </a:ext>
            </a:extLst>
          </p:cNvPr>
          <p:cNvSpPr/>
          <p:nvPr/>
        </p:nvSpPr>
        <p:spPr>
          <a:xfrm>
            <a:off x="5491163" y="3154709"/>
            <a:ext cx="288131" cy="361950"/>
          </a:xfrm>
          <a:custGeom>
            <a:avLst/>
            <a:gdLst>
              <a:gd name="connsiteX0" fmla="*/ 0 w 288131"/>
              <a:gd name="connsiteY0" fmla="*/ 0 h 361950"/>
              <a:gd name="connsiteX1" fmla="*/ 128587 w 288131"/>
              <a:gd name="connsiteY1" fmla="*/ 69056 h 361950"/>
              <a:gd name="connsiteX2" fmla="*/ 221456 w 288131"/>
              <a:gd name="connsiteY2" fmla="*/ 159544 h 361950"/>
              <a:gd name="connsiteX3" fmla="*/ 250031 w 288131"/>
              <a:gd name="connsiteY3" fmla="*/ 261938 h 361950"/>
              <a:gd name="connsiteX4" fmla="*/ 288131 w 288131"/>
              <a:gd name="connsiteY4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31" h="361950">
                <a:moveTo>
                  <a:pt x="0" y="0"/>
                </a:moveTo>
                <a:cubicBezTo>
                  <a:pt x="45839" y="21232"/>
                  <a:pt x="91678" y="42465"/>
                  <a:pt x="128587" y="69056"/>
                </a:cubicBezTo>
                <a:cubicBezTo>
                  <a:pt x="165496" y="95647"/>
                  <a:pt x="201215" y="127397"/>
                  <a:pt x="221456" y="159544"/>
                </a:cubicBezTo>
                <a:cubicBezTo>
                  <a:pt x="241697" y="191691"/>
                  <a:pt x="238919" y="228204"/>
                  <a:pt x="250031" y="261938"/>
                </a:cubicBezTo>
                <a:cubicBezTo>
                  <a:pt x="261143" y="295672"/>
                  <a:pt x="274637" y="328811"/>
                  <a:pt x="288131" y="36195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B7BA93E-FE63-4456-B4B0-1E27BC05CC69}"/>
              </a:ext>
            </a:extLst>
          </p:cNvPr>
          <p:cNvSpPr/>
          <p:nvPr/>
        </p:nvSpPr>
        <p:spPr>
          <a:xfrm>
            <a:off x="5705475" y="3297584"/>
            <a:ext cx="121444" cy="114300"/>
          </a:xfrm>
          <a:custGeom>
            <a:avLst/>
            <a:gdLst>
              <a:gd name="connsiteX0" fmla="*/ 0 w 121444"/>
              <a:gd name="connsiteY0" fmla="*/ 0 h 114300"/>
              <a:gd name="connsiteX1" fmla="*/ 121444 w 121444"/>
              <a:gd name="connsiteY1" fmla="*/ 114300 h 114300"/>
              <a:gd name="connsiteX2" fmla="*/ 121444 w 121444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4" h="114300">
                <a:moveTo>
                  <a:pt x="0" y="0"/>
                </a:moveTo>
                <a:lnTo>
                  <a:pt x="121444" y="114300"/>
                </a:lnTo>
                <a:lnTo>
                  <a:pt x="121444" y="114300"/>
                </a:ln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9EF992E-F247-4FA0-B631-878E8DE1A940}"/>
              </a:ext>
            </a:extLst>
          </p:cNvPr>
          <p:cNvSpPr/>
          <p:nvPr/>
        </p:nvSpPr>
        <p:spPr>
          <a:xfrm>
            <a:off x="5655469" y="3414265"/>
            <a:ext cx="38100" cy="211932"/>
          </a:xfrm>
          <a:custGeom>
            <a:avLst/>
            <a:gdLst>
              <a:gd name="connsiteX0" fmla="*/ 0 w 38100"/>
              <a:gd name="connsiteY0" fmla="*/ 0 h 211932"/>
              <a:gd name="connsiteX1" fmla="*/ 30956 w 38100"/>
              <a:gd name="connsiteY1" fmla="*/ 111919 h 211932"/>
              <a:gd name="connsiteX2" fmla="*/ 38100 w 38100"/>
              <a:gd name="connsiteY2" fmla="*/ 211932 h 21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211932">
                <a:moveTo>
                  <a:pt x="0" y="0"/>
                </a:moveTo>
                <a:cubicBezTo>
                  <a:pt x="12303" y="38298"/>
                  <a:pt x="24606" y="76597"/>
                  <a:pt x="30956" y="111919"/>
                </a:cubicBezTo>
                <a:cubicBezTo>
                  <a:pt x="37306" y="147241"/>
                  <a:pt x="37703" y="179586"/>
                  <a:pt x="38100" y="211932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720FCD1-071E-4A3D-B18C-BA39AF57B11D}"/>
              </a:ext>
            </a:extLst>
          </p:cNvPr>
          <p:cNvSpPr/>
          <p:nvPr/>
        </p:nvSpPr>
        <p:spPr>
          <a:xfrm>
            <a:off x="5579093" y="3280915"/>
            <a:ext cx="21607" cy="378619"/>
          </a:xfrm>
          <a:custGeom>
            <a:avLst/>
            <a:gdLst>
              <a:gd name="connsiteX0" fmla="*/ 176 w 21607"/>
              <a:gd name="connsiteY0" fmla="*/ 0 h 378619"/>
              <a:gd name="connsiteX1" fmla="*/ 176 w 21607"/>
              <a:gd name="connsiteY1" fmla="*/ 150019 h 378619"/>
              <a:gd name="connsiteX2" fmla="*/ 2557 w 21607"/>
              <a:gd name="connsiteY2" fmla="*/ 266700 h 378619"/>
              <a:gd name="connsiteX3" fmla="*/ 21607 w 21607"/>
              <a:gd name="connsiteY3" fmla="*/ 378619 h 37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7" h="378619">
                <a:moveTo>
                  <a:pt x="176" y="0"/>
                </a:moveTo>
                <a:cubicBezTo>
                  <a:pt x="176" y="53181"/>
                  <a:pt x="-221" y="105569"/>
                  <a:pt x="176" y="150019"/>
                </a:cubicBezTo>
                <a:cubicBezTo>
                  <a:pt x="573" y="194469"/>
                  <a:pt x="-1015" y="228600"/>
                  <a:pt x="2557" y="266700"/>
                </a:cubicBezTo>
                <a:cubicBezTo>
                  <a:pt x="6129" y="304800"/>
                  <a:pt x="13868" y="341709"/>
                  <a:pt x="21607" y="378619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A56991A-F240-4DC0-AD05-74035F5EB91B}"/>
              </a:ext>
            </a:extLst>
          </p:cNvPr>
          <p:cNvSpPr/>
          <p:nvPr/>
        </p:nvSpPr>
        <p:spPr>
          <a:xfrm>
            <a:off x="5434013" y="3121372"/>
            <a:ext cx="116681" cy="297656"/>
          </a:xfrm>
          <a:custGeom>
            <a:avLst/>
            <a:gdLst>
              <a:gd name="connsiteX0" fmla="*/ 0 w 116681"/>
              <a:gd name="connsiteY0" fmla="*/ 0 h 297656"/>
              <a:gd name="connsiteX1" fmla="*/ 30956 w 116681"/>
              <a:gd name="connsiteY1" fmla="*/ 152400 h 297656"/>
              <a:gd name="connsiteX2" fmla="*/ 116681 w 116681"/>
              <a:gd name="connsiteY2" fmla="*/ 297656 h 29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81" h="297656">
                <a:moveTo>
                  <a:pt x="0" y="0"/>
                </a:moveTo>
                <a:cubicBezTo>
                  <a:pt x="5754" y="51395"/>
                  <a:pt x="11509" y="102791"/>
                  <a:pt x="30956" y="152400"/>
                </a:cubicBezTo>
                <a:cubicBezTo>
                  <a:pt x="50403" y="202009"/>
                  <a:pt x="83542" y="249832"/>
                  <a:pt x="116681" y="297656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C12ECCD-0B7B-48CD-8F94-AFCE78679E70}"/>
              </a:ext>
            </a:extLst>
          </p:cNvPr>
          <p:cNvSpPr/>
          <p:nvPr/>
        </p:nvSpPr>
        <p:spPr>
          <a:xfrm>
            <a:off x="5448300" y="3216622"/>
            <a:ext cx="28575" cy="188118"/>
          </a:xfrm>
          <a:custGeom>
            <a:avLst/>
            <a:gdLst>
              <a:gd name="connsiteX0" fmla="*/ 0 w 28575"/>
              <a:gd name="connsiteY0" fmla="*/ 0 h 188118"/>
              <a:gd name="connsiteX1" fmla="*/ 28575 w 28575"/>
              <a:gd name="connsiteY1" fmla="*/ 188118 h 18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88118">
                <a:moveTo>
                  <a:pt x="0" y="0"/>
                </a:moveTo>
                <a:lnTo>
                  <a:pt x="28575" y="188118"/>
                </a:ln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6F710CF-AFAF-402B-9433-17E364F7CC02}"/>
              </a:ext>
            </a:extLst>
          </p:cNvPr>
          <p:cNvSpPr/>
          <p:nvPr/>
        </p:nvSpPr>
        <p:spPr>
          <a:xfrm>
            <a:off x="4845844" y="2990403"/>
            <a:ext cx="454819" cy="421481"/>
          </a:xfrm>
          <a:custGeom>
            <a:avLst/>
            <a:gdLst>
              <a:gd name="connsiteX0" fmla="*/ 454819 w 454819"/>
              <a:gd name="connsiteY0" fmla="*/ 0 h 421481"/>
              <a:gd name="connsiteX1" fmla="*/ 321469 w 454819"/>
              <a:gd name="connsiteY1" fmla="*/ 80962 h 421481"/>
              <a:gd name="connsiteX2" fmla="*/ 245269 w 454819"/>
              <a:gd name="connsiteY2" fmla="*/ 130969 h 421481"/>
              <a:gd name="connsiteX3" fmla="*/ 126206 w 454819"/>
              <a:gd name="connsiteY3" fmla="*/ 219075 h 421481"/>
              <a:gd name="connsiteX4" fmla="*/ 73819 w 454819"/>
              <a:gd name="connsiteY4" fmla="*/ 323850 h 421481"/>
              <a:gd name="connsiteX5" fmla="*/ 0 w 454819"/>
              <a:gd name="connsiteY5" fmla="*/ 421481 h 42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4819" h="421481">
                <a:moveTo>
                  <a:pt x="454819" y="0"/>
                </a:moveTo>
                <a:lnTo>
                  <a:pt x="321469" y="80962"/>
                </a:lnTo>
                <a:cubicBezTo>
                  <a:pt x="286544" y="102790"/>
                  <a:pt x="277813" y="107950"/>
                  <a:pt x="245269" y="130969"/>
                </a:cubicBezTo>
                <a:cubicBezTo>
                  <a:pt x="212725" y="153988"/>
                  <a:pt x="154781" y="186928"/>
                  <a:pt x="126206" y="219075"/>
                </a:cubicBezTo>
                <a:cubicBezTo>
                  <a:pt x="97631" y="251222"/>
                  <a:pt x="94853" y="290116"/>
                  <a:pt x="73819" y="323850"/>
                </a:cubicBezTo>
                <a:cubicBezTo>
                  <a:pt x="52785" y="357584"/>
                  <a:pt x="26392" y="389532"/>
                  <a:pt x="0" y="421481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07F854C-E246-4E01-9546-B6B3454E3DB6}"/>
              </a:ext>
            </a:extLst>
          </p:cNvPr>
          <p:cNvSpPr/>
          <p:nvPr/>
        </p:nvSpPr>
        <p:spPr>
          <a:xfrm>
            <a:off x="4743450" y="3404725"/>
            <a:ext cx="109788" cy="250047"/>
          </a:xfrm>
          <a:custGeom>
            <a:avLst/>
            <a:gdLst>
              <a:gd name="connsiteX0" fmla="*/ 97631 w 97631"/>
              <a:gd name="connsiteY0" fmla="*/ 0 h 238125"/>
              <a:gd name="connsiteX1" fmla="*/ 50006 w 97631"/>
              <a:gd name="connsiteY1" fmla="*/ 102393 h 238125"/>
              <a:gd name="connsiteX2" fmla="*/ 0 w 97631"/>
              <a:gd name="connsiteY2" fmla="*/ 2381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631" h="238125">
                <a:moveTo>
                  <a:pt x="97631" y="0"/>
                </a:moveTo>
                <a:cubicBezTo>
                  <a:pt x="81954" y="31353"/>
                  <a:pt x="66278" y="62706"/>
                  <a:pt x="50006" y="102393"/>
                </a:cubicBezTo>
                <a:cubicBezTo>
                  <a:pt x="33734" y="142081"/>
                  <a:pt x="16867" y="190103"/>
                  <a:pt x="0" y="238125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B810B871-A2ED-4409-9820-386E007B2234}"/>
              </a:ext>
            </a:extLst>
          </p:cNvPr>
          <p:cNvSpPr/>
          <p:nvPr/>
        </p:nvSpPr>
        <p:spPr>
          <a:xfrm>
            <a:off x="5276850" y="3047553"/>
            <a:ext cx="49659" cy="352425"/>
          </a:xfrm>
          <a:custGeom>
            <a:avLst/>
            <a:gdLst>
              <a:gd name="connsiteX0" fmla="*/ 0 w 49659"/>
              <a:gd name="connsiteY0" fmla="*/ 0 h 352425"/>
              <a:gd name="connsiteX1" fmla="*/ 45244 w 49659"/>
              <a:gd name="connsiteY1" fmla="*/ 104775 h 352425"/>
              <a:gd name="connsiteX2" fmla="*/ 45244 w 49659"/>
              <a:gd name="connsiteY2" fmla="*/ 226219 h 352425"/>
              <a:gd name="connsiteX3" fmla="*/ 21431 w 49659"/>
              <a:gd name="connsiteY3" fmla="*/ 285750 h 352425"/>
              <a:gd name="connsiteX4" fmla="*/ 26194 w 49659"/>
              <a:gd name="connsiteY4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59" h="352425">
                <a:moveTo>
                  <a:pt x="0" y="0"/>
                </a:moveTo>
                <a:cubicBezTo>
                  <a:pt x="18851" y="33536"/>
                  <a:pt x="37703" y="67072"/>
                  <a:pt x="45244" y="104775"/>
                </a:cubicBezTo>
                <a:cubicBezTo>
                  <a:pt x="52785" y="142478"/>
                  <a:pt x="49213" y="196057"/>
                  <a:pt x="45244" y="226219"/>
                </a:cubicBezTo>
                <a:cubicBezTo>
                  <a:pt x="41275" y="256381"/>
                  <a:pt x="24606" y="264716"/>
                  <a:pt x="21431" y="285750"/>
                </a:cubicBezTo>
                <a:cubicBezTo>
                  <a:pt x="18256" y="306784"/>
                  <a:pt x="22225" y="329604"/>
                  <a:pt x="26194" y="352425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55502BA-FA80-4110-985A-41AA18DC691C}"/>
              </a:ext>
            </a:extLst>
          </p:cNvPr>
          <p:cNvSpPr/>
          <p:nvPr/>
        </p:nvSpPr>
        <p:spPr>
          <a:xfrm>
            <a:off x="5329238" y="3242815"/>
            <a:ext cx="91766" cy="314325"/>
          </a:xfrm>
          <a:custGeom>
            <a:avLst/>
            <a:gdLst>
              <a:gd name="connsiteX0" fmla="*/ 0 w 91766"/>
              <a:gd name="connsiteY0" fmla="*/ 0 h 314325"/>
              <a:gd name="connsiteX1" fmla="*/ 59531 w 91766"/>
              <a:gd name="connsiteY1" fmla="*/ 130969 h 314325"/>
              <a:gd name="connsiteX2" fmla="*/ 88106 w 91766"/>
              <a:gd name="connsiteY2" fmla="*/ 202407 h 314325"/>
              <a:gd name="connsiteX3" fmla="*/ 90487 w 91766"/>
              <a:gd name="connsiteY3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66" h="314325">
                <a:moveTo>
                  <a:pt x="0" y="0"/>
                </a:moveTo>
                <a:cubicBezTo>
                  <a:pt x="22423" y="48617"/>
                  <a:pt x="44847" y="97235"/>
                  <a:pt x="59531" y="130969"/>
                </a:cubicBezTo>
                <a:cubicBezTo>
                  <a:pt x="74215" y="164703"/>
                  <a:pt x="82947" y="171848"/>
                  <a:pt x="88106" y="202407"/>
                </a:cubicBezTo>
                <a:cubicBezTo>
                  <a:pt x="93265" y="232966"/>
                  <a:pt x="91876" y="273645"/>
                  <a:pt x="90487" y="314325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E9322F2-9F9E-4D7F-BF80-381296DE46BC}"/>
              </a:ext>
            </a:extLst>
          </p:cNvPr>
          <p:cNvSpPr/>
          <p:nvPr/>
        </p:nvSpPr>
        <p:spPr>
          <a:xfrm>
            <a:off x="5337373" y="3354734"/>
            <a:ext cx="41871" cy="290513"/>
          </a:xfrm>
          <a:custGeom>
            <a:avLst/>
            <a:gdLst>
              <a:gd name="connsiteX0" fmla="*/ 41871 w 41871"/>
              <a:gd name="connsiteY0" fmla="*/ 0 h 290513"/>
              <a:gd name="connsiteX1" fmla="*/ 1390 w 41871"/>
              <a:gd name="connsiteY1" fmla="*/ 95250 h 290513"/>
              <a:gd name="connsiteX2" fmla="*/ 13296 w 41871"/>
              <a:gd name="connsiteY2" fmla="*/ 290513 h 29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71" h="290513">
                <a:moveTo>
                  <a:pt x="41871" y="0"/>
                </a:moveTo>
                <a:cubicBezTo>
                  <a:pt x="24011" y="23415"/>
                  <a:pt x="6152" y="46831"/>
                  <a:pt x="1390" y="95250"/>
                </a:cubicBezTo>
                <a:cubicBezTo>
                  <a:pt x="-3372" y="143669"/>
                  <a:pt x="4962" y="217091"/>
                  <a:pt x="13296" y="290513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060F72F-45FF-4389-ACF1-800A0A20229E}"/>
              </a:ext>
            </a:extLst>
          </p:cNvPr>
          <p:cNvSpPr/>
          <p:nvPr/>
        </p:nvSpPr>
        <p:spPr>
          <a:xfrm>
            <a:off x="5182032" y="3395215"/>
            <a:ext cx="80531" cy="292894"/>
          </a:xfrm>
          <a:custGeom>
            <a:avLst/>
            <a:gdLst>
              <a:gd name="connsiteX0" fmla="*/ 16237 w 80531"/>
              <a:gd name="connsiteY0" fmla="*/ 0 h 292894"/>
              <a:gd name="connsiteX1" fmla="*/ 1949 w 80531"/>
              <a:gd name="connsiteY1" fmla="*/ 88107 h 292894"/>
              <a:gd name="connsiteX2" fmla="*/ 54337 w 80531"/>
              <a:gd name="connsiteY2" fmla="*/ 247650 h 292894"/>
              <a:gd name="connsiteX3" fmla="*/ 61481 w 80531"/>
              <a:gd name="connsiteY3" fmla="*/ 266700 h 292894"/>
              <a:gd name="connsiteX4" fmla="*/ 80531 w 80531"/>
              <a:gd name="connsiteY4" fmla="*/ 292894 h 29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31" h="292894">
                <a:moveTo>
                  <a:pt x="16237" y="0"/>
                </a:moveTo>
                <a:cubicBezTo>
                  <a:pt x="5918" y="23416"/>
                  <a:pt x="-4401" y="46832"/>
                  <a:pt x="1949" y="88107"/>
                </a:cubicBezTo>
                <a:cubicBezTo>
                  <a:pt x="8299" y="129382"/>
                  <a:pt x="44415" y="217885"/>
                  <a:pt x="54337" y="247650"/>
                </a:cubicBezTo>
                <a:cubicBezTo>
                  <a:pt x="64259" y="277416"/>
                  <a:pt x="57115" y="259159"/>
                  <a:pt x="61481" y="266700"/>
                </a:cubicBezTo>
                <a:cubicBezTo>
                  <a:pt x="65847" y="274241"/>
                  <a:pt x="73189" y="283567"/>
                  <a:pt x="80531" y="292894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8D0CFD2-46D8-4D70-9B20-7D662B2A3162}"/>
              </a:ext>
            </a:extLst>
          </p:cNvPr>
          <p:cNvSpPr/>
          <p:nvPr/>
        </p:nvSpPr>
        <p:spPr>
          <a:xfrm>
            <a:off x="5067300" y="3430934"/>
            <a:ext cx="114300" cy="209550"/>
          </a:xfrm>
          <a:custGeom>
            <a:avLst/>
            <a:gdLst>
              <a:gd name="connsiteX0" fmla="*/ 114300 w 114300"/>
              <a:gd name="connsiteY0" fmla="*/ 0 h 209550"/>
              <a:gd name="connsiteX1" fmla="*/ 61913 w 114300"/>
              <a:gd name="connsiteY1" fmla="*/ 54769 h 209550"/>
              <a:gd name="connsiteX2" fmla="*/ 0 w 114300"/>
              <a:gd name="connsiteY2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209550">
                <a:moveTo>
                  <a:pt x="114300" y="0"/>
                </a:moveTo>
                <a:cubicBezTo>
                  <a:pt x="97631" y="9922"/>
                  <a:pt x="80963" y="19844"/>
                  <a:pt x="61913" y="54769"/>
                </a:cubicBezTo>
                <a:cubicBezTo>
                  <a:pt x="42863" y="89694"/>
                  <a:pt x="21431" y="149622"/>
                  <a:pt x="0" y="20955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55CFFF3-32D5-444E-80D0-0363B1C8D151}"/>
              </a:ext>
            </a:extLst>
          </p:cNvPr>
          <p:cNvSpPr/>
          <p:nvPr/>
        </p:nvSpPr>
        <p:spPr>
          <a:xfrm>
            <a:off x="4955632" y="3111847"/>
            <a:ext cx="141418" cy="378618"/>
          </a:xfrm>
          <a:custGeom>
            <a:avLst/>
            <a:gdLst>
              <a:gd name="connsiteX0" fmla="*/ 140243 w 141418"/>
              <a:gd name="connsiteY0" fmla="*/ 0 h 378618"/>
              <a:gd name="connsiteX1" fmla="*/ 123574 w 141418"/>
              <a:gd name="connsiteY1" fmla="*/ 204787 h 378618"/>
              <a:gd name="connsiteX2" fmla="*/ 16418 w 141418"/>
              <a:gd name="connsiteY2" fmla="*/ 309562 h 378618"/>
              <a:gd name="connsiteX3" fmla="*/ 2131 w 141418"/>
              <a:gd name="connsiteY3" fmla="*/ 378618 h 37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418" h="378618">
                <a:moveTo>
                  <a:pt x="140243" y="0"/>
                </a:moveTo>
                <a:cubicBezTo>
                  <a:pt x="142227" y="76597"/>
                  <a:pt x="144211" y="153194"/>
                  <a:pt x="123574" y="204787"/>
                </a:cubicBezTo>
                <a:cubicBezTo>
                  <a:pt x="102937" y="256380"/>
                  <a:pt x="36658" y="280590"/>
                  <a:pt x="16418" y="309562"/>
                </a:cubicBezTo>
                <a:cubicBezTo>
                  <a:pt x="-3822" y="338534"/>
                  <a:pt x="-846" y="358576"/>
                  <a:pt x="2131" y="378618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4D633-3FEE-4F7C-8352-2F2212E62BF8}"/>
              </a:ext>
            </a:extLst>
          </p:cNvPr>
          <p:cNvSpPr/>
          <p:nvPr/>
        </p:nvSpPr>
        <p:spPr>
          <a:xfrm>
            <a:off x="5041106" y="3295203"/>
            <a:ext cx="45244" cy="247650"/>
          </a:xfrm>
          <a:custGeom>
            <a:avLst/>
            <a:gdLst>
              <a:gd name="connsiteX0" fmla="*/ 42863 w 45244"/>
              <a:gd name="connsiteY0" fmla="*/ 0 h 247650"/>
              <a:gd name="connsiteX1" fmla="*/ 40482 w 45244"/>
              <a:gd name="connsiteY1" fmla="*/ 114300 h 247650"/>
              <a:gd name="connsiteX2" fmla="*/ 0 w 45244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44" h="247650">
                <a:moveTo>
                  <a:pt x="42863" y="0"/>
                </a:moveTo>
                <a:cubicBezTo>
                  <a:pt x="45244" y="36512"/>
                  <a:pt x="47626" y="73025"/>
                  <a:pt x="40482" y="114300"/>
                </a:cubicBezTo>
                <a:cubicBezTo>
                  <a:pt x="33338" y="155575"/>
                  <a:pt x="16669" y="201612"/>
                  <a:pt x="0" y="24765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204BE5E0-00D3-452D-9837-39B2C9F23882}"/>
              </a:ext>
            </a:extLst>
          </p:cNvPr>
          <p:cNvSpPr/>
          <p:nvPr/>
        </p:nvSpPr>
        <p:spPr>
          <a:xfrm>
            <a:off x="4869656" y="3038028"/>
            <a:ext cx="352425" cy="159544"/>
          </a:xfrm>
          <a:custGeom>
            <a:avLst/>
            <a:gdLst>
              <a:gd name="connsiteX0" fmla="*/ 352425 w 352425"/>
              <a:gd name="connsiteY0" fmla="*/ 0 h 159544"/>
              <a:gd name="connsiteX1" fmla="*/ 285750 w 352425"/>
              <a:gd name="connsiteY1" fmla="*/ 9525 h 159544"/>
              <a:gd name="connsiteX2" fmla="*/ 171450 w 352425"/>
              <a:gd name="connsiteY2" fmla="*/ 28575 h 159544"/>
              <a:gd name="connsiteX3" fmla="*/ 88107 w 352425"/>
              <a:gd name="connsiteY3" fmla="*/ 66675 h 159544"/>
              <a:gd name="connsiteX4" fmla="*/ 28575 w 352425"/>
              <a:gd name="connsiteY4" fmla="*/ 119062 h 159544"/>
              <a:gd name="connsiteX5" fmla="*/ 0 w 352425"/>
              <a:gd name="connsiteY5" fmla="*/ 159544 h 15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159544">
                <a:moveTo>
                  <a:pt x="352425" y="0"/>
                </a:moveTo>
                <a:lnTo>
                  <a:pt x="285750" y="9525"/>
                </a:lnTo>
                <a:cubicBezTo>
                  <a:pt x="255587" y="14288"/>
                  <a:pt x="204390" y="19050"/>
                  <a:pt x="171450" y="28575"/>
                </a:cubicBezTo>
                <a:cubicBezTo>
                  <a:pt x="138510" y="38100"/>
                  <a:pt x="111919" y="51594"/>
                  <a:pt x="88107" y="66675"/>
                </a:cubicBezTo>
                <a:cubicBezTo>
                  <a:pt x="64295" y="81756"/>
                  <a:pt x="43259" y="103584"/>
                  <a:pt x="28575" y="119062"/>
                </a:cubicBezTo>
                <a:cubicBezTo>
                  <a:pt x="13891" y="134540"/>
                  <a:pt x="6945" y="147042"/>
                  <a:pt x="0" y="159544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C0FF9CB-FEAB-4E1A-9F3A-AF886A522056}"/>
              </a:ext>
            </a:extLst>
          </p:cNvPr>
          <p:cNvSpPr/>
          <p:nvPr/>
        </p:nvSpPr>
        <p:spPr>
          <a:xfrm>
            <a:off x="4714875" y="3038028"/>
            <a:ext cx="290513" cy="62273"/>
          </a:xfrm>
          <a:custGeom>
            <a:avLst/>
            <a:gdLst>
              <a:gd name="connsiteX0" fmla="*/ 290513 w 290513"/>
              <a:gd name="connsiteY0" fmla="*/ 40481 h 62273"/>
              <a:gd name="connsiteX1" fmla="*/ 180975 w 290513"/>
              <a:gd name="connsiteY1" fmla="*/ 26194 h 62273"/>
              <a:gd name="connsiteX2" fmla="*/ 121444 w 290513"/>
              <a:gd name="connsiteY2" fmla="*/ 61912 h 62273"/>
              <a:gd name="connsiteX3" fmla="*/ 0 w 290513"/>
              <a:gd name="connsiteY3" fmla="*/ 0 h 6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513" h="62273">
                <a:moveTo>
                  <a:pt x="290513" y="40481"/>
                </a:moveTo>
                <a:cubicBezTo>
                  <a:pt x="249833" y="31551"/>
                  <a:pt x="209153" y="22622"/>
                  <a:pt x="180975" y="26194"/>
                </a:cubicBezTo>
                <a:cubicBezTo>
                  <a:pt x="152797" y="29766"/>
                  <a:pt x="151606" y="66278"/>
                  <a:pt x="121444" y="61912"/>
                </a:cubicBezTo>
                <a:cubicBezTo>
                  <a:pt x="91282" y="57546"/>
                  <a:pt x="45641" y="28773"/>
                  <a:pt x="0" y="0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B4E3E1C0-8EA6-41A9-BF93-E381980DE3AC}"/>
              </a:ext>
            </a:extLst>
          </p:cNvPr>
          <p:cNvSpPr/>
          <p:nvPr/>
        </p:nvSpPr>
        <p:spPr>
          <a:xfrm rot="10800000">
            <a:off x="4479331" y="2421932"/>
            <a:ext cx="325086" cy="327169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F2E6F371-40B7-41FC-B63B-983BE832E07F}"/>
              </a:ext>
            </a:extLst>
          </p:cNvPr>
          <p:cNvSpPr/>
          <p:nvPr/>
        </p:nvSpPr>
        <p:spPr>
          <a:xfrm rot="16353764">
            <a:off x="8588104" y="3333299"/>
            <a:ext cx="325086" cy="74699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53C9B7A6-212F-4EA1-8E96-A29A727757B8}"/>
              </a:ext>
            </a:extLst>
          </p:cNvPr>
          <p:cNvSpPr/>
          <p:nvPr/>
        </p:nvSpPr>
        <p:spPr>
          <a:xfrm rot="16362926">
            <a:off x="3940262" y="3010301"/>
            <a:ext cx="325086" cy="74699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AF80EB1-A52A-4AB5-926B-97D3DD816118}"/>
              </a:ext>
            </a:extLst>
          </p:cNvPr>
          <p:cNvSpPr/>
          <p:nvPr/>
        </p:nvSpPr>
        <p:spPr>
          <a:xfrm>
            <a:off x="4514850" y="3821459"/>
            <a:ext cx="3867150" cy="152400"/>
          </a:xfrm>
          <a:custGeom>
            <a:avLst/>
            <a:gdLst>
              <a:gd name="connsiteX0" fmla="*/ 0 w 3867150"/>
              <a:gd name="connsiteY0" fmla="*/ 0 h 152400"/>
              <a:gd name="connsiteX1" fmla="*/ 552450 w 3867150"/>
              <a:gd name="connsiteY1" fmla="*/ 47625 h 152400"/>
              <a:gd name="connsiteX2" fmla="*/ 1076325 w 3867150"/>
              <a:gd name="connsiteY2" fmla="*/ 85725 h 152400"/>
              <a:gd name="connsiteX3" fmla="*/ 1590675 w 3867150"/>
              <a:gd name="connsiteY3" fmla="*/ 123825 h 152400"/>
              <a:gd name="connsiteX4" fmla="*/ 2162175 w 3867150"/>
              <a:gd name="connsiteY4" fmla="*/ 104775 h 152400"/>
              <a:gd name="connsiteX5" fmla="*/ 2628900 w 3867150"/>
              <a:gd name="connsiteY5" fmla="*/ 123825 h 152400"/>
              <a:gd name="connsiteX6" fmla="*/ 3429000 w 3867150"/>
              <a:gd name="connsiteY6" fmla="*/ 142875 h 152400"/>
              <a:gd name="connsiteX7" fmla="*/ 3867150 w 3867150"/>
              <a:gd name="connsiteY7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67150" h="152400">
                <a:moveTo>
                  <a:pt x="0" y="0"/>
                </a:moveTo>
                <a:lnTo>
                  <a:pt x="552450" y="47625"/>
                </a:lnTo>
                <a:lnTo>
                  <a:pt x="1076325" y="85725"/>
                </a:lnTo>
                <a:cubicBezTo>
                  <a:pt x="1249363" y="98425"/>
                  <a:pt x="1409700" y="120650"/>
                  <a:pt x="1590675" y="123825"/>
                </a:cubicBezTo>
                <a:cubicBezTo>
                  <a:pt x="1771650" y="127000"/>
                  <a:pt x="1989138" y="104775"/>
                  <a:pt x="2162175" y="104775"/>
                </a:cubicBezTo>
                <a:cubicBezTo>
                  <a:pt x="2335212" y="104775"/>
                  <a:pt x="2628900" y="123825"/>
                  <a:pt x="2628900" y="123825"/>
                </a:cubicBezTo>
                <a:lnTo>
                  <a:pt x="3429000" y="142875"/>
                </a:lnTo>
                <a:lnTo>
                  <a:pt x="3867150" y="152400"/>
                </a:ln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89BFAB-16BD-4874-9A9D-B6196ADBF636}"/>
              </a:ext>
            </a:extLst>
          </p:cNvPr>
          <p:cNvSpPr txBox="1"/>
          <p:nvPr/>
        </p:nvSpPr>
        <p:spPr>
          <a:xfrm>
            <a:off x="5348510" y="710752"/>
            <a:ext cx="141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Transpiration</a:t>
            </a:r>
          </a:p>
          <a:p>
            <a:r>
              <a:rPr lang="en-US" dirty="0"/>
              <a:t>(UZF/PRMS)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59CE31-CFC9-4B2D-B54C-B8D2BFE8F629}"/>
              </a:ext>
            </a:extLst>
          </p:cNvPr>
          <p:cNvSpPr txBox="1"/>
          <p:nvPr/>
        </p:nvSpPr>
        <p:spPr>
          <a:xfrm>
            <a:off x="7203395" y="595709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Irrigation</a:t>
            </a:r>
          </a:p>
          <a:p>
            <a:r>
              <a:rPr lang="en-US" dirty="0"/>
              <a:t>(AG)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921DA3E-E1CD-48C3-BBCA-3875F6FD0863}"/>
              </a:ext>
            </a:extLst>
          </p:cNvPr>
          <p:cNvSpPr txBox="1"/>
          <p:nvPr/>
        </p:nvSpPr>
        <p:spPr>
          <a:xfrm>
            <a:off x="7907276" y="929794"/>
            <a:ext cx="1315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Rainfall</a:t>
            </a:r>
          </a:p>
          <a:p>
            <a:r>
              <a:rPr lang="en-US" dirty="0"/>
              <a:t>(UZF/PRMS)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3C05F2-4FC0-4B35-B5D5-3828E852238C}"/>
              </a:ext>
            </a:extLst>
          </p:cNvPr>
          <p:cNvSpPr txBox="1"/>
          <p:nvPr/>
        </p:nvSpPr>
        <p:spPr>
          <a:xfrm rot="172907">
            <a:off x="8357668" y="3045545"/>
            <a:ext cx="250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Subsurface</a:t>
            </a:r>
          </a:p>
          <a:p>
            <a:r>
              <a:rPr lang="en-US" dirty="0"/>
              <a:t>Flow (MODFLOW/PRMS)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C72A53D-DDA0-4B2A-98D1-2640DEF22D27}"/>
              </a:ext>
            </a:extLst>
          </p:cNvPr>
          <p:cNvSpPr txBox="1"/>
          <p:nvPr/>
        </p:nvSpPr>
        <p:spPr>
          <a:xfrm>
            <a:off x="3473320" y="1896793"/>
            <a:ext cx="1303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Evaporation</a:t>
            </a:r>
          </a:p>
          <a:p>
            <a:r>
              <a:rPr lang="en-US" dirty="0"/>
              <a:t>UZF/PRMS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3F1C779-0472-4413-B1F4-35705D719A6F}"/>
              </a:ext>
            </a:extLst>
          </p:cNvPr>
          <p:cNvSpPr txBox="1"/>
          <p:nvPr/>
        </p:nvSpPr>
        <p:spPr>
          <a:xfrm rot="164533">
            <a:off x="2413696" y="2661092"/>
            <a:ext cx="2007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Subsurface Flow </a:t>
            </a:r>
          </a:p>
          <a:p>
            <a:r>
              <a:rPr lang="en-US" dirty="0"/>
              <a:t>(MODFLOW/PRMS)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B82316-62C5-4993-AC03-4FBF95BF26C4}"/>
              </a:ext>
            </a:extLst>
          </p:cNvPr>
          <p:cNvSpPr txBox="1"/>
          <p:nvPr/>
        </p:nvSpPr>
        <p:spPr>
          <a:xfrm>
            <a:off x="7432148" y="2503879"/>
            <a:ext cx="199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Runoff (UZF/PRMS)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3ACC04D-2624-4158-B576-053619968E31}"/>
              </a:ext>
            </a:extLst>
          </p:cNvPr>
          <p:cNvSpPr/>
          <p:nvPr/>
        </p:nvSpPr>
        <p:spPr>
          <a:xfrm>
            <a:off x="6705901" y="1742793"/>
            <a:ext cx="160891" cy="1870845"/>
          </a:xfrm>
          <a:custGeom>
            <a:avLst/>
            <a:gdLst>
              <a:gd name="connsiteX0" fmla="*/ 145251 w 162835"/>
              <a:gd name="connsiteY0" fmla="*/ 1870845 h 1870845"/>
              <a:gd name="connsiteX1" fmla="*/ 136458 w 162835"/>
              <a:gd name="connsiteY1" fmla="*/ 1545530 h 1870845"/>
              <a:gd name="connsiteX2" fmla="*/ 66120 w 162835"/>
              <a:gd name="connsiteY2" fmla="*/ 1202630 h 1870845"/>
              <a:gd name="connsiteX3" fmla="*/ 4574 w 162835"/>
              <a:gd name="connsiteY3" fmla="*/ 1044369 h 1870845"/>
              <a:gd name="connsiteX4" fmla="*/ 13366 w 162835"/>
              <a:gd name="connsiteY4" fmla="*/ 736638 h 1870845"/>
              <a:gd name="connsiteX5" fmla="*/ 83705 w 162835"/>
              <a:gd name="connsiteY5" fmla="*/ 94799 h 1870845"/>
              <a:gd name="connsiteX6" fmla="*/ 162835 w 162835"/>
              <a:gd name="connsiteY6" fmla="*/ 15669 h 1870845"/>
              <a:gd name="connsiteX0" fmla="*/ 143307 w 160891"/>
              <a:gd name="connsiteY0" fmla="*/ 1870845 h 1870845"/>
              <a:gd name="connsiteX1" fmla="*/ 134514 w 160891"/>
              <a:gd name="connsiteY1" fmla="*/ 1545530 h 1870845"/>
              <a:gd name="connsiteX2" fmla="*/ 37799 w 160891"/>
              <a:gd name="connsiteY2" fmla="*/ 1202630 h 1870845"/>
              <a:gd name="connsiteX3" fmla="*/ 2630 w 160891"/>
              <a:gd name="connsiteY3" fmla="*/ 1044369 h 1870845"/>
              <a:gd name="connsiteX4" fmla="*/ 11422 w 160891"/>
              <a:gd name="connsiteY4" fmla="*/ 736638 h 1870845"/>
              <a:gd name="connsiteX5" fmla="*/ 81761 w 160891"/>
              <a:gd name="connsiteY5" fmla="*/ 94799 h 1870845"/>
              <a:gd name="connsiteX6" fmla="*/ 160891 w 160891"/>
              <a:gd name="connsiteY6" fmla="*/ 15669 h 187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891" h="1870845">
                <a:moveTo>
                  <a:pt x="143307" y="1870845"/>
                </a:moveTo>
                <a:cubicBezTo>
                  <a:pt x="145505" y="1763872"/>
                  <a:pt x="152099" y="1656899"/>
                  <a:pt x="134514" y="1545530"/>
                </a:cubicBezTo>
                <a:cubicBezTo>
                  <a:pt x="116929" y="1434161"/>
                  <a:pt x="59780" y="1286157"/>
                  <a:pt x="37799" y="1202630"/>
                </a:cubicBezTo>
                <a:cubicBezTo>
                  <a:pt x="15818" y="1119103"/>
                  <a:pt x="7026" y="1122034"/>
                  <a:pt x="2630" y="1044369"/>
                </a:cubicBezTo>
                <a:cubicBezTo>
                  <a:pt x="-1766" y="966704"/>
                  <a:pt x="-1766" y="894900"/>
                  <a:pt x="11422" y="736638"/>
                </a:cubicBezTo>
                <a:cubicBezTo>
                  <a:pt x="24610" y="578376"/>
                  <a:pt x="56849" y="214960"/>
                  <a:pt x="81761" y="94799"/>
                </a:cubicBezTo>
                <a:cubicBezTo>
                  <a:pt x="106672" y="-25363"/>
                  <a:pt x="133781" y="-4847"/>
                  <a:pt x="160891" y="1566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293C3D4-C707-47C5-8299-94FBA19C8994}"/>
              </a:ext>
            </a:extLst>
          </p:cNvPr>
          <p:cNvSpPr/>
          <p:nvPr/>
        </p:nvSpPr>
        <p:spPr>
          <a:xfrm>
            <a:off x="6517258" y="2581553"/>
            <a:ext cx="191273" cy="91310"/>
          </a:xfrm>
          <a:custGeom>
            <a:avLst/>
            <a:gdLst>
              <a:gd name="connsiteX0" fmla="*/ 158262 w 158262"/>
              <a:gd name="connsiteY0" fmla="*/ 79131 h 79131"/>
              <a:gd name="connsiteX1" fmla="*/ 0 w 158262"/>
              <a:gd name="connsiteY1" fmla="*/ 0 h 79131"/>
              <a:gd name="connsiteX2" fmla="*/ 0 w 158262"/>
              <a:gd name="connsiteY2" fmla="*/ 0 h 7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262" h="79131">
                <a:moveTo>
                  <a:pt x="158262" y="79131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2AC803EC-8104-4BC0-B5C0-E74E38795185}"/>
              </a:ext>
            </a:extLst>
          </p:cNvPr>
          <p:cNvSpPr/>
          <p:nvPr/>
        </p:nvSpPr>
        <p:spPr>
          <a:xfrm>
            <a:off x="4527422" y="3751621"/>
            <a:ext cx="3863436" cy="1488498"/>
          </a:xfrm>
          <a:custGeom>
            <a:avLst/>
            <a:gdLst>
              <a:gd name="connsiteX0" fmla="*/ 0 w 3870037"/>
              <a:gd name="connsiteY0" fmla="*/ 0 h 1524000"/>
              <a:gd name="connsiteX1" fmla="*/ 1034473 w 3870037"/>
              <a:gd name="connsiteY1" fmla="*/ 83127 h 1524000"/>
              <a:gd name="connsiteX2" fmla="*/ 1514764 w 3870037"/>
              <a:gd name="connsiteY2" fmla="*/ 120073 h 1524000"/>
              <a:gd name="connsiteX3" fmla="*/ 2207491 w 3870037"/>
              <a:gd name="connsiteY3" fmla="*/ 92364 h 1524000"/>
              <a:gd name="connsiteX4" fmla="*/ 3121891 w 3870037"/>
              <a:gd name="connsiteY4" fmla="*/ 129309 h 1524000"/>
              <a:gd name="connsiteX5" fmla="*/ 3860800 w 3870037"/>
              <a:gd name="connsiteY5" fmla="*/ 157018 h 1524000"/>
              <a:gd name="connsiteX6" fmla="*/ 3870037 w 3870037"/>
              <a:gd name="connsiteY6" fmla="*/ 1524000 h 1524000"/>
              <a:gd name="connsiteX7" fmla="*/ 36946 w 3870037"/>
              <a:gd name="connsiteY7" fmla="*/ 1468582 h 1524000"/>
              <a:gd name="connsiteX8" fmla="*/ 0 w 3870037"/>
              <a:gd name="connsiteY8" fmla="*/ 0 h 1524000"/>
              <a:gd name="connsiteX0" fmla="*/ 9326 w 3879363"/>
              <a:gd name="connsiteY0" fmla="*/ 0 h 1524000"/>
              <a:gd name="connsiteX1" fmla="*/ 1043799 w 3879363"/>
              <a:gd name="connsiteY1" fmla="*/ 83127 h 1524000"/>
              <a:gd name="connsiteX2" fmla="*/ 1524090 w 3879363"/>
              <a:gd name="connsiteY2" fmla="*/ 120073 h 1524000"/>
              <a:gd name="connsiteX3" fmla="*/ 2216817 w 3879363"/>
              <a:gd name="connsiteY3" fmla="*/ 92364 h 1524000"/>
              <a:gd name="connsiteX4" fmla="*/ 3131217 w 3879363"/>
              <a:gd name="connsiteY4" fmla="*/ 129309 h 1524000"/>
              <a:gd name="connsiteX5" fmla="*/ 3870126 w 3879363"/>
              <a:gd name="connsiteY5" fmla="*/ 157018 h 1524000"/>
              <a:gd name="connsiteX6" fmla="*/ 3879363 w 3879363"/>
              <a:gd name="connsiteY6" fmla="*/ 1524000 h 1524000"/>
              <a:gd name="connsiteX7" fmla="*/ 0 w 3879363"/>
              <a:gd name="connsiteY7" fmla="*/ 1487496 h 1524000"/>
              <a:gd name="connsiteX8" fmla="*/ 9326 w 3879363"/>
              <a:gd name="connsiteY8" fmla="*/ 0 h 1524000"/>
              <a:gd name="connsiteX0" fmla="*/ 906 w 3870943"/>
              <a:gd name="connsiteY0" fmla="*/ 0 h 1524000"/>
              <a:gd name="connsiteX1" fmla="*/ 1035379 w 3870943"/>
              <a:gd name="connsiteY1" fmla="*/ 83127 h 1524000"/>
              <a:gd name="connsiteX2" fmla="*/ 1515670 w 3870943"/>
              <a:gd name="connsiteY2" fmla="*/ 120073 h 1524000"/>
              <a:gd name="connsiteX3" fmla="*/ 2208397 w 3870943"/>
              <a:gd name="connsiteY3" fmla="*/ 92364 h 1524000"/>
              <a:gd name="connsiteX4" fmla="*/ 3122797 w 3870943"/>
              <a:gd name="connsiteY4" fmla="*/ 129309 h 1524000"/>
              <a:gd name="connsiteX5" fmla="*/ 3861706 w 3870943"/>
              <a:gd name="connsiteY5" fmla="*/ 157018 h 1524000"/>
              <a:gd name="connsiteX6" fmla="*/ 3870943 w 3870943"/>
              <a:gd name="connsiteY6" fmla="*/ 1524000 h 1524000"/>
              <a:gd name="connsiteX7" fmla="*/ 834 w 3870943"/>
              <a:gd name="connsiteY7" fmla="*/ 1468582 h 1524000"/>
              <a:gd name="connsiteX8" fmla="*/ 906 w 3870943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0943" h="1524000">
                <a:moveTo>
                  <a:pt x="906" y="0"/>
                </a:moveTo>
                <a:lnTo>
                  <a:pt x="1035379" y="83127"/>
                </a:lnTo>
                <a:lnTo>
                  <a:pt x="1515670" y="120073"/>
                </a:lnTo>
                <a:lnTo>
                  <a:pt x="2208397" y="92364"/>
                </a:lnTo>
                <a:lnTo>
                  <a:pt x="3122797" y="129309"/>
                </a:lnTo>
                <a:lnTo>
                  <a:pt x="3861706" y="157018"/>
                </a:lnTo>
                <a:lnTo>
                  <a:pt x="3870943" y="1524000"/>
                </a:lnTo>
                <a:lnTo>
                  <a:pt x="834" y="1468582"/>
                </a:lnTo>
                <a:cubicBezTo>
                  <a:pt x="3943" y="972750"/>
                  <a:pt x="-2203" y="495832"/>
                  <a:pt x="906" y="0"/>
                </a:cubicBezTo>
                <a:close/>
              </a:path>
            </a:pathLst>
          </a:custGeom>
          <a:solidFill>
            <a:schemeClr val="bg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D7175E-2EEB-4296-9347-B65D887EBCAA}"/>
              </a:ext>
            </a:extLst>
          </p:cNvPr>
          <p:cNvSpPr txBox="1"/>
          <p:nvPr/>
        </p:nvSpPr>
        <p:spPr>
          <a:xfrm>
            <a:off x="7583090" y="3945795"/>
            <a:ext cx="1798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</a:t>
            </a:r>
          </a:p>
          <a:p>
            <a:r>
              <a:rPr lang="en-US" dirty="0"/>
              <a:t>Percolation (UZF)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A578FF9-F18A-4554-A8DA-22EA5BF2B706}"/>
              </a:ext>
            </a:extLst>
          </p:cNvPr>
          <p:cNvSpPr txBox="1"/>
          <p:nvPr/>
        </p:nvSpPr>
        <p:spPr>
          <a:xfrm>
            <a:off x="4975724" y="4019873"/>
            <a:ext cx="1807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Capillary</a:t>
            </a:r>
          </a:p>
          <a:p>
            <a:r>
              <a:rPr lang="en-US" dirty="0"/>
              <a:t>Rise (MODFLOW)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8EB70FCD-8EC5-4D69-9366-AAF72010DC40}"/>
              </a:ext>
            </a:extLst>
          </p:cNvPr>
          <p:cNvSpPr/>
          <p:nvPr/>
        </p:nvSpPr>
        <p:spPr>
          <a:xfrm rot="10800000">
            <a:off x="4793089" y="3890351"/>
            <a:ext cx="325086" cy="904018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B9D57969-1985-455A-ADAA-7FC6DD5D6417}"/>
              </a:ext>
            </a:extLst>
          </p:cNvPr>
          <p:cNvSpPr/>
          <p:nvPr/>
        </p:nvSpPr>
        <p:spPr>
          <a:xfrm>
            <a:off x="7395917" y="3957190"/>
            <a:ext cx="325086" cy="794156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1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77C0238-3947-4448-BEFF-6D43DABC25C7}"/>
              </a:ext>
            </a:extLst>
          </p:cNvPr>
          <p:cNvGrpSpPr/>
          <p:nvPr/>
        </p:nvGrpSpPr>
        <p:grpSpPr>
          <a:xfrm>
            <a:off x="0" y="1202685"/>
            <a:ext cx="5711977" cy="4235101"/>
            <a:chOff x="3104719" y="1621785"/>
            <a:chExt cx="5711977" cy="4235101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EA3D7618-E156-4EB1-A920-665EB46933CC}"/>
                </a:ext>
              </a:extLst>
            </p:cNvPr>
            <p:cNvGrpSpPr/>
            <p:nvPr/>
          </p:nvGrpSpPr>
          <p:grpSpPr>
            <a:xfrm>
              <a:off x="3586163" y="1621785"/>
              <a:ext cx="5230533" cy="4235101"/>
              <a:chOff x="3395663" y="1618012"/>
              <a:chExt cx="5230533" cy="4235101"/>
            </a:xfrm>
          </p:grpSpPr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A51FB7EE-2A6A-4B0E-8285-DFF2D071D264}"/>
                  </a:ext>
                </a:extLst>
              </p:cNvPr>
              <p:cNvSpPr/>
              <p:nvPr/>
            </p:nvSpPr>
            <p:spPr>
              <a:xfrm>
                <a:off x="3400425" y="3929063"/>
                <a:ext cx="4738688" cy="1924050"/>
              </a:xfrm>
              <a:custGeom>
                <a:avLst/>
                <a:gdLst>
                  <a:gd name="connsiteX0" fmla="*/ 95250 w 4738688"/>
                  <a:gd name="connsiteY0" fmla="*/ 0 h 1924050"/>
                  <a:gd name="connsiteX1" fmla="*/ 719138 w 4738688"/>
                  <a:gd name="connsiteY1" fmla="*/ 9525 h 1924050"/>
                  <a:gd name="connsiteX2" fmla="*/ 962025 w 4738688"/>
                  <a:gd name="connsiteY2" fmla="*/ 52387 h 1924050"/>
                  <a:gd name="connsiteX3" fmla="*/ 1076325 w 4738688"/>
                  <a:gd name="connsiteY3" fmla="*/ 147637 h 1924050"/>
                  <a:gd name="connsiteX4" fmla="*/ 1071563 w 4738688"/>
                  <a:gd name="connsiteY4" fmla="*/ 223837 h 1924050"/>
                  <a:gd name="connsiteX5" fmla="*/ 1090613 w 4738688"/>
                  <a:gd name="connsiteY5" fmla="*/ 285750 h 1924050"/>
                  <a:gd name="connsiteX6" fmla="*/ 1147763 w 4738688"/>
                  <a:gd name="connsiteY6" fmla="*/ 338137 h 1924050"/>
                  <a:gd name="connsiteX7" fmla="*/ 1195388 w 4738688"/>
                  <a:gd name="connsiteY7" fmla="*/ 452437 h 1924050"/>
                  <a:gd name="connsiteX8" fmla="*/ 1223963 w 4738688"/>
                  <a:gd name="connsiteY8" fmla="*/ 552450 h 1924050"/>
                  <a:gd name="connsiteX9" fmla="*/ 1228725 w 4738688"/>
                  <a:gd name="connsiteY9" fmla="*/ 661987 h 1924050"/>
                  <a:gd name="connsiteX10" fmla="*/ 1347788 w 4738688"/>
                  <a:gd name="connsiteY10" fmla="*/ 714375 h 1924050"/>
                  <a:gd name="connsiteX11" fmla="*/ 1419225 w 4738688"/>
                  <a:gd name="connsiteY11" fmla="*/ 833437 h 1924050"/>
                  <a:gd name="connsiteX12" fmla="*/ 1490663 w 4738688"/>
                  <a:gd name="connsiteY12" fmla="*/ 847725 h 1924050"/>
                  <a:gd name="connsiteX13" fmla="*/ 1657350 w 4738688"/>
                  <a:gd name="connsiteY13" fmla="*/ 762000 h 1924050"/>
                  <a:gd name="connsiteX14" fmla="*/ 1890713 w 4738688"/>
                  <a:gd name="connsiteY14" fmla="*/ 552450 h 1924050"/>
                  <a:gd name="connsiteX15" fmla="*/ 2033588 w 4738688"/>
                  <a:gd name="connsiteY15" fmla="*/ 657225 h 1924050"/>
                  <a:gd name="connsiteX16" fmla="*/ 2214563 w 4738688"/>
                  <a:gd name="connsiteY16" fmla="*/ 742950 h 1924050"/>
                  <a:gd name="connsiteX17" fmla="*/ 2305050 w 4738688"/>
                  <a:gd name="connsiteY17" fmla="*/ 809625 h 1924050"/>
                  <a:gd name="connsiteX18" fmla="*/ 2314575 w 4738688"/>
                  <a:gd name="connsiteY18" fmla="*/ 962025 h 1924050"/>
                  <a:gd name="connsiteX19" fmla="*/ 2328863 w 4738688"/>
                  <a:gd name="connsiteY19" fmla="*/ 1081087 h 1924050"/>
                  <a:gd name="connsiteX20" fmla="*/ 2381250 w 4738688"/>
                  <a:gd name="connsiteY20" fmla="*/ 1219200 h 1924050"/>
                  <a:gd name="connsiteX21" fmla="*/ 2595563 w 4738688"/>
                  <a:gd name="connsiteY21" fmla="*/ 1400175 h 1924050"/>
                  <a:gd name="connsiteX22" fmla="*/ 2967038 w 4738688"/>
                  <a:gd name="connsiteY22" fmla="*/ 1476375 h 1924050"/>
                  <a:gd name="connsiteX23" fmla="*/ 3009900 w 4738688"/>
                  <a:gd name="connsiteY23" fmla="*/ 1476375 h 1924050"/>
                  <a:gd name="connsiteX24" fmla="*/ 3095625 w 4738688"/>
                  <a:gd name="connsiteY24" fmla="*/ 1538287 h 1924050"/>
                  <a:gd name="connsiteX25" fmla="*/ 3700463 w 4738688"/>
                  <a:gd name="connsiteY25" fmla="*/ 1619250 h 1924050"/>
                  <a:gd name="connsiteX26" fmla="*/ 4738688 w 4738688"/>
                  <a:gd name="connsiteY26" fmla="*/ 1643062 h 1924050"/>
                  <a:gd name="connsiteX27" fmla="*/ 4552950 w 4738688"/>
                  <a:gd name="connsiteY27" fmla="*/ 1924050 h 1924050"/>
                  <a:gd name="connsiteX28" fmla="*/ 0 w 4738688"/>
                  <a:gd name="connsiteY28" fmla="*/ 1890712 h 1924050"/>
                  <a:gd name="connsiteX29" fmla="*/ 95250 w 4738688"/>
                  <a:gd name="connsiteY29" fmla="*/ 0 h 192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738688" h="1924050">
                    <a:moveTo>
                      <a:pt x="95250" y="0"/>
                    </a:moveTo>
                    <a:lnTo>
                      <a:pt x="719138" y="9525"/>
                    </a:lnTo>
                    <a:lnTo>
                      <a:pt x="962025" y="52387"/>
                    </a:lnTo>
                    <a:lnTo>
                      <a:pt x="1076325" y="147637"/>
                    </a:lnTo>
                    <a:lnTo>
                      <a:pt x="1071563" y="223837"/>
                    </a:lnTo>
                    <a:lnTo>
                      <a:pt x="1090613" y="285750"/>
                    </a:lnTo>
                    <a:lnTo>
                      <a:pt x="1147763" y="338137"/>
                    </a:lnTo>
                    <a:lnTo>
                      <a:pt x="1195388" y="452437"/>
                    </a:lnTo>
                    <a:lnTo>
                      <a:pt x="1223963" y="552450"/>
                    </a:lnTo>
                    <a:lnTo>
                      <a:pt x="1228725" y="661987"/>
                    </a:lnTo>
                    <a:lnTo>
                      <a:pt x="1347788" y="714375"/>
                    </a:lnTo>
                    <a:lnTo>
                      <a:pt x="1419225" y="833437"/>
                    </a:lnTo>
                    <a:lnTo>
                      <a:pt x="1490663" y="847725"/>
                    </a:lnTo>
                    <a:lnTo>
                      <a:pt x="1657350" y="762000"/>
                    </a:lnTo>
                    <a:lnTo>
                      <a:pt x="1890713" y="552450"/>
                    </a:lnTo>
                    <a:lnTo>
                      <a:pt x="2033588" y="657225"/>
                    </a:lnTo>
                    <a:lnTo>
                      <a:pt x="2214563" y="742950"/>
                    </a:lnTo>
                    <a:lnTo>
                      <a:pt x="2305050" y="809625"/>
                    </a:lnTo>
                    <a:lnTo>
                      <a:pt x="2314575" y="962025"/>
                    </a:lnTo>
                    <a:lnTo>
                      <a:pt x="2328863" y="1081087"/>
                    </a:lnTo>
                    <a:lnTo>
                      <a:pt x="2381250" y="1219200"/>
                    </a:lnTo>
                    <a:lnTo>
                      <a:pt x="2595563" y="1400175"/>
                    </a:lnTo>
                    <a:lnTo>
                      <a:pt x="2967038" y="1476375"/>
                    </a:lnTo>
                    <a:lnTo>
                      <a:pt x="3009900" y="1476375"/>
                    </a:lnTo>
                    <a:lnTo>
                      <a:pt x="3095625" y="1538287"/>
                    </a:lnTo>
                    <a:lnTo>
                      <a:pt x="3700463" y="1619250"/>
                    </a:lnTo>
                    <a:lnTo>
                      <a:pt x="4738688" y="1643062"/>
                    </a:lnTo>
                    <a:lnTo>
                      <a:pt x="4552950" y="1924050"/>
                    </a:lnTo>
                    <a:lnTo>
                      <a:pt x="0" y="1890712"/>
                    </a:lnTo>
                    <a:lnTo>
                      <a:pt x="95250" y="0"/>
                    </a:lnTo>
                    <a:close/>
                  </a:path>
                </a:pathLst>
              </a:custGeom>
              <a:pattFill prst="lgConfetti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47CB297-93A6-4CA6-B163-8773E52DDC82}"/>
                  </a:ext>
                </a:extLst>
              </p:cNvPr>
              <p:cNvSpPr/>
              <p:nvPr/>
            </p:nvSpPr>
            <p:spPr>
              <a:xfrm>
                <a:off x="6402750" y="3448785"/>
                <a:ext cx="2129700" cy="2129291"/>
              </a:xfrm>
              <a:custGeom>
                <a:avLst/>
                <a:gdLst>
                  <a:gd name="connsiteX0" fmla="*/ 29349 w 2129700"/>
                  <a:gd name="connsiteY0" fmla="*/ 1895960 h 2129291"/>
                  <a:gd name="connsiteX1" fmla="*/ 153174 w 2129700"/>
                  <a:gd name="connsiteY1" fmla="*/ 1748322 h 2129291"/>
                  <a:gd name="connsiteX2" fmla="*/ 243662 w 2129700"/>
                  <a:gd name="connsiteY2" fmla="*/ 1657835 h 2129291"/>
                  <a:gd name="connsiteX3" fmla="*/ 300812 w 2129700"/>
                  <a:gd name="connsiteY3" fmla="*/ 1481622 h 2129291"/>
                  <a:gd name="connsiteX4" fmla="*/ 462737 w 2129700"/>
                  <a:gd name="connsiteY4" fmla="*/ 1281597 h 2129291"/>
                  <a:gd name="connsiteX5" fmla="*/ 600849 w 2129700"/>
                  <a:gd name="connsiteY5" fmla="*/ 1148247 h 2129291"/>
                  <a:gd name="connsiteX6" fmla="*/ 762774 w 2129700"/>
                  <a:gd name="connsiteY6" fmla="*/ 900597 h 2129291"/>
                  <a:gd name="connsiteX7" fmla="*/ 853262 w 2129700"/>
                  <a:gd name="connsiteY7" fmla="*/ 795822 h 2129291"/>
                  <a:gd name="connsiteX8" fmla="*/ 910412 w 2129700"/>
                  <a:gd name="connsiteY8" fmla="*/ 748197 h 2129291"/>
                  <a:gd name="connsiteX9" fmla="*/ 900887 w 2129700"/>
                  <a:gd name="connsiteY9" fmla="*/ 605322 h 2129291"/>
                  <a:gd name="connsiteX10" fmla="*/ 991374 w 2129700"/>
                  <a:gd name="connsiteY10" fmla="*/ 533885 h 2129291"/>
                  <a:gd name="connsiteX11" fmla="*/ 967562 w 2129700"/>
                  <a:gd name="connsiteY11" fmla="*/ 467210 h 2129291"/>
                  <a:gd name="connsiteX12" fmla="*/ 1143774 w 2129700"/>
                  <a:gd name="connsiteY12" fmla="*/ 381485 h 2129291"/>
                  <a:gd name="connsiteX13" fmla="*/ 1158062 w 2129700"/>
                  <a:gd name="connsiteY13" fmla="*/ 348147 h 2129291"/>
                  <a:gd name="connsiteX14" fmla="*/ 1105674 w 2129700"/>
                  <a:gd name="connsiteY14" fmla="*/ 319572 h 2129291"/>
                  <a:gd name="connsiteX15" fmla="*/ 1172349 w 2129700"/>
                  <a:gd name="connsiteY15" fmla="*/ 290997 h 2129291"/>
                  <a:gd name="connsiteX16" fmla="*/ 1229499 w 2129700"/>
                  <a:gd name="connsiteY16" fmla="*/ 229085 h 2129291"/>
                  <a:gd name="connsiteX17" fmla="*/ 1210449 w 2129700"/>
                  <a:gd name="connsiteY17" fmla="*/ 205272 h 2129291"/>
                  <a:gd name="connsiteX18" fmla="*/ 1243787 w 2129700"/>
                  <a:gd name="connsiteY18" fmla="*/ 124310 h 2129291"/>
                  <a:gd name="connsiteX19" fmla="*/ 1219974 w 2129700"/>
                  <a:gd name="connsiteY19" fmla="*/ 485 h 2129291"/>
                  <a:gd name="connsiteX20" fmla="*/ 1472387 w 2129700"/>
                  <a:gd name="connsiteY20" fmla="*/ 81447 h 2129291"/>
                  <a:gd name="connsiteX21" fmla="*/ 1696224 w 2129700"/>
                  <a:gd name="connsiteY21" fmla="*/ 86210 h 2129291"/>
                  <a:gd name="connsiteX22" fmla="*/ 2015312 w 2129700"/>
                  <a:gd name="connsiteY22" fmla="*/ 152885 h 2129291"/>
                  <a:gd name="connsiteX23" fmla="*/ 2101037 w 2129700"/>
                  <a:gd name="connsiteY23" fmla="*/ 195747 h 2129291"/>
                  <a:gd name="connsiteX24" fmla="*/ 2120087 w 2129700"/>
                  <a:gd name="connsiteY24" fmla="*/ 248135 h 2129291"/>
                  <a:gd name="connsiteX25" fmla="*/ 2129612 w 2129700"/>
                  <a:gd name="connsiteY25" fmla="*/ 324335 h 2129291"/>
                  <a:gd name="connsiteX26" fmla="*/ 2124849 w 2129700"/>
                  <a:gd name="connsiteY26" fmla="*/ 500547 h 2129291"/>
                  <a:gd name="connsiteX27" fmla="*/ 2124849 w 2129700"/>
                  <a:gd name="connsiteY27" fmla="*/ 724385 h 2129291"/>
                  <a:gd name="connsiteX28" fmla="*/ 2101037 w 2129700"/>
                  <a:gd name="connsiteY28" fmla="*/ 1481622 h 2129291"/>
                  <a:gd name="connsiteX29" fmla="*/ 1872437 w 2129700"/>
                  <a:gd name="connsiteY29" fmla="*/ 1948347 h 2129291"/>
                  <a:gd name="connsiteX30" fmla="*/ 1753374 w 2129700"/>
                  <a:gd name="connsiteY30" fmla="*/ 2086460 h 2129291"/>
                  <a:gd name="connsiteX31" fmla="*/ 1624787 w 2129700"/>
                  <a:gd name="connsiteY31" fmla="*/ 2119797 h 2129291"/>
                  <a:gd name="connsiteX32" fmla="*/ 896124 w 2129700"/>
                  <a:gd name="connsiteY32" fmla="*/ 2119797 h 2129291"/>
                  <a:gd name="connsiteX33" fmla="*/ 86499 w 2129700"/>
                  <a:gd name="connsiteY33" fmla="*/ 2010260 h 2129291"/>
                  <a:gd name="connsiteX34" fmla="*/ 29349 w 2129700"/>
                  <a:gd name="connsiteY34" fmla="*/ 1895960 h 21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129700" h="2129291">
                    <a:moveTo>
                      <a:pt x="29349" y="1895960"/>
                    </a:moveTo>
                    <a:cubicBezTo>
                      <a:pt x="40461" y="1852304"/>
                      <a:pt x="117455" y="1788009"/>
                      <a:pt x="153174" y="1748322"/>
                    </a:cubicBezTo>
                    <a:cubicBezTo>
                      <a:pt x="188893" y="1708635"/>
                      <a:pt x="219056" y="1702285"/>
                      <a:pt x="243662" y="1657835"/>
                    </a:cubicBezTo>
                    <a:cubicBezTo>
                      <a:pt x="268268" y="1613385"/>
                      <a:pt x="264300" y="1544328"/>
                      <a:pt x="300812" y="1481622"/>
                    </a:cubicBezTo>
                    <a:cubicBezTo>
                      <a:pt x="337324" y="1418916"/>
                      <a:pt x="412731" y="1337159"/>
                      <a:pt x="462737" y="1281597"/>
                    </a:cubicBezTo>
                    <a:cubicBezTo>
                      <a:pt x="512743" y="1226035"/>
                      <a:pt x="550843" y="1211747"/>
                      <a:pt x="600849" y="1148247"/>
                    </a:cubicBezTo>
                    <a:cubicBezTo>
                      <a:pt x="650855" y="1084747"/>
                      <a:pt x="720705" y="959334"/>
                      <a:pt x="762774" y="900597"/>
                    </a:cubicBezTo>
                    <a:cubicBezTo>
                      <a:pt x="804843" y="841860"/>
                      <a:pt x="828656" y="821222"/>
                      <a:pt x="853262" y="795822"/>
                    </a:cubicBezTo>
                    <a:cubicBezTo>
                      <a:pt x="877868" y="770422"/>
                      <a:pt x="902475" y="779947"/>
                      <a:pt x="910412" y="748197"/>
                    </a:cubicBezTo>
                    <a:cubicBezTo>
                      <a:pt x="918349" y="716447"/>
                      <a:pt x="887393" y="641041"/>
                      <a:pt x="900887" y="605322"/>
                    </a:cubicBezTo>
                    <a:cubicBezTo>
                      <a:pt x="914381" y="569603"/>
                      <a:pt x="980261" y="556904"/>
                      <a:pt x="991374" y="533885"/>
                    </a:cubicBezTo>
                    <a:cubicBezTo>
                      <a:pt x="1002487" y="510866"/>
                      <a:pt x="942162" y="492610"/>
                      <a:pt x="967562" y="467210"/>
                    </a:cubicBezTo>
                    <a:cubicBezTo>
                      <a:pt x="992962" y="441810"/>
                      <a:pt x="1112024" y="401329"/>
                      <a:pt x="1143774" y="381485"/>
                    </a:cubicBezTo>
                    <a:cubicBezTo>
                      <a:pt x="1175524" y="361641"/>
                      <a:pt x="1164412" y="358466"/>
                      <a:pt x="1158062" y="348147"/>
                    </a:cubicBezTo>
                    <a:cubicBezTo>
                      <a:pt x="1151712" y="337828"/>
                      <a:pt x="1103293" y="329097"/>
                      <a:pt x="1105674" y="319572"/>
                    </a:cubicBezTo>
                    <a:cubicBezTo>
                      <a:pt x="1108055" y="310047"/>
                      <a:pt x="1151712" y="306078"/>
                      <a:pt x="1172349" y="290997"/>
                    </a:cubicBezTo>
                    <a:cubicBezTo>
                      <a:pt x="1192987" y="275916"/>
                      <a:pt x="1223149" y="243373"/>
                      <a:pt x="1229499" y="229085"/>
                    </a:cubicBezTo>
                    <a:cubicBezTo>
                      <a:pt x="1235849" y="214797"/>
                      <a:pt x="1208068" y="222734"/>
                      <a:pt x="1210449" y="205272"/>
                    </a:cubicBezTo>
                    <a:cubicBezTo>
                      <a:pt x="1212830" y="187810"/>
                      <a:pt x="1242200" y="158441"/>
                      <a:pt x="1243787" y="124310"/>
                    </a:cubicBezTo>
                    <a:cubicBezTo>
                      <a:pt x="1245374" y="90179"/>
                      <a:pt x="1181874" y="7629"/>
                      <a:pt x="1219974" y="485"/>
                    </a:cubicBezTo>
                    <a:cubicBezTo>
                      <a:pt x="1258074" y="-6659"/>
                      <a:pt x="1393012" y="67160"/>
                      <a:pt x="1472387" y="81447"/>
                    </a:cubicBezTo>
                    <a:cubicBezTo>
                      <a:pt x="1551762" y="95734"/>
                      <a:pt x="1605737" y="74304"/>
                      <a:pt x="1696224" y="86210"/>
                    </a:cubicBezTo>
                    <a:cubicBezTo>
                      <a:pt x="1786711" y="98116"/>
                      <a:pt x="1947843" y="134629"/>
                      <a:pt x="2015312" y="152885"/>
                    </a:cubicBezTo>
                    <a:cubicBezTo>
                      <a:pt x="2082781" y="171141"/>
                      <a:pt x="2083575" y="179872"/>
                      <a:pt x="2101037" y="195747"/>
                    </a:cubicBezTo>
                    <a:cubicBezTo>
                      <a:pt x="2118499" y="211622"/>
                      <a:pt x="2115325" y="226704"/>
                      <a:pt x="2120087" y="248135"/>
                    </a:cubicBezTo>
                    <a:cubicBezTo>
                      <a:pt x="2124849" y="269566"/>
                      <a:pt x="2128818" y="282266"/>
                      <a:pt x="2129612" y="324335"/>
                    </a:cubicBezTo>
                    <a:cubicBezTo>
                      <a:pt x="2130406" y="366404"/>
                      <a:pt x="2125643" y="433872"/>
                      <a:pt x="2124849" y="500547"/>
                    </a:cubicBezTo>
                    <a:cubicBezTo>
                      <a:pt x="2124055" y="567222"/>
                      <a:pt x="2128818" y="560873"/>
                      <a:pt x="2124849" y="724385"/>
                    </a:cubicBezTo>
                    <a:cubicBezTo>
                      <a:pt x="2120880" y="887897"/>
                      <a:pt x="2143106" y="1277628"/>
                      <a:pt x="2101037" y="1481622"/>
                    </a:cubicBezTo>
                    <a:cubicBezTo>
                      <a:pt x="2058968" y="1685616"/>
                      <a:pt x="1930381" y="1847541"/>
                      <a:pt x="1872437" y="1948347"/>
                    </a:cubicBezTo>
                    <a:cubicBezTo>
                      <a:pt x="1814493" y="2049153"/>
                      <a:pt x="1794649" y="2057885"/>
                      <a:pt x="1753374" y="2086460"/>
                    </a:cubicBezTo>
                    <a:cubicBezTo>
                      <a:pt x="1712099" y="2115035"/>
                      <a:pt x="1767662" y="2114241"/>
                      <a:pt x="1624787" y="2119797"/>
                    </a:cubicBezTo>
                    <a:cubicBezTo>
                      <a:pt x="1481912" y="2125353"/>
                      <a:pt x="1152505" y="2138053"/>
                      <a:pt x="896124" y="2119797"/>
                    </a:cubicBezTo>
                    <a:cubicBezTo>
                      <a:pt x="639743" y="2101541"/>
                      <a:pt x="229374" y="2048360"/>
                      <a:pt x="86499" y="2010260"/>
                    </a:cubicBezTo>
                    <a:cubicBezTo>
                      <a:pt x="-56376" y="1972160"/>
                      <a:pt x="18237" y="1939616"/>
                      <a:pt x="29349" y="189596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0FE19D4A-FDF9-449F-9F18-D2770145A8EA}"/>
                  </a:ext>
                </a:extLst>
              </p:cNvPr>
              <p:cNvSpPr/>
              <p:nvPr/>
            </p:nvSpPr>
            <p:spPr>
              <a:xfrm>
                <a:off x="5667375" y="1764507"/>
                <a:ext cx="2050256" cy="2912268"/>
              </a:xfrm>
              <a:custGeom>
                <a:avLst/>
                <a:gdLst>
                  <a:gd name="connsiteX0" fmla="*/ 2066925 w 2066925"/>
                  <a:gd name="connsiteY0" fmla="*/ 0 h 2914650"/>
                  <a:gd name="connsiteX1" fmla="*/ 1895475 w 2066925"/>
                  <a:gd name="connsiteY1" fmla="*/ 85725 h 2914650"/>
                  <a:gd name="connsiteX2" fmla="*/ 1676400 w 2066925"/>
                  <a:gd name="connsiteY2" fmla="*/ 247650 h 2914650"/>
                  <a:gd name="connsiteX3" fmla="*/ 1638300 w 2066925"/>
                  <a:gd name="connsiteY3" fmla="*/ 457200 h 2914650"/>
                  <a:gd name="connsiteX4" fmla="*/ 1733550 w 2066925"/>
                  <a:gd name="connsiteY4" fmla="*/ 819150 h 2914650"/>
                  <a:gd name="connsiteX5" fmla="*/ 1790700 w 2066925"/>
                  <a:gd name="connsiteY5" fmla="*/ 1114425 h 2914650"/>
                  <a:gd name="connsiteX6" fmla="*/ 1790700 w 2066925"/>
                  <a:gd name="connsiteY6" fmla="*/ 1285875 h 2914650"/>
                  <a:gd name="connsiteX7" fmla="*/ 1685925 w 2066925"/>
                  <a:gd name="connsiteY7" fmla="*/ 1438275 h 2914650"/>
                  <a:gd name="connsiteX8" fmla="*/ 1438275 w 2066925"/>
                  <a:gd name="connsiteY8" fmla="*/ 1762125 h 2914650"/>
                  <a:gd name="connsiteX9" fmla="*/ 1019175 w 2066925"/>
                  <a:gd name="connsiteY9" fmla="*/ 2133600 h 2914650"/>
                  <a:gd name="connsiteX10" fmla="*/ 514350 w 2066925"/>
                  <a:gd name="connsiteY10" fmla="*/ 2505075 h 2914650"/>
                  <a:gd name="connsiteX11" fmla="*/ 0 w 2066925"/>
                  <a:gd name="connsiteY11" fmla="*/ 2914650 h 2914650"/>
                  <a:gd name="connsiteX0" fmla="*/ 2050256 w 2050256"/>
                  <a:gd name="connsiteY0" fmla="*/ 0 h 2912268"/>
                  <a:gd name="connsiteX1" fmla="*/ 1895475 w 2050256"/>
                  <a:gd name="connsiteY1" fmla="*/ 83343 h 2912268"/>
                  <a:gd name="connsiteX2" fmla="*/ 1676400 w 2050256"/>
                  <a:gd name="connsiteY2" fmla="*/ 245268 h 2912268"/>
                  <a:gd name="connsiteX3" fmla="*/ 1638300 w 2050256"/>
                  <a:gd name="connsiteY3" fmla="*/ 454818 h 2912268"/>
                  <a:gd name="connsiteX4" fmla="*/ 1733550 w 2050256"/>
                  <a:gd name="connsiteY4" fmla="*/ 816768 h 2912268"/>
                  <a:gd name="connsiteX5" fmla="*/ 1790700 w 2050256"/>
                  <a:gd name="connsiteY5" fmla="*/ 1112043 h 2912268"/>
                  <a:gd name="connsiteX6" fmla="*/ 1790700 w 2050256"/>
                  <a:gd name="connsiteY6" fmla="*/ 1283493 h 2912268"/>
                  <a:gd name="connsiteX7" fmla="*/ 1685925 w 2050256"/>
                  <a:gd name="connsiteY7" fmla="*/ 1435893 h 2912268"/>
                  <a:gd name="connsiteX8" fmla="*/ 1438275 w 2050256"/>
                  <a:gd name="connsiteY8" fmla="*/ 1759743 h 2912268"/>
                  <a:gd name="connsiteX9" fmla="*/ 1019175 w 2050256"/>
                  <a:gd name="connsiteY9" fmla="*/ 2131218 h 2912268"/>
                  <a:gd name="connsiteX10" fmla="*/ 514350 w 2050256"/>
                  <a:gd name="connsiteY10" fmla="*/ 2502693 h 2912268"/>
                  <a:gd name="connsiteX11" fmla="*/ 0 w 2050256"/>
                  <a:gd name="connsiteY11" fmla="*/ 2912268 h 291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50256" h="2912268">
                    <a:moveTo>
                      <a:pt x="2050256" y="0"/>
                    </a:moveTo>
                    <a:cubicBezTo>
                      <a:pt x="1997074" y="22225"/>
                      <a:pt x="1957784" y="42465"/>
                      <a:pt x="1895475" y="83343"/>
                    </a:cubicBezTo>
                    <a:cubicBezTo>
                      <a:pt x="1833166" y="124221"/>
                      <a:pt x="1719262" y="183356"/>
                      <a:pt x="1676400" y="245268"/>
                    </a:cubicBezTo>
                    <a:cubicBezTo>
                      <a:pt x="1633537" y="307181"/>
                      <a:pt x="1628775" y="359568"/>
                      <a:pt x="1638300" y="454818"/>
                    </a:cubicBezTo>
                    <a:cubicBezTo>
                      <a:pt x="1647825" y="550068"/>
                      <a:pt x="1708150" y="707231"/>
                      <a:pt x="1733550" y="816768"/>
                    </a:cubicBezTo>
                    <a:cubicBezTo>
                      <a:pt x="1758950" y="926306"/>
                      <a:pt x="1781175" y="1034256"/>
                      <a:pt x="1790700" y="1112043"/>
                    </a:cubicBezTo>
                    <a:cubicBezTo>
                      <a:pt x="1800225" y="1189830"/>
                      <a:pt x="1808162" y="1229518"/>
                      <a:pt x="1790700" y="1283493"/>
                    </a:cubicBezTo>
                    <a:cubicBezTo>
                      <a:pt x="1773238" y="1337468"/>
                      <a:pt x="1744662" y="1356518"/>
                      <a:pt x="1685925" y="1435893"/>
                    </a:cubicBezTo>
                    <a:cubicBezTo>
                      <a:pt x="1627188" y="1515268"/>
                      <a:pt x="1549400" y="1643856"/>
                      <a:pt x="1438275" y="1759743"/>
                    </a:cubicBezTo>
                    <a:cubicBezTo>
                      <a:pt x="1327150" y="1875630"/>
                      <a:pt x="1173162" y="2007393"/>
                      <a:pt x="1019175" y="2131218"/>
                    </a:cubicBezTo>
                    <a:cubicBezTo>
                      <a:pt x="865187" y="2255043"/>
                      <a:pt x="684212" y="2372518"/>
                      <a:pt x="514350" y="2502693"/>
                    </a:cubicBezTo>
                    <a:cubicBezTo>
                      <a:pt x="344488" y="2632868"/>
                      <a:pt x="172244" y="2772568"/>
                      <a:pt x="0" y="291226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9ACA370-6489-4B26-9384-A13915414BC9}"/>
                  </a:ext>
                </a:extLst>
              </p:cNvPr>
              <p:cNvSpPr/>
              <p:nvPr/>
            </p:nvSpPr>
            <p:spPr>
              <a:xfrm>
                <a:off x="5286376" y="1733549"/>
                <a:ext cx="2395538" cy="2752725"/>
              </a:xfrm>
              <a:custGeom>
                <a:avLst/>
                <a:gdLst>
                  <a:gd name="connsiteX0" fmla="*/ 2371725 w 2371725"/>
                  <a:gd name="connsiteY0" fmla="*/ 0 h 2743200"/>
                  <a:gd name="connsiteX1" fmla="*/ 2085975 w 2371725"/>
                  <a:gd name="connsiteY1" fmla="*/ 180975 h 2743200"/>
                  <a:gd name="connsiteX2" fmla="*/ 1943100 w 2371725"/>
                  <a:gd name="connsiteY2" fmla="*/ 314325 h 2743200"/>
                  <a:gd name="connsiteX3" fmla="*/ 1943100 w 2371725"/>
                  <a:gd name="connsiteY3" fmla="*/ 314325 h 2743200"/>
                  <a:gd name="connsiteX4" fmla="*/ 1933575 w 2371725"/>
                  <a:gd name="connsiteY4" fmla="*/ 619125 h 2743200"/>
                  <a:gd name="connsiteX5" fmla="*/ 2019300 w 2371725"/>
                  <a:gd name="connsiteY5" fmla="*/ 838200 h 2743200"/>
                  <a:gd name="connsiteX6" fmla="*/ 2028825 w 2371725"/>
                  <a:gd name="connsiteY6" fmla="*/ 1019175 h 2743200"/>
                  <a:gd name="connsiteX7" fmla="*/ 2000250 w 2371725"/>
                  <a:gd name="connsiteY7" fmla="*/ 1247775 h 2743200"/>
                  <a:gd name="connsiteX8" fmla="*/ 1847850 w 2371725"/>
                  <a:gd name="connsiteY8" fmla="*/ 1504950 h 2743200"/>
                  <a:gd name="connsiteX9" fmla="*/ 1619250 w 2371725"/>
                  <a:gd name="connsiteY9" fmla="*/ 1685925 h 2743200"/>
                  <a:gd name="connsiteX10" fmla="*/ 1343025 w 2371725"/>
                  <a:gd name="connsiteY10" fmla="*/ 1905000 h 2743200"/>
                  <a:gd name="connsiteX11" fmla="*/ 1019175 w 2371725"/>
                  <a:gd name="connsiteY11" fmla="*/ 2124075 h 2743200"/>
                  <a:gd name="connsiteX12" fmla="*/ 638175 w 2371725"/>
                  <a:gd name="connsiteY12" fmla="*/ 2400300 h 2743200"/>
                  <a:gd name="connsiteX13" fmla="*/ 0 w 2371725"/>
                  <a:gd name="connsiteY13" fmla="*/ 2743200 h 2743200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43100 w 2395538"/>
                  <a:gd name="connsiteY3" fmla="*/ 323850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45481 w 2395538"/>
                  <a:gd name="connsiteY3" fmla="*/ 323850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90724 w 2395538"/>
                  <a:gd name="connsiteY3" fmla="*/ 269081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40718 w 2395538"/>
                  <a:gd name="connsiteY3" fmla="*/ 350043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28812 w 2395538"/>
                  <a:gd name="connsiteY3" fmla="*/ 371474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28812 w 2395538"/>
                  <a:gd name="connsiteY3" fmla="*/ 371474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95538" h="2752725">
                    <a:moveTo>
                      <a:pt x="2395538" y="0"/>
                    </a:moveTo>
                    <a:cubicBezTo>
                      <a:pt x="2288381" y="64294"/>
                      <a:pt x="2161381" y="136525"/>
                      <a:pt x="2085975" y="190500"/>
                    </a:cubicBezTo>
                    <a:cubicBezTo>
                      <a:pt x="2010569" y="244475"/>
                      <a:pt x="1969294" y="293688"/>
                      <a:pt x="1943100" y="323850"/>
                    </a:cubicBezTo>
                    <a:cubicBezTo>
                      <a:pt x="1916906" y="354012"/>
                      <a:pt x="1928018" y="371474"/>
                      <a:pt x="1928812" y="371474"/>
                    </a:cubicBezTo>
                    <a:cubicBezTo>
                      <a:pt x="1922462" y="431799"/>
                      <a:pt x="1918494" y="549275"/>
                      <a:pt x="1933575" y="628650"/>
                    </a:cubicBezTo>
                    <a:cubicBezTo>
                      <a:pt x="1948656" y="708025"/>
                      <a:pt x="2003425" y="781050"/>
                      <a:pt x="2019300" y="847725"/>
                    </a:cubicBezTo>
                    <a:cubicBezTo>
                      <a:pt x="2035175" y="914400"/>
                      <a:pt x="2032000" y="960438"/>
                      <a:pt x="2028825" y="1028700"/>
                    </a:cubicBezTo>
                    <a:cubicBezTo>
                      <a:pt x="2025650" y="1096962"/>
                      <a:pt x="2030412" y="1176338"/>
                      <a:pt x="2000250" y="1257300"/>
                    </a:cubicBezTo>
                    <a:cubicBezTo>
                      <a:pt x="1970088" y="1338262"/>
                      <a:pt x="1911350" y="1441450"/>
                      <a:pt x="1847850" y="1514475"/>
                    </a:cubicBezTo>
                    <a:cubicBezTo>
                      <a:pt x="1784350" y="1587500"/>
                      <a:pt x="1619250" y="1695450"/>
                      <a:pt x="1619250" y="1695450"/>
                    </a:cubicBezTo>
                    <a:cubicBezTo>
                      <a:pt x="1535112" y="1762125"/>
                      <a:pt x="1443037" y="1841500"/>
                      <a:pt x="1343025" y="1914525"/>
                    </a:cubicBezTo>
                    <a:cubicBezTo>
                      <a:pt x="1243013" y="1987550"/>
                      <a:pt x="1136650" y="2051050"/>
                      <a:pt x="1019175" y="2133600"/>
                    </a:cubicBezTo>
                    <a:cubicBezTo>
                      <a:pt x="901700" y="2216150"/>
                      <a:pt x="808037" y="2306638"/>
                      <a:pt x="638175" y="2409825"/>
                    </a:cubicBezTo>
                    <a:cubicBezTo>
                      <a:pt x="468312" y="2513013"/>
                      <a:pt x="234156" y="2632869"/>
                      <a:pt x="0" y="27527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3680F76-84F6-4885-905A-4F4640B771D6}"/>
                  </a:ext>
                </a:extLst>
              </p:cNvPr>
              <p:cNvSpPr/>
              <p:nvPr/>
            </p:nvSpPr>
            <p:spPr>
              <a:xfrm>
                <a:off x="7362020" y="1802606"/>
                <a:ext cx="1134280" cy="1416844"/>
              </a:xfrm>
              <a:custGeom>
                <a:avLst/>
                <a:gdLst>
                  <a:gd name="connsiteX0" fmla="*/ 391330 w 1134280"/>
                  <a:gd name="connsiteY0" fmla="*/ 0 h 1409700"/>
                  <a:gd name="connsiteX1" fmla="*/ 248455 w 1134280"/>
                  <a:gd name="connsiteY1" fmla="*/ 66675 h 1409700"/>
                  <a:gd name="connsiteX2" fmla="*/ 67480 w 1134280"/>
                  <a:gd name="connsiteY2" fmla="*/ 180975 h 1409700"/>
                  <a:gd name="connsiteX3" fmla="*/ 10330 w 1134280"/>
                  <a:gd name="connsiteY3" fmla="*/ 361950 h 1409700"/>
                  <a:gd name="connsiteX4" fmla="*/ 10330 w 1134280"/>
                  <a:gd name="connsiteY4" fmla="*/ 400050 h 1409700"/>
                  <a:gd name="connsiteX5" fmla="*/ 115105 w 1134280"/>
                  <a:gd name="connsiteY5" fmla="*/ 676275 h 1409700"/>
                  <a:gd name="connsiteX6" fmla="*/ 286555 w 1134280"/>
                  <a:gd name="connsiteY6" fmla="*/ 1009650 h 1409700"/>
                  <a:gd name="connsiteX7" fmla="*/ 353230 w 1134280"/>
                  <a:gd name="connsiteY7" fmla="*/ 1162050 h 1409700"/>
                  <a:gd name="connsiteX8" fmla="*/ 477055 w 1134280"/>
                  <a:gd name="connsiteY8" fmla="*/ 1257300 h 1409700"/>
                  <a:gd name="connsiteX9" fmla="*/ 743755 w 1134280"/>
                  <a:gd name="connsiteY9" fmla="*/ 1323975 h 1409700"/>
                  <a:gd name="connsiteX10" fmla="*/ 1000930 w 1134280"/>
                  <a:gd name="connsiteY10" fmla="*/ 1381125 h 1409700"/>
                  <a:gd name="connsiteX11" fmla="*/ 1134280 w 1134280"/>
                  <a:gd name="connsiteY11" fmla="*/ 1409700 h 1409700"/>
                  <a:gd name="connsiteX0" fmla="*/ 400855 w 1134280"/>
                  <a:gd name="connsiteY0" fmla="*/ 0 h 1416844"/>
                  <a:gd name="connsiteX1" fmla="*/ 248455 w 1134280"/>
                  <a:gd name="connsiteY1" fmla="*/ 73819 h 1416844"/>
                  <a:gd name="connsiteX2" fmla="*/ 67480 w 1134280"/>
                  <a:gd name="connsiteY2" fmla="*/ 188119 h 1416844"/>
                  <a:gd name="connsiteX3" fmla="*/ 10330 w 1134280"/>
                  <a:gd name="connsiteY3" fmla="*/ 369094 h 1416844"/>
                  <a:gd name="connsiteX4" fmla="*/ 10330 w 1134280"/>
                  <a:gd name="connsiteY4" fmla="*/ 407194 h 1416844"/>
                  <a:gd name="connsiteX5" fmla="*/ 115105 w 1134280"/>
                  <a:gd name="connsiteY5" fmla="*/ 683419 h 1416844"/>
                  <a:gd name="connsiteX6" fmla="*/ 286555 w 1134280"/>
                  <a:gd name="connsiteY6" fmla="*/ 1016794 h 1416844"/>
                  <a:gd name="connsiteX7" fmla="*/ 353230 w 1134280"/>
                  <a:gd name="connsiteY7" fmla="*/ 1169194 h 1416844"/>
                  <a:gd name="connsiteX8" fmla="*/ 477055 w 1134280"/>
                  <a:gd name="connsiteY8" fmla="*/ 1264444 h 1416844"/>
                  <a:gd name="connsiteX9" fmla="*/ 743755 w 1134280"/>
                  <a:gd name="connsiteY9" fmla="*/ 1331119 h 1416844"/>
                  <a:gd name="connsiteX10" fmla="*/ 1000930 w 1134280"/>
                  <a:gd name="connsiteY10" fmla="*/ 1388269 h 1416844"/>
                  <a:gd name="connsiteX11" fmla="*/ 1134280 w 1134280"/>
                  <a:gd name="connsiteY11" fmla="*/ 1416844 h 141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34280" h="1416844">
                    <a:moveTo>
                      <a:pt x="400855" y="0"/>
                    </a:moveTo>
                    <a:cubicBezTo>
                      <a:pt x="356405" y="18256"/>
                      <a:pt x="304018" y="42466"/>
                      <a:pt x="248455" y="73819"/>
                    </a:cubicBezTo>
                    <a:cubicBezTo>
                      <a:pt x="192893" y="105172"/>
                      <a:pt x="107167" y="138907"/>
                      <a:pt x="67480" y="188119"/>
                    </a:cubicBezTo>
                    <a:cubicBezTo>
                      <a:pt x="27792" y="237332"/>
                      <a:pt x="19855" y="332582"/>
                      <a:pt x="10330" y="369094"/>
                    </a:cubicBezTo>
                    <a:cubicBezTo>
                      <a:pt x="805" y="405606"/>
                      <a:pt x="-7132" y="354807"/>
                      <a:pt x="10330" y="407194"/>
                    </a:cubicBezTo>
                    <a:cubicBezTo>
                      <a:pt x="27792" y="459581"/>
                      <a:pt x="69068" y="581819"/>
                      <a:pt x="115105" y="683419"/>
                    </a:cubicBezTo>
                    <a:cubicBezTo>
                      <a:pt x="161142" y="785019"/>
                      <a:pt x="246867" y="935832"/>
                      <a:pt x="286555" y="1016794"/>
                    </a:cubicBezTo>
                    <a:cubicBezTo>
                      <a:pt x="326242" y="1097757"/>
                      <a:pt x="321480" y="1127919"/>
                      <a:pt x="353230" y="1169194"/>
                    </a:cubicBezTo>
                    <a:cubicBezTo>
                      <a:pt x="384980" y="1210469"/>
                      <a:pt x="411968" y="1237457"/>
                      <a:pt x="477055" y="1264444"/>
                    </a:cubicBezTo>
                    <a:cubicBezTo>
                      <a:pt x="542142" y="1291431"/>
                      <a:pt x="656442" y="1310481"/>
                      <a:pt x="743755" y="1331119"/>
                    </a:cubicBezTo>
                    <a:cubicBezTo>
                      <a:pt x="831068" y="1351757"/>
                      <a:pt x="1000930" y="1388269"/>
                      <a:pt x="1000930" y="1388269"/>
                    </a:cubicBezTo>
                    <a:lnTo>
                      <a:pt x="1134280" y="14168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2A54D1B-551A-42CC-B75D-4B9E0842A281}"/>
                  </a:ext>
                </a:extLst>
              </p:cNvPr>
              <p:cNvSpPr/>
              <p:nvPr/>
            </p:nvSpPr>
            <p:spPr>
              <a:xfrm>
                <a:off x="7467600" y="3057525"/>
                <a:ext cx="990600" cy="333375"/>
              </a:xfrm>
              <a:custGeom>
                <a:avLst/>
                <a:gdLst>
                  <a:gd name="connsiteX0" fmla="*/ 0 w 990600"/>
                  <a:gd name="connsiteY0" fmla="*/ 0 h 333375"/>
                  <a:gd name="connsiteX1" fmla="*/ 276225 w 990600"/>
                  <a:gd name="connsiteY1" fmla="*/ 95250 h 333375"/>
                  <a:gd name="connsiteX2" fmla="*/ 676275 w 990600"/>
                  <a:gd name="connsiteY2" fmla="*/ 219075 h 333375"/>
                  <a:gd name="connsiteX3" fmla="*/ 990600 w 990600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0600" h="333375">
                    <a:moveTo>
                      <a:pt x="0" y="0"/>
                    </a:moveTo>
                    <a:cubicBezTo>
                      <a:pt x="78581" y="27781"/>
                      <a:pt x="163513" y="58738"/>
                      <a:pt x="276225" y="95250"/>
                    </a:cubicBezTo>
                    <a:cubicBezTo>
                      <a:pt x="388937" y="131762"/>
                      <a:pt x="557212" y="179387"/>
                      <a:pt x="676275" y="219075"/>
                    </a:cubicBezTo>
                    <a:cubicBezTo>
                      <a:pt x="795338" y="258763"/>
                      <a:pt x="892969" y="296069"/>
                      <a:pt x="990600" y="33337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ECBC421-F9ED-4006-AA4E-BF56989F47DD}"/>
                  </a:ext>
                </a:extLst>
              </p:cNvPr>
              <p:cNvSpPr/>
              <p:nvPr/>
            </p:nvSpPr>
            <p:spPr>
              <a:xfrm>
                <a:off x="3543594" y="1728787"/>
                <a:ext cx="4081168" cy="1541177"/>
              </a:xfrm>
              <a:custGeom>
                <a:avLst/>
                <a:gdLst>
                  <a:gd name="connsiteX0" fmla="*/ 4085931 w 4085931"/>
                  <a:gd name="connsiteY0" fmla="*/ 0 h 1545939"/>
                  <a:gd name="connsiteX1" fmla="*/ 3790656 w 4085931"/>
                  <a:gd name="connsiteY1" fmla="*/ 152400 h 1545939"/>
                  <a:gd name="connsiteX2" fmla="*/ 3571581 w 4085931"/>
                  <a:gd name="connsiteY2" fmla="*/ 314325 h 1545939"/>
                  <a:gd name="connsiteX3" fmla="*/ 3533481 w 4085931"/>
                  <a:gd name="connsiteY3" fmla="*/ 523875 h 1545939"/>
                  <a:gd name="connsiteX4" fmla="*/ 3581106 w 4085931"/>
                  <a:gd name="connsiteY4" fmla="*/ 904875 h 1545939"/>
                  <a:gd name="connsiteX5" fmla="*/ 3523956 w 4085931"/>
                  <a:gd name="connsiteY5" fmla="*/ 1095375 h 1545939"/>
                  <a:gd name="connsiteX6" fmla="*/ 3238206 w 4085931"/>
                  <a:gd name="connsiteY6" fmla="*/ 1285875 h 1545939"/>
                  <a:gd name="connsiteX7" fmla="*/ 2952456 w 4085931"/>
                  <a:gd name="connsiteY7" fmla="*/ 1485900 h 1545939"/>
                  <a:gd name="connsiteX8" fmla="*/ 2723856 w 4085931"/>
                  <a:gd name="connsiteY8" fmla="*/ 1543050 h 1545939"/>
                  <a:gd name="connsiteX9" fmla="*/ 2495256 w 4085931"/>
                  <a:gd name="connsiteY9" fmla="*/ 1524000 h 1545939"/>
                  <a:gd name="connsiteX10" fmla="*/ 2142831 w 4085931"/>
                  <a:gd name="connsiteY10" fmla="*/ 1409700 h 1545939"/>
                  <a:gd name="connsiteX11" fmla="*/ 1723731 w 4085931"/>
                  <a:gd name="connsiteY11" fmla="*/ 1285875 h 1545939"/>
                  <a:gd name="connsiteX12" fmla="*/ 1333206 w 4085931"/>
                  <a:gd name="connsiteY12" fmla="*/ 1162050 h 1545939"/>
                  <a:gd name="connsiteX13" fmla="*/ 914106 w 4085931"/>
                  <a:gd name="connsiteY13" fmla="*/ 1038225 h 1545939"/>
                  <a:gd name="connsiteX14" fmla="*/ 561681 w 4085931"/>
                  <a:gd name="connsiteY14" fmla="*/ 933450 h 1545939"/>
                  <a:gd name="connsiteX15" fmla="*/ 66381 w 4085931"/>
                  <a:gd name="connsiteY15" fmla="*/ 781050 h 1545939"/>
                  <a:gd name="connsiteX16" fmla="*/ 18756 w 4085931"/>
                  <a:gd name="connsiteY16" fmla="*/ 762000 h 1545939"/>
                  <a:gd name="connsiteX0" fmla="*/ 4081168 w 4081168"/>
                  <a:gd name="connsiteY0" fmla="*/ 0 h 1541177"/>
                  <a:gd name="connsiteX1" fmla="*/ 3790656 w 4081168"/>
                  <a:gd name="connsiteY1" fmla="*/ 147638 h 1541177"/>
                  <a:gd name="connsiteX2" fmla="*/ 3571581 w 4081168"/>
                  <a:gd name="connsiteY2" fmla="*/ 309563 h 1541177"/>
                  <a:gd name="connsiteX3" fmla="*/ 3533481 w 4081168"/>
                  <a:gd name="connsiteY3" fmla="*/ 519113 h 1541177"/>
                  <a:gd name="connsiteX4" fmla="*/ 3581106 w 4081168"/>
                  <a:gd name="connsiteY4" fmla="*/ 900113 h 1541177"/>
                  <a:gd name="connsiteX5" fmla="*/ 3523956 w 4081168"/>
                  <a:gd name="connsiteY5" fmla="*/ 1090613 h 1541177"/>
                  <a:gd name="connsiteX6" fmla="*/ 3238206 w 4081168"/>
                  <a:gd name="connsiteY6" fmla="*/ 1281113 h 1541177"/>
                  <a:gd name="connsiteX7" fmla="*/ 2952456 w 4081168"/>
                  <a:gd name="connsiteY7" fmla="*/ 1481138 h 1541177"/>
                  <a:gd name="connsiteX8" fmla="*/ 2723856 w 4081168"/>
                  <a:gd name="connsiteY8" fmla="*/ 1538288 h 1541177"/>
                  <a:gd name="connsiteX9" fmla="*/ 2495256 w 4081168"/>
                  <a:gd name="connsiteY9" fmla="*/ 1519238 h 1541177"/>
                  <a:gd name="connsiteX10" fmla="*/ 2142831 w 4081168"/>
                  <a:gd name="connsiteY10" fmla="*/ 1404938 h 1541177"/>
                  <a:gd name="connsiteX11" fmla="*/ 1723731 w 4081168"/>
                  <a:gd name="connsiteY11" fmla="*/ 1281113 h 1541177"/>
                  <a:gd name="connsiteX12" fmla="*/ 1333206 w 4081168"/>
                  <a:gd name="connsiteY12" fmla="*/ 1157288 h 1541177"/>
                  <a:gd name="connsiteX13" fmla="*/ 914106 w 4081168"/>
                  <a:gd name="connsiteY13" fmla="*/ 1033463 h 1541177"/>
                  <a:gd name="connsiteX14" fmla="*/ 561681 w 4081168"/>
                  <a:gd name="connsiteY14" fmla="*/ 928688 h 1541177"/>
                  <a:gd name="connsiteX15" fmla="*/ 66381 w 4081168"/>
                  <a:gd name="connsiteY15" fmla="*/ 776288 h 1541177"/>
                  <a:gd name="connsiteX16" fmla="*/ 18756 w 4081168"/>
                  <a:gd name="connsiteY16" fmla="*/ 757238 h 154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081168" h="1541177">
                    <a:moveTo>
                      <a:pt x="4081168" y="0"/>
                    </a:moveTo>
                    <a:cubicBezTo>
                      <a:pt x="3976393" y="50006"/>
                      <a:pt x="3875587" y="96044"/>
                      <a:pt x="3790656" y="147638"/>
                    </a:cubicBezTo>
                    <a:cubicBezTo>
                      <a:pt x="3705725" y="199232"/>
                      <a:pt x="3614443" y="247651"/>
                      <a:pt x="3571581" y="309563"/>
                    </a:cubicBezTo>
                    <a:cubicBezTo>
                      <a:pt x="3528718" y="371476"/>
                      <a:pt x="3531893" y="420688"/>
                      <a:pt x="3533481" y="519113"/>
                    </a:cubicBezTo>
                    <a:cubicBezTo>
                      <a:pt x="3535068" y="617538"/>
                      <a:pt x="3582693" y="804863"/>
                      <a:pt x="3581106" y="900113"/>
                    </a:cubicBezTo>
                    <a:cubicBezTo>
                      <a:pt x="3579519" y="995363"/>
                      <a:pt x="3581106" y="1027113"/>
                      <a:pt x="3523956" y="1090613"/>
                    </a:cubicBezTo>
                    <a:cubicBezTo>
                      <a:pt x="3466806" y="1154113"/>
                      <a:pt x="3333456" y="1216026"/>
                      <a:pt x="3238206" y="1281113"/>
                    </a:cubicBezTo>
                    <a:cubicBezTo>
                      <a:pt x="3142956" y="1346201"/>
                      <a:pt x="3038181" y="1438275"/>
                      <a:pt x="2952456" y="1481138"/>
                    </a:cubicBezTo>
                    <a:cubicBezTo>
                      <a:pt x="2866731" y="1524001"/>
                      <a:pt x="2800056" y="1531938"/>
                      <a:pt x="2723856" y="1538288"/>
                    </a:cubicBezTo>
                    <a:cubicBezTo>
                      <a:pt x="2647656" y="1544638"/>
                      <a:pt x="2592094" y="1541463"/>
                      <a:pt x="2495256" y="1519238"/>
                    </a:cubicBezTo>
                    <a:cubicBezTo>
                      <a:pt x="2398418" y="1497013"/>
                      <a:pt x="2271418" y="1444626"/>
                      <a:pt x="2142831" y="1404938"/>
                    </a:cubicBezTo>
                    <a:cubicBezTo>
                      <a:pt x="2014243" y="1365251"/>
                      <a:pt x="1858668" y="1322388"/>
                      <a:pt x="1723731" y="1281113"/>
                    </a:cubicBezTo>
                    <a:cubicBezTo>
                      <a:pt x="1588793" y="1239838"/>
                      <a:pt x="1468143" y="1198563"/>
                      <a:pt x="1333206" y="1157288"/>
                    </a:cubicBezTo>
                    <a:cubicBezTo>
                      <a:pt x="1198268" y="1116013"/>
                      <a:pt x="914106" y="1033463"/>
                      <a:pt x="914106" y="1033463"/>
                    </a:cubicBezTo>
                    <a:lnTo>
                      <a:pt x="561681" y="928688"/>
                    </a:lnTo>
                    <a:lnTo>
                      <a:pt x="66381" y="776288"/>
                    </a:lnTo>
                    <a:cubicBezTo>
                      <a:pt x="-24106" y="747713"/>
                      <a:pt x="-2675" y="752475"/>
                      <a:pt x="18756" y="75723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26F4B63-C8EB-483A-B0A7-C4C434D26AF3}"/>
                  </a:ext>
                </a:extLst>
              </p:cNvPr>
              <p:cNvSpPr/>
              <p:nvPr/>
            </p:nvSpPr>
            <p:spPr>
              <a:xfrm>
                <a:off x="3609975" y="1712119"/>
                <a:ext cx="3933825" cy="1384561"/>
              </a:xfrm>
              <a:custGeom>
                <a:avLst/>
                <a:gdLst>
                  <a:gd name="connsiteX0" fmla="*/ 3943350 w 3943350"/>
                  <a:gd name="connsiteY0" fmla="*/ 0 h 1376904"/>
                  <a:gd name="connsiteX1" fmla="*/ 3571875 w 3943350"/>
                  <a:gd name="connsiteY1" fmla="*/ 161925 h 1376904"/>
                  <a:gd name="connsiteX2" fmla="*/ 3419475 w 3943350"/>
                  <a:gd name="connsiteY2" fmla="*/ 247650 h 1376904"/>
                  <a:gd name="connsiteX3" fmla="*/ 3352800 w 3943350"/>
                  <a:gd name="connsiteY3" fmla="*/ 561975 h 1376904"/>
                  <a:gd name="connsiteX4" fmla="*/ 3333750 w 3943350"/>
                  <a:gd name="connsiteY4" fmla="*/ 838200 h 1376904"/>
                  <a:gd name="connsiteX5" fmla="*/ 3181350 w 3943350"/>
                  <a:gd name="connsiteY5" fmla="*/ 1000125 h 1376904"/>
                  <a:gd name="connsiteX6" fmla="*/ 2914650 w 3943350"/>
                  <a:gd name="connsiteY6" fmla="*/ 1171575 h 1376904"/>
                  <a:gd name="connsiteX7" fmla="*/ 2695575 w 3943350"/>
                  <a:gd name="connsiteY7" fmla="*/ 1295400 h 1376904"/>
                  <a:gd name="connsiteX8" fmla="*/ 2533650 w 3943350"/>
                  <a:gd name="connsiteY8" fmla="*/ 1371600 h 1376904"/>
                  <a:gd name="connsiteX9" fmla="*/ 2200275 w 3943350"/>
                  <a:gd name="connsiteY9" fmla="*/ 1352550 h 1376904"/>
                  <a:gd name="connsiteX10" fmla="*/ 1724025 w 3943350"/>
                  <a:gd name="connsiteY10" fmla="*/ 1209675 h 1376904"/>
                  <a:gd name="connsiteX11" fmla="*/ 1362075 w 3943350"/>
                  <a:gd name="connsiteY11" fmla="*/ 1104900 h 1376904"/>
                  <a:gd name="connsiteX12" fmla="*/ 790575 w 3943350"/>
                  <a:gd name="connsiteY12" fmla="*/ 942975 h 1376904"/>
                  <a:gd name="connsiteX13" fmla="*/ 0 w 3943350"/>
                  <a:gd name="connsiteY13" fmla="*/ 723900 h 1376904"/>
                  <a:gd name="connsiteX0" fmla="*/ 3957637 w 3957637"/>
                  <a:gd name="connsiteY0" fmla="*/ 0 h 1391191"/>
                  <a:gd name="connsiteX1" fmla="*/ 3571875 w 3957637"/>
                  <a:gd name="connsiteY1" fmla="*/ 176212 h 1391191"/>
                  <a:gd name="connsiteX2" fmla="*/ 3419475 w 3957637"/>
                  <a:gd name="connsiteY2" fmla="*/ 261937 h 1391191"/>
                  <a:gd name="connsiteX3" fmla="*/ 3352800 w 3957637"/>
                  <a:gd name="connsiteY3" fmla="*/ 576262 h 1391191"/>
                  <a:gd name="connsiteX4" fmla="*/ 3333750 w 3957637"/>
                  <a:gd name="connsiteY4" fmla="*/ 852487 h 1391191"/>
                  <a:gd name="connsiteX5" fmla="*/ 3181350 w 3957637"/>
                  <a:gd name="connsiteY5" fmla="*/ 1014412 h 1391191"/>
                  <a:gd name="connsiteX6" fmla="*/ 2914650 w 3957637"/>
                  <a:gd name="connsiteY6" fmla="*/ 1185862 h 1391191"/>
                  <a:gd name="connsiteX7" fmla="*/ 2695575 w 3957637"/>
                  <a:gd name="connsiteY7" fmla="*/ 1309687 h 1391191"/>
                  <a:gd name="connsiteX8" fmla="*/ 2533650 w 3957637"/>
                  <a:gd name="connsiteY8" fmla="*/ 1385887 h 1391191"/>
                  <a:gd name="connsiteX9" fmla="*/ 2200275 w 3957637"/>
                  <a:gd name="connsiteY9" fmla="*/ 1366837 h 1391191"/>
                  <a:gd name="connsiteX10" fmla="*/ 1724025 w 3957637"/>
                  <a:gd name="connsiteY10" fmla="*/ 1223962 h 1391191"/>
                  <a:gd name="connsiteX11" fmla="*/ 1362075 w 3957637"/>
                  <a:gd name="connsiteY11" fmla="*/ 1119187 h 1391191"/>
                  <a:gd name="connsiteX12" fmla="*/ 790575 w 3957637"/>
                  <a:gd name="connsiteY12" fmla="*/ 957262 h 1391191"/>
                  <a:gd name="connsiteX13" fmla="*/ 0 w 3957637"/>
                  <a:gd name="connsiteY13" fmla="*/ 738187 h 1391191"/>
                  <a:gd name="connsiteX0" fmla="*/ 3957637 w 3957637"/>
                  <a:gd name="connsiteY0" fmla="*/ 0 h 1386769"/>
                  <a:gd name="connsiteX1" fmla="*/ 3571875 w 3957637"/>
                  <a:gd name="connsiteY1" fmla="*/ 176212 h 1386769"/>
                  <a:gd name="connsiteX2" fmla="*/ 3419475 w 3957637"/>
                  <a:gd name="connsiteY2" fmla="*/ 261937 h 1386769"/>
                  <a:gd name="connsiteX3" fmla="*/ 3352800 w 3957637"/>
                  <a:gd name="connsiteY3" fmla="*/ 576262 h 1386769"/>
                  <a:gd name="connsiteX4" fmla="*/ 3333750 w 3957637"/>
                  <a:gd name="connsiteY4" fmla="*/ 852487 h 1386769"/>
                  <a:gd name="connsiteX5" fmla="*/ 3181350 w 3957637"/>
                  <a:gd name="connsiteY5" fmla="*/ 1014412 h 1386769"/>
                  <a:gd name="connsiteX6" fmla="*/ 2914650 w 3957637"/>
                  <a:gd name="connsiteY6" fmla="*/ 1185862 h 1386769"/>
                  <a:gd name="connsiteX7" fmla="*/ 2695575 w 3957637"/>
                  <a:gd name="connsiteY7" fmla="*/ 1309687 h 1386769"/>
                  <a:gd name="connsiteX8" fmla="*/ 2533650 w 3957637"/>
                  <a:gd name="connsiteY8" fmla="*/ 1385887 h 1386769"/>
                  <a:gd name="connsiteX9" fmla="*/ 2195513 w 3957637"/>
                  <a:gd name="connsiteY9" fmla="*/ 1343025 h 1386769"/>
                  <a:gd name="connsiteX10" fmla="*/ 1724025 w 3957637"/>
                  <a:gd name="connsiteY10" fmla="*/ 1223962 h 1386769"/>
                  <a:gd name="connsiteX11" fmla="*/ 1362075 w 3957637"/>
                  <a:gd name="connsiteY11" fmla="*/ 1119187 h 1386769"/>
                  <a:gd name="connsiteX12" fmla="*/ 790575 w 3957637"/>
                  <a:gd name="connsiteY12" fmla="*/ 957262 h 1386769"/>
                  <a:gd name="connsiteX13" fmla="*/ 0 w 3957637"/>
                  <a:gd name="connsiteY13" fmla="*/ 738187 h 1386769"/>
                  <a:gd name="connsiteX0" fmla="*/ 3957637 w 3957637"/>
                  <a:gd name="connsiteY0" fmla="*/ 0 h 1386943"/>
                  <a:gd name="connsiteX1" fmla="*/ 3571875 w 3957637"/>
                  <a:gd name="connsiteY1" fmla="*/ 176212 h 1386943"/>
                  <a:gd name="connsiteX2" fmla="*/ 3419475 w 3957637"/>
                  <a:gd name="connsiteY2" fmla="*/ 261937 h 1386943"/>
                  <a:gd name="connsiteX3" fmla="*/ 3352800 w 3957637"/>
                  <a:gd name="connsiteY3" fmla="*/ 576262 h 1386943"/>
                  <a:gd name="connsiteX4" fmla="*/ 3333750 w 3957637"/>
                  <a:gd name="connsiteY4" fmla="*/ 852487 h 1386943"/>
                  <a:gd name="connsiteX5" fmla="*/ 3181350 w 3957637"/>
                  <a:gd name="connsiteY5" fmla="*/ 1014412 h 1386943"/>
                  <a:gd name="connsiteX6" fmla="*/ 2914650 w 3957637"/>
                  <a:gd name="connsiteY6" fmla="*/ 1185862 h 1386943"/>
                  <a:gd name="connsiteX7" fmla="*/ 2695575 w 3957637"/>
                  <a:gd name="connsiteY7" fmla="*/ 1309687 h 1386943"/>
                  <a:gd name="connsiteX8" fmla="*/ 2533650 w 3957637"/>
                  <a:gd name="connsiteY8" fmla="*/ 1385887 h 1386943"/>
                  <a:gd name="connsiteX9" fmla="*/ 2195513 w 3957637"/>
                  <a:gd name="connsiteY9" fmla="*/ 1343025 h 1386943"/>
                  <a:gd name="connsiteX10" fmla="*/ 1724025 w 3957637"/>
                  <a:gd name="connsiteY10" fmla="*/ 1195387 h 1386943"/>
                  <a:gd name="connsiteX11" fmla="*/ 1362075 w 3957637"/>
                  <a:gd name="connsiteY11" fmla="*/ 1119187 h 1386943"/>
                  <a:gd name="connsiteX12" fmla="*/ 790575 w 3957637"/>
                  <a:gd name="connsiteY12" fmla="*/ 957262 h 1386943"/>
                  <a:gd name="connsiteX13" fmla="*/ 0 w 3957637"/>
                  <a:gd name="connsiteY13" fmla="*/ 738187 h 1386943"/>
                  <a:gd name="connsiteX0" fmla="*/ 3957637 w 3957637"/>
                  <a:gd name="connsiteY0" fmla="*/ 0 h 1386943"/>
                  <a:gd name="connsiteX1" fmla="*/ 3571875 w 3957637"/>
                  <a:gd name="connsiteY1" fmla="*/ 176212 h 1386943"/>
                  <a:gd name="connsiteX2" fmla="*/ 3419475 w 3957637"/>
                  <a:gd name="connsiteY2" fmla="*/ 261937 h 1386943"/>
                  <a:gd name="connsiteX3" fmla="*/ 3352800 w 3957637"/>
                  <a:gd name="connsiteY3" fmla="*/ 576262 h 1386943"/>
                  <a:gd name="connsiteX4" fmla="*/ 3333750 w 3957637"/>
                  <a:gd name="connsiteY4" fmla="*/ 852487 h 1386943"/>
                  <a:gd name="connsiteX5" fmla="*/ 3181350 w 3957637"/>
                  <a:gd name="connsiteY5" fmla="*/ 1014412 h 1386943"/>
                  <a:gd name="connsiteX6" fmla="*/ 2914650 w 3957637"/>
                  <a:gd name="connsiteY6" fmla="*/ 1185862 h 1386943"/>
                  <a:gd name="connsiteX7" fmla="*/ 2695575 w 3957637"/>
                  <a:gd name="connsiteY7" fmla="*/ 1309687 h 1386943"/>
                  <a:gd name="connsiteX8" fmla="*/ 2533650 w 3957637"/>
                  <a:gd name="connsiteY8" fmla="*/ 1385887 h 1386943"/>
                  <a:gd name="connsiteX9" fmla="*/ 2195513 w 3957637"/>
                  <a:gd name="connsiteY9" fmla="*/ 1343025 h 1386943"/>
                  <a:gd name="connsiteX10" fmla="*/ 1724025 w 3957637"/>
                  <a:gd name="connsiteY10" fmla="*/ 1195387 h 1386943"/>
                  <a:gd name="connsiteX11" fmla="*/ 1362075 w 3957637"/>
                  <a:gd name="connsiteY11" fmla="*/ 1104899 h 1386943"/>
                  <a:gd name="connsiteX12" fmla="*/ 790575 w 3957637"/>
                  <a:gd name="connsiteY12" fmla="*/ 957262 h 1386943"/>
                  <a:gd name="connsiteX13" fmla="*/ 0 w 3957637"/>
                  <a:gd name="connsiteY13" fmla="*/ 738187 h 1386943"/>
                  <a:gd name="connsiteX0" fmla="*/ 3933825 w 3933825"/>
                  <a:gd name="connsiteY0" fmla="*/ 0 h 1384561"/>
                  <a:gd name="connsiteX1" fmla="*/ 3571875 w 3933825"/>
                  <a:gd name="connsiteY1" fmla="*/ 173830 h 1384561"/>
                  <a:gd name="connsiteX2" fmla="*/ 3419475 w 3933825"/>
                  <a:gd name="connsiteY2" fmla="*/ 259555 h 1384561"/>
                  <a:gd name="connsiteX3" fmla="*/ 3352800 w 3933825"/>
                  <a:gd name="connsiteY3" fmla="*/ 573880 h 1384561"/>
                  <a:gd name="connsiteX4" fmla="*/ 3333750 w 3933825"/>
                  <a:gd name="connsiteY4" fmla="*/ 850105 h 1384561"/>
                  <a:gd name="connsiteX5" fmla="*/ 3181350 w 3933825"/>
                  <a:gd name="connsiteY5" fmla="*/ 1012030 h 1384561"/>
                  <a:gd name="connsiteX6" fmla="*/ 2914650 w 3933825"/>
                  <a:gd name="connsiteY6" fmla="*/ 1183480 h 1384561"/>
                  <a:gd name="connsiteX7" fmla="*/ 2695575 w 3933825"/>
                  <a:gd name="connsiteY7" fmla="*/ 1307305 h 1384561"/>
                  <a:gd name="connsiteX8" fmla="*/ 2533650 w 3933825"/>
                  <a:gd name="connsiteY8" fmla="*/ 1383505 h 1384561"/>
                  <a:gd name="connsiteX9" fmla="*/ 2195513 w 3933825"/>
                  <a:gd name="connsiteY9" fmla="*/ 1340643 h 1384561"/>
                  <a:gd name="connsiteX10" fmla="*/ 1724025 w 3933825"/>
                  <a:gd name="connsiteY10" fmla="*/ 1193005 h 1384561"/>
                  <a:gd name="connsiteX11" fmla="*/ 1362075 w 3933825"/>
                  <a:gd name="connsiteY11" fmla="*/ 1102517 h 1384561"/>
                  <a:gd name="connsiteX12" fmla="*/ 790575 w 3933825"/>
                  <a:gd name="connsiteY12" fmla="*/ 954880 h 1384561"/>
                  <a:gd name="connsiteX13" fmla="*/ 0 w 3933825"/>
                  <a:gd name="connsiteY13" fmla="*/ 735805 h 1384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33825" h="1384561">
                    <a:moveTo>
                      <a:pt x="3933825" y="0"/>
                    </a:moveTo>
                    <a:cubicBezTo>
                      <a:pt x="3791743" y="60325"/>
                      <a:pt x="3657600" y="130571"/>
                      <a:pt x="3571875" y="173830"/>
                    </a:cubicBezTo>
                    <a:cubicBezTo>
                      <a:pt x="3486150" y="217089"/>
                      <a:pt x="3455987" y="192880"/>
                      <a:pt x="3419475" y="259555"/>
                    </a:cubicBezTo>
                    <a:cubicBezTo>
                      <a:pt x="3382963" y="326230"/>
                      <a:pt x="3367087" y="475455"/>
                      <a:pt x="3352800" y="573880"/>
                    </a:cubicBezTo>
                    <a:cubicBezTo>
                      <a:pt x="3338513" y="672305"/>
                      <a:pt x="3362325" y="777080"/>
                      <a:pt x="3333750" y="850105"/>
                    </a:cubicBezTo>
                    <a:cubicBezTo>
                      <a:pt x="3305175" y="923130"/>
                      <a:pt x="3251200" y="956468"/>
                      <a:pt x="3181350" y="1012030"/>
                    </a:cubicBezTo>
                    <a:cubicBezTo>
                      <a:pt x="3111500" y="1067592"/>
                      <a:pt x="2995612" y="1134268"/>
                      <a:pt x="2914650" y="1183480"/>
                    </a:cubicBezTo>
                    <a:cubicBezTo>
                      <a:pt x="2833688" y="1232692"/>
                      <a:pt x="2759075" y="1273968"/>
                      <a:pt x="2695575" y="1307305"/>
                    </a:cubicBezTo>
                    <a:cubicBezTo>
                      <a:pt x="2632075" y="1340642"/>
                      <a:pt x="2616994" y="1377949"/>
                      <a:pt x="2533650" y="1383505"/>
                    </a:cubicBezTo>
                    <a:cubicBezTo>
                      <a:pt x="2450306" y="1389061"/>
                      <a:pt x="2330451" y="1372393"/>
                      <a:pt x="2195513" y="1340643"/>
                    </a:cubicBezTo>
                    <a:cubicBezTo>
                      <a:pt x="2060575" y="1308893"/>
                      <a:pt x="1862931" y="1232693"/>
                      <a:pt x="1724025" y="1193005"/>
                    </a:cubicBezTo>
                    <a:cubicBezTo>
                      <a:pt x="1585119" y="1153317"/>
                      <a:pt x="1517650" y="1142204"/>
                      <a:pt x="1362075" y="1102517"/>
                    </a:cubicBezTo>
                    <a:lnTo>
                      <a:pt x="790575" y="954880"/>
                    </a:lnTo>
                    <a:lnTo>
                      <a:pt x="0" y="73580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AC092FD-5EF5-4FF9-BDC8-E5D4E9F0DAFD}"/>
                  </a:ext>
                </a:extLst>
              </p:cNvPr>
              <p:cNvSpPr/>
              <p:nvPr/>
            </p:nvSpPr>
            <p:spPr>
              <a:xfrm>
                <a:off x="5429250" y="2176462"/>
                <a:ext cx="1643063" cy="1016874"/>
              </a:xfrm>
              <a:custGeom>
                <a:avLst/>
                <a:gdLst>
                  <a:gd name="connsiteX0" fmla="*/ 1628775 w 1628775"/>
                  <a:gd name="connsiteY0" fmla="*/ 0 h 945436"/>
                  <a:gd name="connsiteX1" fmla="*/ 1619250 w 1628775"/>
                  <a:gd name="connsiteY1" fmla="*/ 200025 h 945436"/>
                  <a:gd name="connsiteX2" fmla="*/ 1619250 w 1628775"/>
                  <a:gd name="connsiteY2" fmla="*/ 400050 h 945436"/>
                  <a:gd name="connsiteX3" fmla="*/ 1495425 w 1628775"/>
                  <a:gd name="connsiteY3" fmla="*/ 561975 h 945436"/>
                  <a:gd name="connsiteX4" fmla="*/ 1209675 w 1628775"/>
                  <a:gd name="connsiteY4" fmla="*/ 733425 h 945436"/>
                  <a:gd name="connsiteX5" fmla="*/ 1009650 w 1628775"/>
                  <a:gd name="connsiteY5" fmla="*/ 866775 h 945436"/>
                  <a:gd name="connsiteX6" fmla="*/ 866775 w 1628775"/>
                  <a:gd name="connsiteY6" fmla="*/ 942975 h 945436"/>
                  <a:gd name="connsiteX7" fmla="*/ 666750 w 1628775"/>
                  <a:gd name="connsiteY7" fmla="*/ 923925 h 945436"/>
                  <a:gd name="connsiteX8" fmla="*/ 438150 w 1628775"/>
                  <a:gd name="connsiteY8" fmla="*/ 895350 h 945436"/>
                  <a:gd name="connsiteX9" fmla="*/ 304800 w 1628775"/>
                  <a:gd name="connsiteY9" fmla="*/ 866775 h 945436"/>
                  <a:gd name="connsiteX10" fmla="*/ 142875 w 1628775"/>
                  <a:gd name="connsiteY10" fmla="*/ 828675 h 945436"/>
                  <a:gd name="connsiteX11" fmla="*/ 0 w 1628775"/>
                  <a:gd name="connsiteY11" fmla="*/ 809625 h 945436"/>
                  <a:gd name="connsiteX0" fmla="*/ 1643063 w 1643063"/>
                  <a:gd name="connsiteY0" fmla="*/ 0 h 1016874"/>
                  <a:gd name="connsiteX1" fmla="*/ 1619250 w 1643063"/>
                  <a:gd name="connsiteY1" fmla="*/ 271463 h 1016874"/>
                  <a:gd name="connsiteX2" fmla="*/ 1619250 w 1643063"/>
                  <a:gd name="connsiteY2" fmla="*/ 471488 h 1016874"/>
                  <a:gd name="connsiteX3" fmla="*/ 1495425 w 1643063"/>
                  <a:gd name="connsiteY3" fmla="*/ 633413 h 1016874"/>
                  <a:gd name="connsiteX4" fmla="*/ 1209675 w 1643063"/>
                  <a:gd name="connsiteY4" fmla="*/ 804863 h 1016874"/>
                  <a:gd name="connsiteX5" fmla="*/ 1009650 w 1643063"/>
                  <a:gd name="connsiteY5" fmla="*/ 938213 h 1016874"/>
                  <a:gd name="connsiteX6" fmla="*/ 866775 w 1643063"/>
                  <a:gd name="connsiteY6" fmla="*/ 1014413 h 1016874"/>
                  <a:gd name="connsiteX7" fmla="*/ 666750 w 1643063"/>
                  <a:gd name="connsiteY7" fmla="*/ 995363 h 1016874"/>
                  <a:gd name="connsiteX8" fmla="*/ 438150 w 1643063"/>
                  <a:gd name="connsiteY8" fmla="*/ 966788 h 1016874"/>
                  <a:gd name="connsiteX9" fmla="*/ 304800 w 1643063"/>
                  <a:gd name="connsiteY9" fmla="*/ 938213 h 1016874"/>
                  <a:gd name="connsiteX10" fmla="*/ 142875 w 1643063"/>
                  <a:gd name="connsiteY10" fmla="*/ 900113 h 1016874"/>
                  <a:gd name="connsiteX11" fmla="*/ 0 w 1643063"/>
                  <a:gd name="connsiteY11" fmla="*/ 881063 h 1016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43063" h="1016874">
                    <a:moveTo>
                      <a:pt x="1643063" y="0"/>
                    </a:moveTo>
                    <a:cubicBezTo>
                      <a:pt x="1639094" y="66675"/>
                      <a:pt x="1623219" y="192882"/>
                      <a:pt x="1619250" y="271463"/>
                    </a:cubicBezTo>
                    <a:cubicBezTo>
                      <a:pt x="1615281" y="350044"/>
                      <a:pt x="1639887" y="411163"/>
                      <a:pt x="1619250" y="471488"/>
                    </a:cubicBezTo>
                    <a:cubicBezTo>
                      <a:pt x="1598613" y="531813"/>
                      <a:pt x="1563687" y="577851"/>
                      <a:pt x="1495425" y="633413"/>
                    </a:cubicBezTo>
                    <a:cubicBezTo>
                      <a:pt x="1427163" y="688975"/>
                      <a:pt x="1290637" y="754063"/>
                      <a:pt x="1209675" y="804863"/>
                    </a:cubicBezTo>
                    <a:cubicBezTo>
                      <a:pt x="1128713" y="855663"/>
                      <a:pt x="1066800" y="903288"/>
                      <a:pt x="1009650" y="938213"/>
                    </a:cubicBezTo>
                    <a:cubicBezTo>
                      <a:pt x="952500" y="973138"/>
                      <a:pt x="923925" y="1004888"/>
                      <a:pt x="866775" y="1014413"/>
                    </a:cubicBezTo>
                    <a:cubicBezTo>
                      <a:pt x="809625" y="1023938"/>
                      <a:pt x="738187" y="1003301"/>
                      <a:pt x="666750" y="995363"/>
                    </a:cubicBezTo>
                    <a:cubicBezTo>
                      <a:pt x="595312" y="987426"/>
                      <a:pt x="498475" y="976313"/>
                      <a:pt x="438150" y="966788"/>
                    </a:cubicBezTo>
                    <a:cubicBezTo>
                      <a:pt x="377825" y="957263"/>
                      <a:pt x="304800" y="938213"/>
                      <a:pt x="304800" y="938213"/>
                    </a:cubicBezTo>
                    <a:cubicBezTo>
                      <a:pt x="255588" y="927101"/>
                      <a:pt x="193675" y="909638"/>
                      <a:pt x="142875" y="900113"/>
                    </a:cubicBezTo>
                    <a:cubicBezTo>
                      <a:pt x="92075" y="890588"/>
                      <a:pt x="46037" y="885825"/>
                      <a:pt x="0" y="88106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C185C3B-81F2-434F-91AA-5D1ED73B531D}"/>
                  </a:ext>
                </a:extLst>
              </p:cNvPr>
              <p:cNvSpPr/>
              <p:nvPr/>
            </p:nvSpPr>
            <p:spPr>
              <a:xfrm>
                <a:off x="3486150" y="2543175"/>
                <a:ext cx="2466652" cy="2229093"/>
              </a:xfrm>
              <a:custGeom>
                <a:avLst/>
                <a:gdLst>
                  <a:gd name="connsiteX0" fmla="*/ 1809750 w 2466652"/>
                  <a:gd name="connsiteY0" fmla="*/ 1924050 h 2229093"/>
                  <a:gd name="connsiteX1" fmla="*/ 1714500 w 2466652"/>
                  <a:gd name="connsiteY1" fmla="*/ 2019300 h 2229093"/>
                  <a:gd name="connsiteX2" fmla="*/ 1562100 w 2466652"/>
                  <a:gd name="connsiteY2" fmla="*/ 2162175 h 2229093"/>
                  <a:gd name="connsiteX3" fmla="*/ 1400175 w 2466652"/>
                  <a:gd name="connsiteY3" fmla="*/ 2228850 h 2229093"/>
                  <a:gd name="connsiteX4" fmla="*/ 1295400 w 2466652"/>
                  <a:gd name="connsiteY4" fmla="*/ 2181225 h 2229093"/>
                  <a:gd name="connsiteX5" fmla="*/ 1247775 w 2466652"/>
                  <a:gd name="connsiteY5" fmla="*/ 2095500 h 2229093"/>
                  <a:gd name="connsiteX6" fmla="*/ 1143000 w 2466652"/>
                  <a:gd name="connsiteY6" fmla="*/ 2047875 h 2229093"/>
                  <a:gd name="connsiteX7" fmla="*/ 1133475 w 2466652"/>
                  <a:gd name="connsiteY7" fmla="*/ 1914525 h 2229093"/>
                  <a:gd name="connsiteX8" fmla="*/ 1076325 w 2466652"/>
                  <a:gd name="connsiteY8" fmla="*/ 1752600 h 2229093"/>
                  <a:gd name="connsiteX9" fmla="*/ 1028700 w 2466652"/>
                  <a:gd name="connsiteY9" fmla="*/ 1695450 h 2229093"/>
                  <a:gd name="connsiteX10" fmla="*/ 1076325 w 2466652"/>
                  <a:gd name="connsiteY10" fmla="*/ 1628775 h 2229093"/>
                  <a:gd name="connsiteX11" fmla="*/ 1571625 w 2466652"/>
                  <a:gd name="connsiteY11" fmla="*/ 1400175 h 2229093"/>
                  <a:gd name="connsiteX12" fmla="*/ 2085975 w 2466652"/>
                  <a:gd name="connsiteY12" fmla="*/ 1133475 h 2229093"/>
                  <a:gd name="connsiteX13" fmla="*/ 2314575 w 2466652"/>
                  <a:gd name="connsiteY13" fmla="*/ 1038225 h 2229093"/>
                  <a:gd name="connsiteX14" fmla="*/ 2457450 w 2466652"/>
                  <a:gd name="connsiteY14" fmla="*/ 885825 h 2229093"/>
                  <a:gd name="connsiteX15" fmla="*/ 2438400 w 2466652"/>
                  <a:gd name="connsiteY15" fmla="*/ 781050 h 2229093"/>
                  <a:gd name="connsiteX16" fmla="*/ 2324100 w 2466652"/>
                  <a:gd name="connsiteY16" fmla="*/ 723900 h 2229093"/>
                  <a:gd name="connsiteX17" fmla="*/ 1866900 w 2466652"/>
                  <a:gd name="connsiteY17" fmla="*/ 600075 h 2229093"/>
                  <a:gd name="connsiteX18" fmla="*/ 1524000 w 2466652"/>
                  <a:gd name="connsiteY18" fmla="*/ 485775 h 2229093"/>
                  <a:gd name="connsiteX19" fmla="*/ 1019175 w 2466652"/>
                  <a:gd name="connsiteY19" fmla="*/ 314325 h 2229093"/>
                  <a:gd name="connsiteX20" fmla="*/ 523875 w 2466652"/>
                  <a:gd name="connsiteY20" fmla="*/ 171450 h 2229093"/>
                  <a:gd name="connsiteX21" fmla="*/ 238125 w 2466652"/>
                  <a:gd name="connsiteY21" fmla="*/ 76200 h 2229093"/>
                  <a:gd name="connsiteX22" fmla="*/ 0 w 2466652"/>
                  <a:gd name="connsiteY22" fmla="*/ 0 h 2229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466652" h="2229093">
                    <a:moveTo>
                      <a:pt x="1809750" y="1924050"/>
                    </a:moveTo>
                    <a:cubicBezTo>
                      <a:pt x="1782762" y="1951831"/>
                      <a:pt x="1755775" y="1979613"/>
                      <a:pt x="1714500" y="2019300"/>
                    </a:cubicBezTo>
                    <a:cubicBezTo>
                      <a:pt x="1673225" y="2058987"/>
                      <a:pt x="1614487" y="2127250"/>
                      <a:pt x="1562100" y="2162175"/>
                    </a:cubicBezTo>
                    <a:cubicBezTo>
                      <a:pt x="1509712" y="2197100"/>
                      <a:pt x="1444625" y="2225675"/>
                      <a:pt x="1400175" y="2228850"/>
                    </a:cubicBezTo>
                    <a:cubicBezTo>
                      <a:pt x="1355725" y="2232025"/>
                      <a:pt x="1320800" y="2203450"/>
                      <a:pt x="1295400" y="2181225"/>
                    </a:cubicBezTo>
                    <a:cubicBezTo>
                      <a:pt x="1270000" y="2159000"/>
                      <a:pt x="1273175" y="2117725"/>
                      <a:pt x="1247775" y="2095500"/>
                    </a:cubicBezTo>
                    <a:cubicBezTo>
                      <a:pt x="1222375" y="2073275"/>
                      <a:pt x="1162050" y="2078038"/>
                      <a:pt x="1143000" y="2047875"/>
                    </a:cubicBezTo>
                    <a:cubicBezTo>
                      <a:pt x="1123950" y="2017713"/>
                      <a:pt x="1144587" y="1963737"/>
                      <a:pt x="1133475" y="1914525"/>
                    </a:cubicBezTo>
                    <a:cubicBezTo>
                      <a:pt x="1122363" y="1865313"/>
                      <a:pt x="1093787" y="1789112"/>
                      <a:pt x="1076325" y="1752600"/>
                    </a:cubicBezTo>
                    <a:cubicBezTo>
                      <a:pt x="1058863" y="1716088"/>
                      <a:pt x="1028700" y="1716087"/>
                      <a:pt x="1028700" y="1695450"/>
                    </a:cubicBezTo>
                    <a:cubicBezTo>
                      <a:pt x="1028700" y="1674813"/>
                      <a:pt x="985838" y="1677987"/>
                      <a:pt x="1076325" y="1628775"/>
                    </a:cubicBezTo>
                    <a:cubicBezTo>
                      <a:pt x="1166812" y="1579563"/>
                      <a:pt x="1403350" y="1482725"/>
                      <a:pt x="1571625" y="1400175"/>
                    </a:cubicBezTo>
                    <a:cubicBezTo>
                      <a:pt x="1739900" y="1317625"/>
                      <a:pt x="1962150" y="1193800"/>
                      <a:pt x="2085975" y="1133475"/>
                    </a:cubicBezTo>
                    <a:cubicBezTo>
                      <a:pt x="2209800" y="1073150"/>
                      <a:pt x="2252663" y="1079500"/>
                      <a:pt x="2314575" y="1038225"/>
                    </a:cubicBezTo>
                    <a:cubicBezTo>
                      <a:pt x="2376487" y="996950"/>
                      <a:pt x="2436813" y="928687"/>
                      <a:pt x="2457450" y="885825"/>
                    </a:cubicBezTo>
                    <a:cubicBezTo>
                      <a:pt x="2478087" y="842963"/>
                      <a:pt x="2460625" y="808037"/>
                      <a:pt x="2438400" y="781050"/>
                    </a:cubicBezTo>
                    <a:cubicBezTo>
                      <a:pt x="2416175" y="754063"/>
                      <a:pt x="2419350" y="754063"/>
                      <a:pt x="2324100" y="723900"/>
                    </a:cubicBezTo>
                    <a:cubicBezTo>
                      <a:pt x="2228850" y="693737"/>
                      <a:pt x="2000250" y="639762"/>
                      <a:pt x="1866900" y="600075"/>
                    </a:cubicBezTo>
                    <a:cubicBezTo>
                      <a:pt x="1733550" y="560388"/>
                      <a:pt x="1524000" y="485775"/>
                      <a:pt x="1524000" y="485775"/>
                    </a:cubicBezTo>
                    <a:cubicBezTo>
                      <a:pt x="1382713" y="438150"/>
                      <a:pt x="1185862" y="366712"/>
                      <a:pt x="1019175" y="314325"/>
                    </a:cubicBezTo>
                    <a:cubicBezTo>
                      <a:pt x="852487" y="261937"/>
                      <a:pt x="654050" y="211137"/>
                      <a:pt x="523875" y="171450"/>
                    </a:cubicBezTo>
                    <a:cubicBezTo>
                      <a:pt x="393700" y="131763"/>
                      <a:pt x="238125" y="76200"/>
                      <a:pt x="238125" y="76200"/>
                    </a:cubicBez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E01773-3AC3-411D-ABC8-00CD6EA6A78F}"/>
                  </a:ext>
                </a:extLst>
              </p:cNvPr>
              <p:cNvSpPr/>
              <p:nvPr/>
            </p:nvSpPr>
            <p:spPr>
              <a:xfrm>
                <a:off x="4465578" y="3290889"/>
                <a:ext cx="1453440" cy="919162"/>
              </a:xfrm>
              <a:custGeom>
                <a:avLst/>
                <a:gdLst>
                  <a:gd name="connsiteX0" fmla="*/ 58797 w 1461657"/>
                  <a:gd name="connsiteY0" fmla="*/ 923925 h 923925"/>
                  <a:gd name="connsiteX1" fmla="*/ 30222 w 1461657"/>
                  <a:gd name="connsiteY1" fmla="*/ 790575 h 923925"/>
                  <a:gd name="connsiteX2" fmla="*/ 430272 w 1461657"/>
                  <a:gd name="connsiteY2" fmla="*/ 590550 h 923925"/>
                  <a:gd name="connsiteX3" fmla="*/ 1068447 w 1461657"/>
                  <a:gd name="connsiteY3" fmla="*/ 285750 h 923925"/>
                  <a:gd name="connsiteX4" fmla="*/ 1420872 w 1461657"/>
                  <a:gd name="connsiteY4" fmla="*/ 142875 h 923925"/>
                  <a:gd name="connsiteX5" fmla="*/ 1439922 w 1461657"/>
                  <a:gd name="connsiteY5" fmla="*/ 0 h 923925"/>
                  <a:gd name="connsiteX0" fmla="*/ 58797 w 1453440"/>
                  <a:gd name="connsiteY0" fmla="*/ 919162 h 919162"/>
                  <a:gd name="connsiteX1" fmla="*/ 30222 w 1453440"/>
                  <a:gd name="connsiteY1" fmla="*/ 785812 h 919162"/>
                  <a:gd name="connsiteX2" fmla="*/ 430272 w 1453440"/>
                  <a:gd name="connsiteY2" fmla="*/ 585787 h 919162"/>
                  <a:gd name="connsiteX3" fmla="*/ 1068447 w 1453440"/>
                  <a:gd name="connsiteY3" fmla="*/ 280987 h 919162"/>
                  <a:gd name="connsiteX4" fmla="*/ 1420872 w 1453440"/>
                  <a:gd name="connsiteY4" fmla="*/ 138112 h 919162"/>
                  <a:gd name="connsiteX5" fmla="*/ 1423253 w 1453440"/>
                  <a:gd name="connsiteY5" fmla="*/ 0 h 919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3440" h="919162">
                    <a:moveTo>
                      <a:pt x="58797" y="919162"/>
                    </a:moveTo>
                    <a:cubicBezTo>
                      <a:pt x="13553" y="880268"/>
                      <a:pt x="-31691" y="841374"/>
                      <a:pt x="30222" y="785812"/>
                    </a:cubicBezTo>
                    <a:cubicBezTo>
                      <a:pt x="92135" y="730249"/>
                      <a:pt x="430272" y="585787"/>
                      <a:pt x="430272" y="585787"/>
                    </a:cubicBezTo>
                    <a:lnTo>
                      <a:pt x="1068447" y="280987"/>
                    </a:lnTo>
                    <a:cubicBezTo>
                      <a:pt x="1233547" y="206375"/>
                      <a:pt x="1361738" y="184943"/>
                      <a:pt x="1420872" y="138112"/>
                    </a:cubicBezTo>
                    <a:cubicBezTo>
                      <a:pt x="1480006" y="91281"/>
                      <a:pt x="1444684" y="47625"/>
                      <a:pt x="1423253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DE65C0C-6584-4DAB-BA92-40BB1A231847}"/>
                  </a:ext>
                </a:extLst>
              </p:cNvPr>
              <p:cNvSpPr/>
              <p:nvPr/>
            </p:nvSpPr>
            <p:spPr>
              <a:xfrm>
                <a:off x="6429375" y="3455612"/>
                <a:ext cx="2066925" cy="1906963"/>
              </a:xfrm>
              <a:custGeom>
                <a:avLst/>
                <a:gdLst>
                  <a:gd name="connsiteX0" fmla="*/ 0 w 2066925"/>
                  <a:gd name="connsiteY0" fmla="*/ 1906963 h 1906963"/>
                  <a:gd name="connsiteX1" fmla="*/ 95250 w 2066925"/>
                  <a:gd name="connsiteY1" fmla="*/ 1773613 h 1906963"/>
                  <a:gd name="connsiteX2" fmla="*/ 209550 w 2066925"/>
                  <a:gd name="connsiteY2" fmla="*/ 1668838 h 1906963"/>
                  <a:gd name="connsiteX3" fmla="*/ 276225 w 2066925"/>
                  <a:gd name="connsiteY3" fmla="*/ 1478338 h 1906963"/>
                  <a:gd name="connsiteX4" fmla="*/ 400050 w 2066925"/>
                  <a:gd name="connsiteY4" fmla="*/ 1316413 h 1906963"/>
                  <a:gd name="connsiteX5" fmla="*/ 523875 w 2066925"/>
                  <a:gd name="connsiteY5" fmla="*/ 1192588 h 1906963"/>
                  <a:gd name="connsiteX6" fmla="*/ 647700 w 2066925"/>
                  <a:gd name="connsiteY6" fmla="*/ 1021138 h 1906963"/>
                  <a:gd name="connsiteX7" fmla="*/ 714375 w 2066925"/>
                  <a:gd name="connsiteY7" fmla="*/ 935413 h 1906963"/>
                  <a:gd name="connsiteX8" fmla="*/ 781050 w 2066925"/>
                  <a:gd name="connsiteY8" fmla="*/ 830638 h 1906963"/>
                  <a:gd name="connsiteX9" fmla="*/ 866775 w 2066925"/>
                  <a:gd name="connsiteY9" fmla="*/ 735388 h 1906963"/>
                  <a:gd name="connsiteX10" fmla="*/ 885825 w 2066925"/>
                  <a:gd name="connsiteY10" fmla="*/ 602038 h 1906963"/>
                  <a:gd name="connsiteX11" fmla="*/ 962025 w 2066925"/>
                  <a:gd name="connsiteY11" fmla="*/ 516313 h 1906963"/>
                  <a:gd name="connsiteX12" fmla="*/ 952500 w 2066925"/>
                  <a:gd name="connsiteY12" fmla="*/ 459163 h 1906963"/>
                  <a:gd name="connsiteX13" fmla="*/ 1114425 w 2066925"/>
                  <a:gd name="connsiteY13" fmla="*/ 363913 h 1906963"/>
                  <a:gd name="connsiteX14" fmla="*/ 1076325 w 2066925"/>
                  <a:gd name="connsiteY14" fmla="*/ 316288 h 1906963"/>
                  <a:gd name="connsiteX15" fmla="*/ 1200150 w 2066925"/>
                  <a:gd name="connsiteY15" fmla="*/ 249613 h 1906963"/>
                  <a:gd name="connsiteX16" fmla="*/ 1181100 w 2066925"/>
                  <a:gd name="connsiteY16" fmla="*/ 201988 h 1906963"/>
                  <a:gd name="connsiteX17" fmla="*/ 1209675 w 2066925"/>
                  <a:gd name="connsiteY17" fmla="*/ 125788 h 1906963"/>
                  <a:gd name="connsiteX18" fmla="*/ 1200150 w 2066925"/>
                  <a:gd name="connsiteY18" fmla="*/ 97213 h 1906963"/>
                  <a:gd name="connsiteX19" fmla="*/ 1190625 w 2066925"/>
                  <a:gd name="connsiteY19" fmla="*/ 1963 h 1906963"/>
                  <a:gd name="connsiteX20" fmla="*/ 1295400 w 2066925"/>
                  <a:gd name="connsiteY20" fmla="*/ 30538 h 1906963"/>
                  <a:gd name="connsiteX21" fmla="*/ 1447800 w 2066925"/>
                  <a:gd name="connsiteY21" fmla="*/ 68638 h 1906963"/>
                  <a:gd name="connsiteX22" fmla="*/ 1695450 w 2066925"/>
                  <a:gd name="connsiteY22" fmla="*/ 87688 h 1906963"/>
                  <a:gd name="connsiteX23" fmla="*/ 1971675 w 2066925"/>
                  <a:gd name="connsiteY23" fmla="*/ 144838 h 1906963"/>
                  <a:gd name="connsiteX24" fmla="*/ 2066925 w 2066925"/>
                  <a:gd name="connsiteY24" fmla="*/ 182938 h 1906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66925" h="1906963">
                    <a:moveTo>
                      <a:pt x="0" y="1906963"/>
                    </a:moveTo>
                    <a:cubicBezTo>
                      <a:pt x="30162" y="1860131"/>
                      <a:pt x="60325" y="1813300"/>
                      <a:pt x="95250" y="1773613"/>
                    </a:cubicBezTo>
                    <a:cubicBezTo>
                      <a:pt x="130175" y="1733926"/>
                      <a:pt x="179388" y="1718050"/>
                      <a:pt x="209550" y="1668838"/>
                    </a:cubicBezTo>
                    <a:cubicBezTo>
                      <a:pt x="239712" y="1619626"/>
                      <a:pt x="244475" y="1537075"/>
                      <a:pt x="276225" y="1478338"/>
                    </a:cubicBezTo>
                    <a:cubicBezTo>
                      <a:pt x="307975" y="1419601"/>
                      <a:pt x="358775" y="1364038"/>
                      <a:pt x="400050" y="1316413"/>
                    </a:cubicBezTo>
                    <a:cubicBezTo>
                      <a:pt x="441325" y="1268788"/>
                      <a:pt x="482600" y="1241800"/>
                      <a:pt x="523875" y="1192588"/>
                    </a:cubicBezTo>
                    <a:cubicBezTo>
                      <a:pt x="565150" y="1143376"/>
                      <a:pt x="615950" y="1064000"/>
                      <a:pt x="647700" y="1021138"/>
                    </a:cubicBezTo>
                    <a:cubicBezTo>
                      <a:pt x="679450" y="978276"/>
                      <a:pt x="692150" y="967163"/>
                      <a:pt x="714375" y="935413"/>
                    </a:cubicBezTo>
                    <a:cubicBezTo>
                      <a:pt x="736600" y="903663"/>
                      <a:pt x="755650" y="863975"/>
                      <a:pt x="781050" y="830638"/>
                    </a:cubicBezTo>
                    <a:cubicBezTo>
                      <a:pt x="806450" y="797301"/>
                      <a:pt x="849313" y="773488"/>
                      <a:pt x="866775" y="735388"/>
                    </a:cubicBezTo>
                    <a:cubicBezTo>
                      <a:pt x="884237" y="697288"/>
                      <a:pt x="869950" y="638550"/>
                      <a:pt x="885825" y="602038"/>
                    </a:cubicBezTo>
                    <a:cubicBezTo>
                      <a:pt x="901700" y="565525"/>
                      <a:pt x="950913" y="540125"/>
                      <a:pt x="962025" y="516313"/>
                    </a:cubicBezTo>
                    <a:cubicBezTo>
                      <a:pt x="973138" y="492500"/>
                      <a:pt x="927100" y="484563"/>
                      <a:pt x="952500" y="459163"/>
                    </a:cubicBezTo>
                    <a:cubicBezTo>
                      <a:pt x="977900" y="433763"/>
                      <a:pt x="1093788" y="387725"/>
                      <a:pt x="1114425" y="363913"/>
                    </a:cubicBezTo>
                    <a:cubicBezTo>
                      <a:pt x="1135062" y="340101"/>
                      <a:pt x="1062038" y="335338"/>
                      <a:pt x="1076325" y="316288"/>
                    </a:cubicBezTo>
                    <a:cubicBezTo>
                      <a:pt x="1090613" y="297238"/>
                      <a:pt x="1182688" y="268663"/>
                      <a:pt x="1200150" y="249613"/>
                    </a:cubicBezTo>
                    <a:cubicBezTo>
                      <a:pt x="1217612" y="230563"/>
                      <a:pt x="1179513" y="222625"/>
                      <a:pt x="1181100" y="201988"/>
                    </a:cubicBezTo>
                    <a:cubicBezTo>
                      <a:pt x="1182687" y="181351"/>
                      <a:pt x="1209675" y="125788"/>
                      <a:pt x="1209675" y="125788"/>
                    </a:cubicBezTo>
                    <a:cubicBezTo>
                      <a:pt x="1212850" y="108325"/>
                      <a:pt x="1203325" y="117850"/>
                      <a:pt x="1200150" y="97213"/>
                    </a:cubicBezTo>
                    <a:cubicBezTo>
                      <a:pt x="1196975" y="76575"/>
                      <a:pt x="1174750" y="13075"/>
                      <a:pt x="1190625" y="1963"/>
                    </a:cubicBezTo>
                    <a:cubicBezTo>
                      <a:pt x="1206500" y="-9150"/>
                      <a:pt x="1295400" y="30538"/>
                      <a:pt x="1295400" y="30538"/>
                    </a:cubicBezTo>
                    <a:cubicBezTo>
                      <a:pt x="1338262" y="41650"/>
                      <a:pt x="1381125" y="59113"/>
                      <a:pt x="1447800" y="68638"/>
                    </a:cubicBezTo>
                    <a:cubicBezTo>
                      <a:pt x="1514475" y="78163"/>
                      <a:pt x="1608137" y="74988"/>
                      <a:pt x="1695450" y="87688"/>
                    </a:cubicBezTo>
                    <a:cubicBezTo>
                      <a:pt x="1782763" y="100388"/>
                      <a:pt x="1909763" y="128963"/>
                      <a:pt x="1971675" y="144838"/>
                    </a:cubicBezTo>
                    <a:cubicBezTo>
                      <a:pt x="2033588" y="160713"/>
                      <a:pt x="2050256" y="171825"/>
                      <a:pt x="2066925" y="18293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4548696-D1F5-44AA-9C6D-A5ECB67B4943}"/>
                  </a:ext>
                </a:extLst>
              </p:cNvPr>
              <p:cNvSpPr/>
              <p:nvPr/>
            </p:nvSpPr>
            <p:spPr>
              <a:xfrm>
                <a:off x="5295900" y="4495800"/>
                <a:ext cx="628650" cy="781050"/>
              </a:xfrm>
              <a:custGeom>
                <a:avLst/>
                <a:gdLst>
                  <a:gd name="connsiteX0" fmla="*/ 0 w 628650"/>
                  <a:gd name="connsiteY0" fmla="*/ 0 h 781050"/>
                  <a:gd name="connsiteX1" fmla="*/ 361950 w 628650"/>
                  <a:gd name="connsiteY1" fmla="*/ 209550 h 781050"/>
                  <a:gd name="connsiteX2" fmla="*/ 419100 w 628650"/>
                  <a:gd name="connsiteY2" fmla="*/ 323850 h 781050"/>
                  <a:gd name="connsiteX3" fmla="*/ 419100 w 628650"/>
                  <a:gd name="connsiteY3" fmla="*/ 523875 h 781050"/>
                  <a:gd name="connsiteX4" fmla="*/ 628650 w 628650"/>
                  <a:gd name="connsiteY4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8650" h="781050">
                    <a:moveTo>
                      <a:pt x="0" y="0"/>
                    </a:moveTo>
                    <a:cubicBezTo>
                      <a:pt x="146050" y="77787"/>
                      <a:pt x="292100" y="155575"/>
                      <a:pt x="361950" y="209550"/>
                    </a:cubicBezTo>
                    <a:cubicBezTo>
                      <a:pt x="431800" y="263525"/>
                      <a:pt x="409575" y="271463"/>
                      <a:pt x="419100" y="323850"/>
                    </a:cubicBezTo>
                    <a:cubicBezTo>
                      <a:pt x="428625" y="376237"/>
                      <a:pt x="384175" y="447675"/>
                      <a:pt x="419100" y="523875"/>
                    </a:cubicBezTo>
                    <a:cubicBezTo>
                      <a:pt x="454025" y="600075"/>
                      <a:pt x="541337" y="690562"/>
                      <a:pt x="628650" y="7810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97122A0-003B-4142-B14A-C3965D60E449}"/>
                  </a:ext>
                </a:extLst>
              </p:cNvPr>
              <p:cNvSpPr/>
              <p:nvPr/>
            </p:nvSpPr>
            <p:spPr>
              <a:xfrm>
                <a:off x="3705225" y="2733675"/>
                <a:ext cx="1927621" cy="1371600"/>
              </a:xfrm>
              <a:custGeom>
                <a:avLst/>
                <a:gdLst>
                  <a:gd name="connsiteX0" fmla="*/ 771525 w 1927621"/>
                  <a:gd name="connsiteY0" fmla="*/ 1371600 h 1371600"/>
                  <a:gd name="connsiteX1" fmla="*/ 695325 w 1927621"/>
                  <a:gd name="connsiteY1" fmla="*/ 1276350 h 1371600"/>
                  <a:gd name="connsiteX2" fmla="*/ 581025 w 1927621"/>
                  <a:gd name="connsiteY2" fmla="*/ 1238250 h 1371600"/>
                  <a:gd name="connsiteX3" fmla="*/ 438150 w 1927621"/>
                  <a:gd name="connsiteY3" fmla="*/ 1209675 h 1371600"/>
                  <a:gd name="connsiteX4" fmla="*/ 619125 w 1927621"/>
                  <a:gd name="connsiteY4" fmla="*/ 1085850 h 1371600"/>
                  <a:gd name="connsiteX5" fmla="*/ 714375 w 1927621"/>
                  <a:gd name="connsiteY5" fmla="*/ 1095375 h 1371600"/>
                  <a:gd name="connsiteX6" fmla="*/ 819150 w 1927621"/>
                  <a:gd name="connsiteY6" fmla="*/ 1057275 h 1371600"/>
                  <a:gd name="connsiteX7" fmla="*/ 923925 w 1927621"/>
                  <a:gd name="connsiteY7" fmla="*/ 1000125 h 1371600"/>
                  <a:gd name="connsiteX8" fmla="*/ 1047750 w 1927621"/>
                  <a:gd name="connsiteY8" fmla="*/ 962025 h 1371600"/>
                  <a:gd name="connsiteX9" fmla="*/ 1123950 w 1927621"/>
                  <a:gd name="connsiteY9" fmla="*/ 904875 h 1371600"/>
                  <a:gd name="connsiteX10" fmla="*/ 1152525 w 1927621"/>
                  <a:gd name="connsiteY10" fmla="*/ 885825 h 1371600"/>
                  <a:gd name="connsiteX11" fmla="*/ 1257300 w 1927621"/>
                  <a:gd name="connsiteY11" fmla="*/ 866775 h 1371600"/>
                  <a:gd name="connsiteX12" fmla="*/ 1323975 w 1927621"/>
                  <a:gd name="connsiteY12" fmla="*/ 809625 h 1371600"/>
                  <a:gd name="connsiteX13" fmla="*/ 1409700 w 1927621"/>
                  <a:gd name="connsiteY13" fmla="*/ 809625 h 1371600"/>
                  <a:gd name="connsiteX14" fmla="*/ 1466850 w 1927621"/>
                  <a:gd name="connsiteY14" fmla="*/ 723900 h 1371600"/>
                  <a:gd name="connsiteX15" fmla="*/ 1600200 w 1927621"/>
                  <a:gd name="connsiteY15" fmla="*/ 704850 h 1371600"/>
                  <a:gd name="connsiteX16" fmla="*/ 1733550 w 1927621"/>
                  <a:gd name="connsiteY16" fmla="*/ 628650 h 1371600"/>
                  <a:gd name="connsiteX17" fmla="*/ 1809750 w 1927621"/>
                  <a:gd name="connsiteY17" fmla="*/ 619125 h 1371600"/>
                  <a:gd name="connsiteX18" fmla="*/ 1914525 w 1927621"/>
                  <a:gd name="connsiteY18" fmla="*/ 600075 h 1371600"/>
                  <a:gd name="connsiteX19" fmla="*/ 1914525 w 1927621"/>
                  <a:gd name="connsiteY19" fmla="*/ 561975 h 1371600"/>
                  <a:gd name="connsiteX20" fmla="*/ 1809750 w 1927621"/>
                  <a:gd name="connsiteY20" fmla="*/ 514350 h 1371600"/>
                  <a:gd name="connsiteX21" fmla="*/ 1666875 w 1927621"/>
                  <a:gd name="connsiteY21" fmla="*/ 495300 h 1371600"/>
                  <a:gd name="connsiteX22" fmla="*/ 1524000 w 1927621"/>
                  <a:gd name="connsiteY22" fmla="*/ 523875 h 1371600"/>
                  <a:gd name="connsiteX23" fmla="*/ 1504950 w 1927621"/>
                  <a:gd name="connsiteY23" fmla="*/ 485775 h 1371600"/>
                  <a:gd name="connsiteX24" fmla="*/ 1457325 w 1927621"/>
                  <a:gd name="connsiteY24" fmla="*/ 485775 h 1371600"/>
                  <a:gd name="connsiteX25" fmla="*/ 1323975 w 1927621"/>
                  <a:gd name="connsiteY25" fmla="*/ 466725 h 1371600"/>
                  <a:gd name="connsiteX26" fmla="*/ 1228725 w 1927621"/>
                  <a:gd name="connsiteY26" fmla="*/ 400050 h 1371600"/>
                  <a:gd name="connsiteX27" fmla="*/ 1057275 w 1927621"/>
                  <a:gd name="connsiteY27" fmla="*/ 400050 h 1371600"/>
                  <a:gd name="connsiteX28" fmla="*/ 981075 w 1927621"/>
                  <a:gd name="connsiteY28" fmla="*/ 342900 h 1371600"/>
                  <a:gd name="connsiteX29" fmla="*/ 904875 w 1927621"/>
                  <a:gd name="connsiteY29" fmla="*/ 352425 h 1371600"/>
                  <a:gd name="connsiteX30" fmla="*/ 866775 w 1927621"/>
                  <a:gd name="connsiteY30" fmla="*/ 295275 h 1371600"/>
                  <a:gd name="connsiteX31" fmla="*/ 800100 w 1927621"/>
                  <a:gd name="connsiteY31" fmla="*/ 295275 h 1371600"/>
                  <a:gd name="connsiteX32" fmla="*/ 742950 w 1927621"/>
                  <a:gd name="connsiteY32" fmla="*/ 219075 h 1371600"/>
                  <a:gd name="connsiteX33" fmla="*/ 609600 w 1927621"/>
                  <a:gd name="connsiteY33" fmla="*/ 228600 h 1371600"/>
                  <a:gd name="connsiteX34" fmla="*/ 571500 w 1927621"/>
                  <a:gd name="connsiteY34" fmla="*/ 190500 h 1371600"/>
                  <a:gd name="connsiteX35" fmla="*/ 457200 w 1927621"/>
                  <a:gd name="connsiteY35" fmla="*/ 190500 h 1371600"/>
                  <a:gd name="connsiteX36" fmla="*/ 428625 w 1927621"/>
                  <a:gd name="connsiteY36" fmla="*/ 161925 h 1371600"/>
                  <a:gd name="connsiteX37" fmla="*/ 352425 w 1927621"/>
                  <a:gd name="connsiteY37" fmla="*/ 161925 h 1371600"/>
                  <a:gd name="connsiteX38" fmla="*/ 333375 w 1927621"/>
                  <a:gd name="connsiteY38" fmla="*/ 114300 h 1371600"/>
                  <a:gd name="connsiteX39" fmla="*/ 219075 w 1927621"/>
                  <a:gd name="connsiteY39" fmla="*/ 104775 h 1371600"/>
                  <a:gd name="connsiteX40" fmla="*/ 200025 w 1927621"/>
                  <a:gd name="connsiteY40" fmla="*/ 76200 h 1371600"/>
                  <a:gd name="connsiteX41" fmla="*/ 133350 w 1927621"/>
                  <a:gd name="connsiteY41" fmla="*/ 57150 h 1371600"/>
                  <a:gd name="connsiteX42" fmla="*/ 104775 w 1927621"/>
                  <a:gd name="connsiteY42" fmla="*/ 28575 h 1371600"/>
                  <a:gd name="connsiteX43" fmla="*/ 0 w 1927621"/>
                  <a:gd name="connsiteY43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927621" h="1371600">
                    <a:moveTo>
                      <a:pt x="771525" y="1371600"/>
                    </a:moveTo>
                    <a:cubicBezTo>
                      <a:pt x="749300" y="1335087"/>
                      <a:pt x="727075" y="1298575"/>
                      <a:pt x="695325" y="1276350"/>
                    </a:cubicBezTo>
                    <a:cubicBezTo>
                      <a:pt x="663575" y="1254125"/>
                      <a:pt x="623887" y="1249362"/>
                      <a:pt x="581025" y="1238250"/>
                    </a:cubicBezTo>
                    <a:cubicBezTo>
                      <a:pt x="538163" y="1227138"/>
                      <a:pt x="431800" y="1235075"/>
                      <a:pt x="438150" y="1209675"/>
                    </a:cubicBezTo>
                    <a:cubicBezTo>
                      <a:pt x="444500" y="1184275"/>
                      <a:pt x="573088" y="1104900"/>
                      <a:pt x="619125" y="1085850"/>
                    </a:cubicBezTo>
                    <a:cubicBezTo>
                      <a:pt x="665162" y="1066800"/>
                      <a:pt x="681038" y="1100137"/>
                      <a:pt x="714375" y="1095375"/>
                    </a:cubicBezTo>
                    <a:cubicBezTo>
                      <a:pt x="747712" y="1090613"/>
                      <a:pt x="784225" y="1073150"/>
                      <a:pt x="819150" y="1057275"/>
                    </a:cubicBezTo>
                    <a:cubicBezTo>
                      <a:pt x="854075" y="1041400"/>
                      <a:pt x="885825" y="1016000"/>
                      <a:pt x="923925" y="1000125"/>
                    </a:cubicBezTo>
                    <a:cubicBezTo>
                      <a:pt x="962025" y="984250"/>
                      <a:pt x="1014413" y="977900"/>
                      <a:pt x="1047750" y="962025"/>
                    </a:cubicBezTo>
                    <a:cubicBezTo>
                      <a:pt x="1081087" y="946150"/>
                      <a:pt x="1123950" y="904875"/>
                      <a:pt x="1123950" y="904875"/>
                    </a:cubicBezTo>
                    <a:cubicBezTo>
                      <a:pt x="1141413" y="892175"/>
                      <a:pt x="1130300" y="892175"/>
                      <a:pt x="1152525" y="885825"/>
                    </a:cubicBezTo>
                    <a:cubicBezTo>
                      <a:pt x="1174750" y="879475"/>
                      <a:pt x="1228725" y="879475"/>
                      <a:pt x="1257300" y="866775"/>
                    </a:cubicBezTo>
                    <a:cubicBezTo>
                      <a:pt x="1285875" y="854075"/>
                      <a:pt x="1298575" y="819150"/>
                      <a:pt x="1323975" y="809625"/>
                    </a:cubicBezTo>
                    <a:cubicBezTo>
                      <a:pt x="1349375" y="800100"/>
                      <a:pt x="1385888" y="823912"/>
                      <a:pt x="1409700" y="809625"/>
                    </a:cubicBezTo>
                    <a:cubicBezTo>
                      <a:pt x="1433512" y="795338"/>
                      <a:pt x="1435100" y="741362"/>
                      <a:pt x="1466850" y="723900"/>
                    </a:cubicBezTo>
                    <a:cubicBezTo>
                      <a:pt x="1498600" y="706438"/>
                      <a:pt x="1555750" y="720725"/>
                      <a:pt x="1600200" y="704850"/>
                    </a:cubicBezTo>
                    <a:cubicBezTo>
                      <a:pt x="1644650" y="688975"/>
                      <a:pt x="1698625" y="642937"/>
                      <a:pt x="1733550" y="628650"/>
                    </a:cubicBezTo>
                    <a:cubicBezTo>
                      <a:pt x="1768475" y="614362"/>
                      <a:pt x="1779588" y="623887"/>
                      <a:pt x="1809750" y="619125"/>
                    </a:cubicBezTo>
                    <a:cubicBezTo>
                      <a:pt x="1839913" y="614362"/>
                      <a:pt x="1897063" y="609600"/>
                      <a:pt x="1914525" y="600075"/>
                    </a:cubicBezTo>
                    <a:cubicBezTo>
                      <a:pt x="1931988" y="590550"/>
                      <a:pt x="1931987" y="576262"/>
                      <a:pt x="1914525" y="561975"/>
                    </a:cubicBezTo>
                    <a:cubicBezTo>
                      <a:pt x="1897063" y="547688"/>
                      <a:pt x="1851025" y="525462"/>
                      <a:pt x="1809750" y="514350"/>
                    </a:cubicBezTo>
                    <a:cubicBezTo>
                      <a:pt x="1768475" y="503238"/>
                      <a:pt x="1714500" y="493713"/>
                      <a:pt x="1666875" y="495300"/>
                    </a:cubicBezTo>
                    <a:cubicBezTo>
                      <a:pt x="1619250" y="496887"/>
                      <a:pt x="1524000" y="523875"/>
                      <a:pt x="1524000" y="523875"/>
                    </a:cubicBezTo>
                    <a:cubicBezTo>
                      <a:pt x="1497013" y="522288"/>
                      <a:pt x="1516062" y="492125"/>
                      <a:pt x="1504950" y="485775"/>
                    </a:cubicBezTo>
                    <a:cubicBezTo>
                      <a:pt x="1493838" y="479425"/>
                      <a:pt x="1487488" y="488950"/>
                      <a:pt x="1457325" y="485775"/>
                    </a:cubicBezTo>
                    <a:cubicBezTo>
                      <a:pt x="1427162" y="482600"/>
                      <a:pt x="1362075" y="481012"/>
                      <a:pt x="1323975" y="466725"/>
                    </a:cubicBezTo>
                    <a:cubicBezTo>
                      <a:pt x="1285875" y="452438"/>
                      <a:pt x="1273175" y="411163"/>
                      <a:pt x="1228725" y="400050"/>
                    </a:cubicBezTo>
                    <a:cubicBezTo>
                      <a:pt x="1184275" y="388937"/>
                      <a:pt x="1098550" y="409575"/>
                      <a:pt x="1057275" y="400050"/>
                    </a:cubicBezTo>
                    <a:cubicBezTo>
                      <a:pt x="1016000" y="390525"/>
                      <a:pt x="1006475" y="350837"/>
                      <a:pt x="981075" y="342900"/>
                    </a:cubicBezTo>
                    <a:cubicBezTo>
                      <a:pt x="955675" y="334963"/>
                      <a:pt x="923925" y="360362"/>
                      <a:pt x="904875" y="352425"/>
                    </a:cubicBezTo>
                    <a:cubicBezTo>
                      <a:pt x="885825" y="344488"/>
                      <a:pt x="884238" y="304800"/>
                      <a:pt x="866775" y="295275"/>
                    </a:cubicBezTo>
                    <a:cubicBezTo>
                      <a:pt x="849313" y="285750"/>
                      <a:pt x="820737" y="307975"/>
                      <a:pt x="800100" y="295275"/>
                    </a:cubicBezTo>
                    <a:cubicBezTo>
                      <a:pt x="779463" y="282575"/>
                      <a:pt x="774700" y="230187"/>
                      <a:pt x="742950" y="219075"/>
                    </a:cubicBezTo>
                    <a:cubicBezTo>
                      <a:pt x="711200" y="207963"/>
                      <a:pt x="609600" y="228600"/>
                      <a:pt x="609600" y="228600"/>
                    </a:cubicBezTo>
                    <a:cubicBezTo>
                      <a:pt x="581025" y="223838"/>
                      <a:pt x="596900" y="196850"/>
                      <a:pt x="571500" y="190500"/>
                    </a:cubicBezTo>
                    <a:cubicBezTo>
                      <a:pt x="546100" y="184150"/>
                      <a:pt x="457200" y="190500"/>
                      <a:pt x="457200" y="190500"/>
                    </a:cubicBezTo>
                    <a:cubicBezTo>
                      <a:pt x="433388" y="185738"/>
                      <a:pt x="446088" y="166688"/>
                      <a:pt x="428625" y="161925"/>
                    </a:cubicBezTo>
                    <a:cubicBezTo>
                      <a:pt x="411162" y="157162"/>
                      <a:pt x="368300" y="169862"/>
                      <a:pt x="352425" y="161925"/>
                    </a:cubicBezTo>
                    <a:cubicBezTo>
                      <a:pt x="336550" y="153988"/>
                      <a:pt x="355600" y="123825"/>
                      <a:pt x="333375" y="114300"/>
                    </a:cubicBezTo>
                    <a:cubicBezTo>
                      <a:pt x="311150" y="104775"/>
                      <a:pt x="219075" y="104775"/>
                      <a:pt x="219075" y="104775"/>
                    </a:cubicBezTo>
                    <a:cubicBezTo>
                      <a:pt x="196850" y="98425"/>
                      <a:pt x="214312" y="84137"/>
                      <a:pt x="200025" y="76200"/>
                    </a:cubicBezTo>
                    <a:cubicBezTo>
                      <a:pt x="185738" y="68263"/>
                      <a:pt x="133350" y="57150"/>
                      <a:pt x="133350" y="57150"/>
                    </a:cubicBezTo>
                    <a:cubicBezTo>
                      <a:pt x="117475" y="49213"/>
                      <a:pt x="127000" y="38100"/>
                      <a:pt x="104775" y="28575"/>
                    </a:cubicBezTo>
                    <a:cubicBezTo>
                      <a:pt x="82550" y="19050"/>
                      <a:pt x="41275" y="9525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E306047-08A5-4622-B38D-249973721AB4}"/>
                  </a:ext>
                </a:extLst>
              </p:cNvPr>
              <p:cNvSpPr/>
              <p:nvPr/>
            </p:nvSpPr>
            <p:spPr>
              <a:xfrm>
                <a:off x="7543799" y="1709738"/>
                <a:ext cx="981075" cy="185738"/>
              </a:xfrm>
              <a:custGeom>
                <a:avLst/>
                <a:gdLst>
                  <a:gd name="connsiteX0" fmla="*/ 0 w 952500"/>
                  <a:gd name="connsiteY0" fmla="*/ 0 h 200025"/>
                  <a:gd name="connsiteX1" fmla="*/ 114300 w 952500"/>
                  <a:gd name="connsiteY1" fmla="*/ 47625 h 200025"/>
                  <a:gd name="connsiteX2" fmla="*/ 228600 w 952500"/>
                  <a:gd name="connsiteY2" fmla="*/ 123825 h 200025"/>
                  <a:gd name="connsiteX3" fmla="*/ 581025 w 952500"/>
                  <a:gd name="connsiteY3" fmla="*/ 180975 h 200025"/>
                  <a:gd name="connsiteX4" fmla="*/ 952500 w 952500"/>
                  <a:gd name="connsiteY4" fmla="*/ 200025 h 200025"/>
                  <a:gd name="connsiteX0" fmla="*/ 0 w 981075"/>
                  <a:gd name="connsiteY0" fmla="*/ 0 h 185738"/>
                  <a:gd name="connsiteX1" fmla="*/ 142875 w 981075"/>
                  <a:gd name="connsiteY1" fmla="*/ 33338 h 185738"/>
                  <a:gd name="connsiteX2" fmla="*/ 257175 w 981075"/>
                  <a:gd name="connsiteY2" fmla="*/ 109538 h 185738"/>
                  <a:gd name="connsiteX3" fmla="*/ 609600 w 981075"/>
                  <a:gd name="connsiteY3" fmla="*/ 166688 h 185738"/>
                  <a:gd name="connsiteX4" fmla="*/ 981075 w 981075"/>
                  <a:gd name="connsiteY4" fmla="*/ 185738 h 185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1075" h="185738">
                    <a:moveTo>
                      <a:pt x="0" y="0"/>
                    </a:moveTo>
                    <a:cubicBezTo>
                      <a:pt x="38100" y="13494"/>
                      <a:pt x="100013" y="15082"/>
                      <a:pt x="142875" y="33338"/>
                    </a:cubicBezTo>
                    <a:cubicBezTo>
                      <a:pt x="185738" y="51594"/>
                      <a:pt x="179388" y="87313"/>
                      <a:pt x="257175" y="109538"/>
                    </a:cubicBezTo>
                    <a:cubicBezTo>
                      <a:pt x="334962" y="131763"/>
                      <a:pt x="488950" y="153988"/>
                      <a:pt x="609600" y="166688"/>
                    </a:cubicBezTo>
                    <a:cubicBezTo>
                      <a:pt x="730250" y="179388"/>
                      <a:pt x="855662" y="182563"/>
                      <a:pt x="981075" y="18573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EE6948E-22FD-47D1-9E8C-2E8DA696321E}"/>
                  </a:ext>
                </a:extLst>
              </p:cNvPr>
              <p:cNvSpPr/>
              <p:nvPr/>
            </p:nvSpPr>
            <p:spPr>
              <a:xfrm>
                <a:off x="5045008" y="3257550"/>
                <a:ext cx="174692" cy="112183"/>
              </a:xfrm>
              <a:custGeom>
                <a:avLst/>
                <a:gdLst>
                  <a:gd name="connsiteX0" fmla="*/ 174692 w 174692"/>
                  <a:gd name="connsiteY0" fmla="*/ 0 h 112183"/>
                  <a:gd name="connsiteX1" fmla="*/ 12767 w 174692"/>
                  <a:gd name="connsiteY1" fmla="*/ 104775 h 112183"/>
                  <a:gd name="connsiteX2" fmla="*/ 22292 w 174692"/>
                  <a:gd name="connsiteY2" fmla="*/ 95250 h 112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4692" h="112183">
                    <a:moveTo>
                      <a:pt x="174692" y="0"/>
                    </a:moveTo>
                    <a:lnTo>
                      <a:pt x="12767" y="104775"/>
                    </a:lnTo>
                    <a:cubicBezTo>
                      <a:pt x="-12633" y="120650"/>
                      <a:pt x="4829" y="107950"/>
                      <a:pt x="22292" y="952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48E8BFC-BD41-4F28-A1B4-EDEBC4422AF5}"/>
                  </a:ext>
                </a:extLst>
              </p:cNvPr>
              <p:cNvSpPr/>
              <p:nvPr/>
            </p:nvSpPr>
            <p:spPr>
              <a:xfrm>
                <a:off x="4752975" y="3419475"/>
                <a:ext cx="209550" cy="85725"/>
              </a:xfrm>
              <a:custGeom>
                <a:avLst/>
                <a:gdLst>
                  <a:gd name="connsiteX0" fmla="*/ 209550 w 209550"/>
                  <a:gd name="connsiteY0" fmla="*/ 0 h 85725"/>
                  <a:gd name="connsiteX1" fmla="*/ 0 w 209550"/>
                  <a:gd name="connsiteY1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9550" h="85725">
                    <a:moveTo>
                      <a:pt x="209550" y="0"/>
                    </a:moveTo>
                    <a:lnTo>
                      <a:pt x="0" y="857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C75FB79-7C2B-43F2-A037-AB1F28F304DC}"/>
                  </a:ext>
                </a:extLst>
              </p:cNvPr>
              <p:cNvSpPr/>
              <p:nvPr/>
            </p:nvSpPr>
            <p:spPr>
              <a:xfrm>
                <a:off x="3709679" y="3552825"/>
                <a:ext cx="957571" cy="389602"/>
              </a:xfrm>
              <a:custGeom>
                <a:avLst/>
                <a:gdLst>
                  <a:gd name="connsiteX0" fmla="*/ 957571 w 957571"/>
                  <a:gd name="connsiteY0" fmla="*/ 0 h 389602"/>
                  <a:gd name="connsiteX1" fmla="*/ 81271 w 957571"/>
                  <a:gd name="connsiteY1" fmla="*/ 352425 h 389602"/>
                  <a:gd name="connsiteX2" fmla="*/ 90796 w 957571"/>
                  <a:gd name="connsiteY2" fmla="*/ 361950 h 38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7571" h="389602">
                    <a:moveTo>
                      <a:pt x="957571" y="0"/>
                    </a:moveTo>
                    <a:lnTo>
                      <a:pt x="81271" y="352425"/>
                    </a:lnTo>
                    <a:cubicBezTo>
                      <a:pt x="-63191" y="412750"/>
                      <a:pt x="13802" y="387350"/>
                      <a:pt x="90796" y="3619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00FF9577-01AB-4CF2-A004-0FCABBF55486}"/>
                  </a:ext>
                </a:extLst>
              </p:cNvPr>
              <p:cNvSpPr/>
              <p:nvPr/>
            </p:nvSpPr>
            <p:spPr>
              <a:xfrm>
                <a:off x="4886325" y="3228975"/>
                <a:ext cx="180975" cy="97842"/>
              </a:xfrm>
              <a:custGeom>
                <a:avLst/>
                <a:gdLst>
                  <a:gd name="connsiteX0" fmla="*/ 180975 w 180975"/>
                  <a:gd name="connsiteY0" fmla="*/ 0 h 97842"/>
                  <a:gd name="connsiteX1" fmla="*/ 19050 w 180975"/>
                  <a:gd name="connsiteY1" fmla="*/ 85725 h 97842"/>
                  <a:gd name="connsiteX2" fmla="*/ 9525 w 180975"/>
                  <a:gd name="connsiteY2" fmla="*/ 95250 h 97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97842">
                    <a:moveTo>
                      <a:pt x="180975" y="0"/>
                    </a:moveTo>
                    <a:lnTo>
                      <a:pt x="19050" y="85725"/>
                    </a:lnTo>
                    <a:cubicBezTo>
                      <a:pt x="-9525" y="101600"/>
                      <a:pt x="0" y="98425"/>
                      <a:pt x="9525" y="952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AAC7974-E3BA-4CC6-B050-346425FF83FD}"/>
                  </a:ext>
                </a:extLst>
              </p:cNvPr>
              <p:cNvSpPr/>
              <p:nvPr/>
            </p:nvSpPr>
            <p:spPr>
              <a:xfrm>
                <a:off x="4124325" y="3352800"/>
                <a:ext cx="685800" cy="285750"/>
              </a:xfrm>
              <a:custGeom>
                <a:avLst/>
                <a:gdLst>
                  <a:gd name="connsiteX0" fmla="*/ 685800 w 685800"/>
                  <a:gd name="connsiteY0" fmla="*/ 0 h 285750"/>
                  <a:gd name="connsiteX1" fmla="*/ 0 w 685800"/>
                  <a:gd name="connsiteY1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5800" h="285750">
                    <a:moveTo>
                      <a:pt x="685800" y="0"/>
                    </a:moveTo>
                    <a:lnTo>
                      <a:pt x="0" y="2857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2F32A47-B98B-4BFC-8BF4-E55D1C7F7793}"/>
                  </a:ext>
                </a:extLst>
              </p:cNvPr>
              <p:cNvSpPr/>
              <p:nvPr/>
            </p:nvSpPr>
            <p:spPr>
              <a:xfrm>
                <a:off x="3876675" y="3657600"/>
                <a:ext cx="171450" cy="95250"/>
              </a:xfrm>
              <a:custGeom>
                <a:avLst/>
                <a:gdLst>
                  <a:gd name="connsiteX0" fmla="*/ 171450 w 171450"/>
                  <a:gd name="connsiteY0" fmla="*/ 0 h 95250"/>
                  <a:gd name="connsiteX1" fmla="*/ 0 w 171450"/>
                  <a:gd name="connsiteY1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1450" h="95250">
                    <a:moveTo>
                      <a:pt x="171450" y="0"/>
                    </a:moveTo>
                    <a:lnTo>
                      <a:pt x="0" y="952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01AE867-9570-40A0-A2E0-82B5F0400758}"/>
                  </a:ext>
                </a:extLst>
              </p:cNvPr>
              <p:cNvSpPr/>
              <p:nvPr/>
            </p:nvSpPr>
            <p:spPr>
              <a:xfrm>
                <a:off x="4676775" y="3133725"/>
                <a:ext cx="238125" cy="123825"/>
              </a:xfrm>
              <a:custGeom>
                <a:avLst/>
                <a:gdLst>
                  <a:gd name="connsiteX0" fmla="*/ 238125 w 238125"/>
                  <a:gd name="connsiteY0" fmla="*/ 0 h 123825"/>
                  <a:gd name="connsiteX1" fmla="*/ 0 w 238125"/>
                  <a:gd name="connsiteY1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125" h="123825">
                    <a:moveTo>
                      <a:pt x="238125" y="0"/>
                    </a:moveTo>
                    <a:lnTo>
                      <a:pt x="0" y="1238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28C2DE8-C763-4D5E-943E-C59477D3F059}"/>
                  </a:ext>
                </a:extLst>
              </p:cNvPr>
              <p:cNvSpPr/>
              <p:nvPr/>
            </p:nvSpPr>
            <p:spPr>
              <a:xfrm>
                <a:off x="4191000" y="3276600"/>
                <a:ext cx="390525" cy="171450"/>
              </a:xfrm>
              <a:custGeom>
                <a:avLst/>
                <a:gdLst>
                  <a:gd name="connsiteX0" fmla="*/ 390525 w 390525"/>
                  <a:gd name="connsiteY0" fmla="*/ 0 h 171450"/>
                  <a:gd name="connsiteX1" fmla="*/ 0 w 390525"/>
                  <a:gd name="connsiteY1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0525" h="171450">
                    <a:moveTo>
                      <a:pt x="390525" y="0"/>
                    </a:moveTo>
                    <a:lnTo>
                      <a:pt x="0" y="1714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71173F5-36F8-4CB2-B5BD-CA496D5D0438}"/>
                  </a:ext>
                </a:extLst>
              </p:cNvPr>
              <p:cNvSpPr/>
              <p:nvPr/>
            </p:nvSpPr>
            <p:spPr>
              <a:xfrm>
                <a:off x="3505200" y="3467100"/>
                <a:ext cx="619125" cy="295275"/>
              </a:xfrm>
              <a:custGeom>
                <a:avLst/>
                <a:gdLst>
                  <a:gd name="connsiteX0" fmla="*/ 619125 w 619125"/>
                  <a:gd name="connsiteY0" fmla="*/ 0 h 295275"/>
                  <a:gd name="connsiteX1" fmla="*/ 0 w 619125"/>
                  <a:gd name="connsiteY1" fmla="*/ 295275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9125" h="295275">
                    <a:moveTo>
                      <a:pt x="619125" y="0"/>
                    </a:moveTo>
                    <a:lnTo>
                      <a:pt x="0" y="2952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8FA253D-9162-40F8-8779-CB75257357F1}"/>
                  </a:ext>
                </a:extLst>
              </p:cNvPr>
              <p:cNvSpPr/>
              <p:nvPr/>
            </p:nvSpPr>
            <p:spPr>
              <a:xfrm>
                <a:off x="4352925" y="3086100"/>
                <a:ext cx="333375" cy="142875"/>
              </a:xfrm>
              <a:custGeom>
                <a:avLst/>
                <a:gdLst>
                  <a:gd name="connsiteX0" fmla="*/ 333375 w 333375"/>
                  <a:gd name="connsiteY0" fmla="*/ 0 h 142875"/>
                  <a:gd name="connsiteX1" fmla="*/ 142875 w 333375"/>
                  <a:gd name="connsiteY1" fmla="*/ 76200 h 142875"/>
                  <a:gd name="connsiteX2" fmla="*/ 0 w 333375"/>
                  <a:gd name="connsiteY2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5" h="142875">
                    <a:moveTo>
                      <a:pt x="333375" y="0"/>
                    </a:moveTo>
                    <a:cubicBezTo>
                      <a:pt x="265906" y="26194"/>
                      <a:pt x="198437" y="52388"/>
                      <a:pt x="142875" y="76200"/>
                    </a:cubicBezTo>
                    <a:cubicBezTo>
                      <a:pt x="87313" y="100012"/>
                      <a:pt x="43656" y="121443"/>
                      <a:pt x="0" y="14287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EFEFD9C-07A1-401F-87D9-0C67CA67F72F}"/>
                  </a:ext>
                </a:extLst>
              </p:cNvPr>
              <p:cNvSpPr/>
              <p:nvPr/>
            </p:nvSpPr>
            <p:spPr>
              <a:xfrm>
                <a:off x="3505200" y="3276600"/>
                <a:ext cx="742950" cy="314325"/>
              </a:xfrm>
              <a:custGeom>
                <a:avLst/>
                <a:gdLst>
                  <a:gd name="connsiteX0" fmla="*/ 742950 w 742950"/>
                  <a:gd name="connsiteY0" fmla="*/ 0 h 314325"/>
                  <a:gd name="connsiteX1" fmla="*/ 0 w 742950"/>
                  <a:gd name="connsiteY1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2950" h="314325">
                    <a:moveTo>
                      <a:pt x="742950" y="0"/>
                    </a:moveTo>
                    <a:lnTo>
                      <a:pt x="0" y="3143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0A5BE07-E350-410A-8427-C9DF81DAC202}"/>
                  </a:ext>
                </a:extLst>
              </p:cNvPr>
              <p:cNvSpPr/>
              <p:nvPr/>
            </p:nvSpPr>
            <p:spPr>
              <a:xfrm>
                <a:off x="4048125" y="3038475"/>
                <a:ext cx="457200" cy="200025"/>
              </a:xfrm>
              <a:custGeom>
                <a:avLst/>
                <a:gdLst>
                  <a:gd name="connsiteX0" fmla="*/ 457200 w 457200"/>
                  <a:gd name="connsiteY0" fmla="*/ 0 h 200025"/>
                  <a:gd name="connsiteX1" fmla="*/ 0 w 457200"/>
                  <a:gd name="connsiteY1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7200" h="200025">
                    <a:moveTo>
                      <a:pt x="457200" y="0"/>
                    </a:moveTo>
                    <a:lnTo>
                      <a:pt x="0" y="2000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6F74186-0705-447D-843C-9906E0C78A66}"/>
                  </a:ext>
                </a:extLst>
              </p:cNvPr>
              <p:cNvSpPr/>
              <p:nvPr/>
            </p:nvSpPr>
            <p:spPr>
              <a:xfrm>
                <a:off x="3524250" y="3276600"/>
                <a:ext cx="419100" cy="171450"/>
              </a:xfrm>
              <a:custGeom>
                <a:avLst/>
                <a:gdLst>
                  <a:gd name="connsiteX0" fmla="*/ 419100 w 419100"/>
                  <a:gd name="connsiteY0" fmla="*/ 0 h 171450"/>
                  <a:gd name="connsiteX1" fmla="*/ 0 w 419100"/>
                  <a:gd name="connsiteY1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9100" h="171450">
                    <a:moveTo>
                      <a:pt x="419100" y="0"/>
                    </a:moveTo>
                    <a:lnTo>
                      <a:pt x="0" y="1714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4B11A59B-D5DA-49F0-8775-879BA2C1F41B}"/>
                  </a:ext>
                </a:extLst>
              </p:cNvPr>
              <p:cNvSpPr/>
              <p:nvPr/>
            </p:nvSpPr>
            <p:spPr>
              <a:xfrm>
                <a:off x="3495675" y="2962275"/>
                <a:ext cx="904875" cy="371475"/>
              </a:xfrm>
              <a:custGeom>
                <a:avLst/>
                <a:gdLst>
                  <a:gd name="connsiteX0" fmla="*/ 904875 w 904875"/>
                  <a:gd name="connsiteY0" fmla="*/ 0 h 371475"/>
                  <a:gd name="connsiteX1" fmla="*/ 0 w 904875"/>
                  <a:gd name="connsiteY1" fmla="*/ 371475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4875" h="371475">
                    <a:moveTo>
                      <a:pt x="904875" y="0"/>
                    </a:moveTo>
                    <a:lnTo>
                      <a:pt x="0" y="3714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670A420-1860-4E1F-B07B-B14981D468B1}"/>
                  </a:ext>
                </a:extLst>
              </p:cNvPr>
              <p:cNvSpPr/>
              <p:nvPr/>
            </p:nvSpPr>
            <p:spPr>
              <a:xfrm>
                <a:off x="3467100" y="2905125"/>
                <a:ext cx="609600" cy="257175"/>
              </a:xfrm>
              <a:custGeom>
                <a:avLst/>
                <a:gdLst>
                  <a:gd name="connsiteX0" fmla="*/ 609600 w 609600"/>
                  <a:gd name="connsiteY0" fmla="*/ 0 h 257175"/>
                  <a:gd name="connsiteX1" fmla="*/ 0 w 609600"/>
                  <a:gd name="connsiteY1" fmla="*/ 257175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9600" h="257175">
                    <a:moveTo>
                      <a:pt x="609600" y="0"/>
                    </a:moveTo>
                    <a:lnTo>
                      <a:pt x="0" y="2571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4F6AFAC-F24B-4336-8AB9-7BDF432D25A1}"/>
                  </a:ext>
                </a:extLst>
              </p:cNvPr>
              <p:cNvSpPr/>
              <p:nvPr/>
            </p:nvSpPr>
            <p:spPr>
              <a:xfrm>
                <a:off x="3495675" y="2838450"/>
                <a:ext cx="476250" cy="228600"/>
              </a:xfrm>
              <a:custGeom>
                <a:avLst/>
                <a:gdLst>
                  <a:gd name="connsiteX0" fmla="*/ 476250 w 476250"/>
                  <a:gd name="connsiteY0" fmla="*/ 0 h 228600"/>
                  <a:gd name="connsiteX1" fmla="*/ 0 w 476250"/>
                  <a:gd name="connsiteY1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0" h="228600">
                    <a:moveTo>
                      <a:pt x="476250" y="0"/>
                    </a:moveTo>
                    <a:lnTo>
                      <a:pt x="0" y="2286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CD6650F-83CD-4315-8140-DF18DEC1D9B8}"/>
                  </a:ext>
                </a:extLst>
              </p:cNvPr>
              <p:cNvSpPr/>
              <p:nvPr/>
            </p:nvSpPr>
            <p:spPr>
              <a:xfrm>
                <a:off x="3476625" y="2800350"/>
                <a:ext cx="390525" cy="171450"/>
              </a:xfrm>
              <a:custGeom>
                <a:avLst/>
                <a:gdLst>
                  <a:gd name="connsiteX0" fmla="*/ 390525 w 390525"/>
                  <a:gd name="connsiteY0" fmla="*/ 0 h 171450"/>
                  <a:gd name="connsiteX1" fmla="*/ 0 w 390525"/>
                  <a:gd name="connsiteY1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0525" h="171450">
                    <a:moveTo>
                      <a:pt x="390525" y="0"/>
                    </a:moveTo>
                    <a:lnTo>
                      <a:pt x="0" y="1714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6A8B88E-19BB-4811-AA08-4253B0475CC8}"/>
                  </a:ext>
                </a:extLst>
              </p:cNvPr>
              <p:cNvSpPr/>
              <p:nvPr/>
            </p:nvSpPr>
            <p:spPr>
              <a:xfrm>
                <a:off x="3571875" y="2752725"/>
                <a:ext cx="228600" cy="114300"/>
              </a:xfrm>
              <a:custGeom>
                <a:avLst/>
                <a:gdLst>
                  <a:gd name="connsiteX0" fmla="*/ 228600 w 228600"/>
                  <a:gd name="connsiteY0" fmla="*/ 0 h 114300"/>
                  <a:gd name="connsiteX1" fmla="*/ 0 w 228600"/>
                  <a:gd name="connsiteY1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8600" h="114300">
                    <a:moveTo>
                      <a:pt x="228600" y="0"/>
                    </a:moveTo>
                    <a:lnTo>
                      <a:pt x="0" y="1143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4F32AD1B-F3F3-4F10-880A-7F42314B899F}"/>
                  </a:ext>
                </a:extLst>
              </p:cNvPr>
              <p:cNvSpPr/>
              <p:nvPr/>
            </p:nvSpPr>
            <p:spPr>
              <a:xfrm>
                <a:off x="3543300" y="2724150"/>
                <a:ext cx="114300" cy="57150"/>
              </a:xfrm>
              <a:custGeom>
                <a:avLst/>
                <a:gdLst>
                  <a:gd name="connsiteX0" fmla="*/ 114300 w 114300"/>
                  <a:gd name="connsiteY0" fmla="*/ 0 h 57150"/>
                  <a:gd name="connsiteX1" fmla="*/ 0 w 114300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57150">
                    <a:moveTo>
                      <a:pt x="114300" y="0"/>
                    </a:moveTo>
                    <a:lnTo>
                      <a:pt x="0" y="571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851BF66-1789-402E-8BB0-EBDC2023BB0C}"/>
                  </a:ext>
                </a:extLst>
              </p:cNvPr>
              <p:cNvSpPr/>
              <p:nvPr/>
            </p:nvSpPr>
            <p:spPr>
              <a:xfrm>
                <a:off x="6000750" y="2667000"/>
                <a:ext cx="647700" cy="419100"/>
              </a:xfrm>
              <a:custGeom>
                <a:avLst/>
                <a:gdLst>
                  <a:gd name="connsiteX0" fmla="*/ 0 w 647700"/>
                  <a:gd name="connsiteY0" fmla="*/ 419100 h 419100"/>
                  <a:gd name="connsiteX1" fmla="*/ 647700 w 647700"/>
                  <a:gd name="connsiteY1" fmla="*/ 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7700" h="419100">
                    <a:moveTo>
                      <a:pt x="0" y="419100"/>
                    </a:moveTo>
                    <a:lnTo>
                      <a:pt x="6477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CFACD8B-C1D4-4793-8093-D54BD093BE23}"/>
                  </a:ext>
                </a:extLst>
              </p:cNvPr>
              <p:cNvSpPr/>
              <p:nvPr/>
            </p:nvSpPr>
            <p:spPr>
              <a:xfrm>
                <a:off x="5810250" y="2476500"/>
                <a:ext cx="942975" cy="571500"/>
              </a:xfrm>
              <a:custGeom>
                <a:avLst/>
                <a:gdLst>
                  <a:gd name="connsiteX0" fmla="*/ 0 w 942975"/>
                  <a:gd name="connsiteY0" fmla="*/ 571500 h 571500"/>
                  <a:gd name="connsiteX1" fmla="*/ 942975 w 942975"/>
                  <a:gd name="connsiteY1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2975" h="571500">
                    <a:moveTo>
                      <a:pt x="0" y="571500"/>
                    </a:moveTo>
                    <a:lnTo>
                      <a:pt x="9429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27968068-68DD-472F-B86C-C127987221B3}"/>
                  </a:ext>
                </a:extLst>
              </p:cNvPr>
              <p:cNvSpPr/>
              <p:nvPr/>
            </p:nvSpPr>
            <p:spPr>
              <a:xfrm>
                <a:off x="5514975" y="2752725"/>
                <a:ext cx="476250" cy="219075"/>
              </a:xfrm>
              <a:custGeom>
                <a:avLst/>
                <a:gdLst>
                  <a:gd name="connsiteX0" fmla="*/ 0 w 476250"/>
                  <a:gd name="connsiteY0" fmla="*/ 219075 h 219075"/>
                  <a:gd name="connsiteX1" fmla="*/ 476250 w 476250"/>
                  <a:gd name="connsiteY1" fmla="*/ 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0" h="219075">
                    <a:moveTo>
                      <a:pt x="0" y="219075"/>
                    </a:moveTo>
                    <a:lnTo>
                      <a:pt x="4762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65DE6D0-41BA-4970-8225-D7CC5636BA9D}"/>
                  </a:ext>
                </a:extLst>
              </p:cNvPr>
              <p:cNvSpPr/>
              <p:nvPr/>
            </p:nvSpPr>
            <p:spPr>
              <a:xfrm>
                <a:off x="5381625" y="2771775"/>
                <a:ext cx="381000" cy="152400"/>
              </a:xfrm>
              <a:custGeom>
                <a:avLst/>
                <a:gdLst>
                  <a:gd name="connsiteX0" fmla="*/ 0 w 381000"/>
                  <a:gd name="connsiteY0" fmla="*/ 152400 h 152400"/>
                  <a:gd name="connsiteX1" fmla="*/ 381000 w 381000"/>
                  <a:gd name="connsiteY1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152400">
                    <a:moveTo>
                      <a:pt x="0" y="152400"/>
                    </a:moveTo>
                    <a:lnTo>
                      <a:pt x="3810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C2C4FFA-6B7F-4BC5-8BAE-34DCD8D2ACA7}"/>
                  </a:ext>
                </a:extLst>
              </p:cNvPr>
              <p:cNvSpPr/>
              <p:nvPr/>
            </p:nvSpPr>
            <p:spPr>
              <a:xfrm>
                <a:off x="5238750" y="2705100"/>
                <a:ext cx="457200" cy="171450"/>
              </a:xfrm>
              <a:custGeom>
                <a:avLst/>
                <a:gdLst>
                  <a:gd name="connsiteX0" fmla="*/ 0 w 457200"/>
                  <a:gd name="connsiteY0" fmla="*/ 171450 h 171450"/>
                  <a:gd name="connsiteX1" fmla="*/ 457200 w 457200"/>
                  <a:gd name="connsiteY1" fmla="*/ 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7200" h="171450">
                    <a:moveTo>
                      <a:pt x="0" y="171450"/>
                    </a:moveTo>
                    <a:lnTo>
                      <a:pt x="457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38CC98D-1197-476F-8D56-A574F7A1F806}"/>
                  </a:ext>
                </a:extLst>
              </p:cNvPr>
              <p:cNvSpPr/>
              <p:nvPr/>
            </p:nvSpPr>
            <p:spPr>
              <a:xfrm>
                <a:off x="5133975" y="2609850"/>
                <a:ext cx="581025" cy="228600"/>
              </a:xfrm>
              <a:custGeom>
                <a:avLst/>
                <a:gdLst>
                  <a:gd name="connsiteX0" fmla="*/ 0 w 581025"/>
                  <a:gd name="connsiteY0" fmla="*/ 228600 h 228600"/>
                  <a:gd name="connsiteX1" fmla="*/ 581025 w 581025"/>
                  <a:gd name="connsiteY1" fmla="*/ 0 h 228600"/>
                  <a:gd name="connsiteX2" fmla="*/ 581025 w 581025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1025" h="228600">
                    <a:moveTo>
                      <a:pt x="0" y="228600"/>
                    </a:moveTo>
                    <a:lnTo>
                      <a:pt x="581025" y="0"/>
                    </a:lnTo>
                    <a:lnTo>
                      <a:pt x="58102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E4A2012-9C99-43C1-AF18-8093EA83FE3F}"/>
                  </a:ext>
                </a:extLst>
              </p:cNvPr>
              <p:cNvSpPr/>
              <p:nvPr/>
            </p:nvSpPr>
            <p:spPr>
              <a:xfrm>
                <a:off x="5019675" y="2171700"/>
                <a:ext cx="1476375" cy="619125"/>
              </a:xfrm>
              <a:custGeom>
                <a:avLst/>
                <a:gdLst>
                  <a:gd name="connsiteX0" fmla="*/ 0 w 1476375"/>
                  <a:gd name="connsiteY0" fmla="*/ 619125 h 619125"/>
                  <a:gd name="connsiteX1" fmla="*/ 1476375 w 1476375"/>
                  <a:gd name="connsiteY1" fmla="*/ 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6375" h="619125">
                    <a:moveTo>
                      <a:pt x="0" y="619125"/>
                    </a:moveTo>
                    <a:lnTo>
                      <a:pt x="14763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097E61A-8432-491C-BC00-94D87077D2FC}"/>
                  </a:ext>
                </a:extLst>
              </p:cNvPr>
              <p:cNvSpPr/>
              <p:nvPr/>
            </p:nvSpPr>
            <p:spPr>
              <a:xfrm>
                <a:off x="4867275" y="2486025"/>
                <a:ext cx="714375" cy="266700"/>
              </a:xfrm>
              <a:custGeom>
                <a:avLst/>
                <a:gdLst>
                  <a:gd name="connsiteX0" fmla="*/ 0 w 714375"/>
                  <a:gd name="connsiteY0" fmla="*/ 266700 h 266700"/>
                  <a:gd name="connsiteX1" fmla="*/ 714375 w 714375"/>
                  <a:gd name="connsiteY1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4375" h="266700">
                    <a:moveTo>
                      <a:pt x="0" y="266700"/>
                    </a:moveTo>
                    <a:lnTo>
                      <a:pt x="7143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591D69E-12CE-4197-BCB6-513B6999FFAB}"/>
                  </a:ext>
                </a:extLst>
              </p:cNvPr>
              <p:cNvSpPr/>
              <p:nvPr/>
            </p:nvSpPr>
            <p:spPr>
              <a:xfrm>
                <a:off x="5676900" y="2162175"/>
                <a:ext cx="666750" cy="257175"/>
              </a:xfrm>
              <a:custGeom>
                <a:avLst/>
                <a:gdLst>
                  <a:gd name="connsiteX0" fmla="*/ 0 w 666750"/>
                  <a:gd name="connsiteY0" fmla="*/ 257175 h 257175"/>
                  <a:gd name="connsiteX1" fmla="*/ 666750 w 666750"/>
                  <a:gd name="connsiteY1" fmla="*/ 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0" h="257175">
                    <a:moveTo>
                      <a:pt x="0" y="257175"/>
                    </a:moveTo>
                    <a:lnTo>
                      <a:pt x="6667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21C6D1F-0726-485E-98AA-1E560AB88E66}"/>
                  </a:ext>
                </a:extLst>
              </p:cNvPr>
              <p:cNvSpPr/>
              <p:nvPr/>
            </p:nvSpPr>
            <p:spPr>
              <a:xfrm>
                <a:off x="4724400" y="2562225"/>
                <a:ext cx="476250" cy="180975"/>
              </a:xfrm>
              <a:custGeom>
                <a:avLst/>
                <a:gdLst>
                  <a:gd name="connsiteX0" fmla="*/ 0 w 476250"/>
                  <a:gd name="connsiteY0" fmla="*/ 180975 h 180975"/>
                  <a:gd name="connsiteX1" fmla="*/ 476250 w 476250"/>
                  <a:gd name="connsiteY1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0" h="180975">
                    <a:moveTo>
                      <a:pt x="0" y="180975"/>
                    </a:moveTo>
                    <a:lnTo>
                      <a:pt x="4762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A5D637CB-C7DC-4D84-9F58-C64650A1F748}"/>
                  </a:ext>
                </a:extLst>
              </p:cNvPr>
              <p:cNvSpPr/>
              <p:nvPr/>
            </p:nvSpPr>
            <p:spPr>
              <a:xfrm>
                <a:off x="4581525" y="2581275"/>
                <a:ext cx="371475" cy="142875"/>
              </a:xfrm>
              <a:custGeom>
                <a:avLst/>
                <a:gdLst>
                  <a:gd name="connsiteX0" fmla="*/ 0 w 371475"/>
                  <a:gd name="connsiteY0" fmla="*/ 142875 h 142875"/>
                  <a:gd name="connsiteX1" fmla="*/ 371475 w 371475"/>
                  <a:gd name="connsiteY1" fmla="*/ 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475" h="142875">
                    <a:moveTo>
                      <a:pt x="0" y="142875"/>
                    </a:moveTo>
                    <a:lnTo>
                      <a:pt x="3714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8289148B-E7F0-42BD-BA1D-7D9C9E8DF743}"/>
                  </a:ext>
                </a:extLst>
              </p:cNvPr>
              <p:cNvSpPr/>
              <p:nvPr/>
            </p:nvSpPr>
            <p:spPr>
              <a:xfrm>
                <a:off x="4486275" y="2562225"/>
                <a:ext cx="361950" cy="133350"/>
              </a:xfrm>
              <a:custGeom>
                <a:avLst/>
                <a:gdLst>
                  <a:gd name="connsiteX0" fmla="*/ 0 w 361950"/>
                  <a:gd name="connsiteY0" fmla="*/ 133350 h 133350"/>
                  <a:gd name="connsiteX1" fmla="*/ 361950 w 361950"/>
                  <a:gd name="connsiteY1" fmla="*/ 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1950" h="133350">
                    <a:moveTo>
                      <a:pt x="0" y="133350"/>
                    </a:moveTo>
                    <a:lnTo>
                      <a:pt x="3619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347C603-9FC6-4B44-814E-25AF821B507A}"/>
                  </a:ext>
                </a:extLst>
              </p:cNvPr>
              <p:cNvSpPr/>
              <p:nvPr/>
            </p:nvSpPr>
            <p:spPr>
              <a:xfrm>
                <a:off x="4314825" y="2543175"/>
                <a:ext cx="161925" cy="57150"/>
              </a:xfrm>
              <a:custGeom>
                <a:avLst/>
                <a:gdLst>
                  <a:gd name="connsiteX0" fmla="*/ 0 w 161925"/>
                  <a:gd name="connsiteY0" fmla="*/ 57150 h 57150"/>
                  <a:gd name="connsiteX1" fmla="*/ 161925 w 161925"/>
                  <a:gd name="connsiteY1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25" h="57150">
                    <a:moveTo>
                      <a:pt x="0" y="57150"/>
                    </a:moveTo>
                    <a:lnTo>
                      <a:pt x="16192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580F59A-875A-4BB6-8BBB-A8954213A2B1}"/>
                  </a:ext>
                </a:extLst>
              </p:cNvPr>
              <p:cNvSpPr/>
              <p:nvPr/>
            </p:nvSpPr>
            <p:spPr>
              <a:xfrm>
                <a:off x="4133850" y="2457450"/>
                <a:ext cx="142875" cy="66675"/>
              </a:xfrm>
              <a:custGeom>
                <a:avLst/>
                <a:gdLst>
                  <a:gd name="connsiteX0" fmla="*/ 0 w 142875"/>
                  <a:gd name="connsiteY0" fmla="*/ 66675 h 66675"/>
                  <a:gd name="connsiteX1" fmla="*/ 142875 w 142875"/>
                  <a:gd name="connsiteY1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875" h="66675">
                    <a:moveTo>
                      <a:pt x="0" y="66675"/>
                    </a:moveTo>
                    <a:lnTo>
                      <a:pt x="1428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8EA840A1-E344-49F4-A35E-B9E3CBE7DF1A}"/>
                  </a:ext>
                </a:extLst>
              </p:cNvPr>
              <p:cNvSpPr/>
              <p:nvPr/>
            </p:nvSpPr>
            <p:spPr>
              <a:xfrm>
                <a:off x="5753100" y="3524250"/>
                <a:ext cx="885825" cy="571500"/>
              </a:xfrm>
              <a:custGeom>
                <a:avLst/>
                <a:gdLst>
                  <a:gd name="connsiteX0" fmla="*/ 0 w 885825"/>
                  <a:gd name="connsiteY0" fmla="*/ 571500 h 571500"/>
                  <a:gd name="connsiteX1" fmla="*/ 57150 w 885825"/>
                  <a:gd name="connsiteY1" fmla="*/ 495300 h 571500"/>
                  <a:gd name="connsiteX2" fmla="*/ 247650 w 885825"/>
                  <a:gd name="connsiteY2" fmla="*/ 409575 h 571500"/>
                  <a:gd name="connsiteX3" fmla="*/ 314325 w 885825"/>
                  <a:gd name="connsiteY3" fmla="*/ 323850 h 571500"/>
                  <a:gd name="connsiteX4" fmla="*/ 523875 w 885825"/>
                  <a:gd name="connsiteY4" fmla="*/ 219075 h 571500"/>
                  <a:gd name="connsiteX5" fmla="*/ 657225 w 885825"/>
                  <a:gd name="connsiteY5" fmla="*/ 85725 h 571500"/>
                  <a:gd name="connsiteX6" fmla="*/ 885825 w 885825"/>
                  <a:gd name="connsiteY6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5825" h="571500">
                    <a:moveTo>
                      <a:pt x="0" y="571500"/>
                    </a:moveTo>
                    <a:cubicBezTo>
                      <a:pt x="7937" y="546893"/>
                      <a:pt x="15875" y="522287"/>
                      <a:pt x="57150" y="495300"/>
                    </a:cubicBezTo>
                    <a:cubicBezTo>
                      <a:pt x="98425" y="468313"/>
                      <a:pt x="204788" y="438150"/>
                      <a:pt x="247650" y="409575"/>
                    </a:cubicBezTo>
                    <a:cubicBezTo>
                      <a:pt x="290512" y="381000"/>
                      <a:pt x="268288" y="355600"/>
                      <a:pt x="314325" y="323850"/>
                    </a:cubicBezTo>
                    <a:cubicBezTo>
                      <a:pt x="360362" y="292100"/>
                      <a:pt x="466725" y="258762"/>
                      <a:pt x="523875" y="219075"/>
                    </a:cubicBezTo>
                    <a:cubicBezTo>
                      <a:pt x="581025" y="179387"/>
                      <a:pt x="596900" y="122237"/>
                      <a:pt x="657225" y="85725"/>
                    </a:cubicBezTo>
                    <a:cubicBezTo>
                      <a:pt x="717550" y="49213"/>
                      <a:pt x="801687" y="24606"/>
                      <a:pt x="885825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9E9D97ED-295B-4445-81E9-99F05BD025FB}"/>
                  </a:ext>
                </a:extLst>
              </p:cNvPr>
              <p:cNvSpPr/>
              <p:nvPr/>
            </p:nvSpPr>
            <p:spPr>
              <a:xfrm>
                <a:off x="5114926" y="2614611"/>
                <a:ext cx="2149164" cy="1700213"/>
              </a:xfrm>
              <a:custGeom>
                <a:avLst/>
                <a:gdLst>
                  <a:gd name="connsiteX0" fmla="*/ 0 w 2132367"/>
                  <a:gd name="connsiteY0" fmla="*/ 1695450 h 1695450"/>
                  <a:gd name="connsiteX1" fmla="*/ 238125 w 2132367"/>
                  <a:gd name="connsiteY1" fmla="*/ 1657350 h 1695450"/>
                  <a:gd name="connsiteX2" fmla="*/ 342900 w 2132367"/>
                  <a:gd name="connsiteY2" fmla="*/ 1552575 h 1695450"/>
                  <a:gd name="connsiteX3" fmla="*/ 390525 w 2132367"/>
                  <a:gd name="connsiteY3" fmla="*/ 1495425 h 1695450"/>
                  <a:gd name="connsiteX4" fmla="*/ 533400 w 2132367"/>
                  <a:gd name="connsiteY4" fmla="*/ 1400175 h 1695450"/>
                  <a:gd name="connsiteX5" fmla="*/ 676275 w 2132367"/>
                  <a:gd name="connsiteY5" fmla="*/ 1314450 h 1695450"/>
                  <a:gd name="connsiteX6" fmla="*/ 828675 w 2132367"/>
                  <a:gd name="connsiteY6" fmla="*/ 1257300 h 1695450"/>
                  <a:gd name="connsiteX7" fmla="*/ 885825 w 2132367"/>
                  <a:gd name="connsiteY7" fmla="*/ 1152525 h 1695450"/>
                  <a:gd name="connsiteX8" fmla="*/ 1057275 w 2132367"/>
                  <a:gd name="connsiteY8" fmla="*/ 1057275 h 1695450"/>
                  <a:gd name="connsiteX9" fmla="*/ 1162050 w 2132367"/>
                  <a:gd name="connsiteY9" fmla="*/ 933450 h 1695450"/>
                  <a:gd name="connsiteX10" fmla="*/ 1447800 w 2132367"/>
                  <a:gd name="connsiteY10" fmla="*/ 847725 h 1695450"/>
                  <a:gd name="connsiteX11" fmla="*/ 1628775 w 2132367"/>
                  <a:gd name="connsiteY11" fmla="*/ 762000 h 1695450"/>
                  <a:gd name="connsiteX12" fmla="*/ 1695450 w 2132367"/>
                  <a:gd name="connsiteY12" fmla="*/ 647700 h 1695450"/>
                  <a:gd name="connsiteX13" fmla="*/ 1952625 w 2132367"/>
                  <a:gd name="connsiteY13" fmla="*/ 466725 h 1695450"/>
                  <a:gd name="connsiteX14" fmla="*/ 2009775 w 2132367"/>
                  <a:gd name="connsiteY14" fmla="*/ 314325 h 1695450"/>
                  <a:gd name="connsiteX15" fmla="*/ 2124075 w 2132367"/>
                  <a:gd name="connsiteY15" fmla="*/ 200025 h 1695450"/>
                  <a:gd name="connsiteX16" fmla="*/ 2114550 w 2132367"/>
                  <a:gd name="connsiteY16" fmla="*/ 0 h 1695450"/>
                  <a:gd name="connsiteX0" fmla="*/ 0 w 2149164"/>
                  <a:gd name="connsiteY0" fmla="*/ 1700213 h 1700213"/>
                  <a:gd name="connsiteX1" fmla="*/ 238125 w 2149164"/>
                  <a:gd name="connsiteY1" fmla="*/ 1662113 h 1700213"/>
                  <a:gd name="connsiteX2" fmla="*/ 342900 w 2149164"/>
                  <a:gd name="connsiteY2" fmla="*/ 1557338 h 1700213"/>
                  <a:gd name="connsiteX3" fmla="*/ 390525 w 2149164"/>
                  <a:gd name="connsiteY3" fmla="*/ 1500188 h 1700213"/>
                  <a:gd name="connsiteX4" fmla="*/ 533400 w 2149164"/>
                  <a:gd name="connsiteY4" fmla="*/ 1404938 h 1700213"/>
                  <a:gd name="connsiteX5" fmla="*/ 676275 w 2149164"/>
                  <a:gd name="connsiteY5" fmla="*/ 1319213 h 1700213"/>
                  <a:gd name="connsiteX6" fmla="*/ 828675 w 2149164"/>
                  <a:gd name="connsiteY6" fmla="*/ 1262063 h 1700213"/>
                  <a:gd name="connsiteX7" fmla="*/ 885825 w 2149164"/>
                  <a:gd name="connsiteY7" fmla="*/ 1157288 h 1700213"/>
                  <a:gd name="connsiteX8" fmla="*/ 1057275 w 2149164"/>
                  <a:gd name="connsiteY8" fmla="*/ 1062038 h 1700213"/>
                  <a:gd name="connsiteX9" fmla="*/ 1162050 w 2149164"/>
                  <a:gd name="connsiteY9" fmla="*/ 938213 h 1700213"/>
                  <a:gd name="connsiteX10" fmla="*/ 1447800 w 2149164"/>
                  <a:gd name="connsiteY10" fmla="*/ 852488 h 1700213"/>
                  <a:gd name="connsiteX11" fmla="*/ 1628775 w 2149164"/>
                  <a:gd name="connsiteY11" fmla="*/ 766763 h 1700213"/>
                  <a:gd name="connsiteX12" fmla="*/ 1695450 w 2149164"/>
                  <a:gd name="connsiteY12" fmla="*/ 652463 h 1700213"/>
                  <a:gd name="connsiteX13" fmla="*/ 1952625 w 2149164"/>
                  <a:gd name="connsiteY13" fmla="*/ 471488 h 1700213"/>
                  <a:gd name="connsiteX14" fmla="*/ 2009775 w 2149164"/>
                  <a:gd name="connsiteY14" fmla="*/ 319088 h 1700213"/>
                  <a:gd name="connsiteX15" fmla="*/ 2124075 w 2149164"/>
                  <a:gd name="connsiteY15" fmla="*/ 204788 h 1700213"/>
                  <a:gd name="connsiteX16" fmla="*/ 2143125 w 2149164"/>
                  <a:gd name="connsiteY16" fmla="*/ 0 h 1700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49164" h="1700213">
                    <a:moveTo>
                      <a:pt x="0" y="1700213"/>
                    </a:moveTo>
                    <a:cubicBezTo>
                      <a:pt x="90487" y="1693069"/>
                      <a:pt x="180975" y="1685925"/>
                      <a:pt x="238125" y="1662113"/>
                    </a:cubicBezTo>
                    <a:cubicBezTo>
                      <a:pt x="295275" y="1638301"/>
                      <a:pt x="317500" y="1584325"/>
                      <a:pt x="342900" y="1557338"/>
                    </a:cubicBezTo>
                    <a:cubicBezTo>
                      <a:pt x="368300" y="1530350"/>
                      <a:pt x="358775" y="1525588"/>
                      <a:pt x="390525" y="1500188"/>
                    </a:cubicBezTo>
                    <a:cubicBezTo>
                      <a:pt x="422275" y="1474788"/>
                      <a:pt x="485775" y="1435100"/>
                      <a:pt x="533400" y="1404938"/>
                    </a:cubicBezTo>
                    <a:cubicBezTo>
                      <a:pt x="581025" y="1374776"/>
                      <a:pt x="627063" y="1343025"/>
                      <a:pt x="676275" y="1319213"/>
                    </a:cubicBezTo>
                    <a:cubicBezTo>
                      <a:pt x="725488" y="1295400"/>
                      <a:pt x="793750" y="1289050"/>
                      <a:pt x="828675" y="1262063"/>
                    </a:cubicBezTo>
                    <a:cubicBezTo>
                      <a:pt x="863600" y="1235075"/>
                      <a:pt x="847725" y="1190625"/>
                      <a:pt x="885825" y="1157288"/>
                    </a:cubicBezTo>
                    <a:cubicBezTo>
                      <a:pt x="923925" y="1123951"/>
                      <a:pt x="1011238" y="1098550"/>
                      <a:pt x="1057275" y="1062038"/>
                    </a:cubicBezTo>
                    <a:cubicBezTo>
                      <a:pt x="1103312" y="1025526"/>
                      <a:pt x="1096962" y="973138"/>
                      <a:pt x="1162050" y="938213"/>
                    </a:cubicBezTo>
                    <a:cubicBezTo>
                      <a:pt x="1227138" y="903288"/>
                      <a:pt x="1370013" y="881063"/>
                      <a:pt x="1447800" y="852488"/>
                    </a:cubicBezTo>
                    <a:cubicBezTo>
                      <a:pt x="1525587" y="823913"/>
                      <a:pt x="1587500" y="800100"/>
                      <a:pt x="1628775" y="766763"/>
                    </a:cubicBezTo>
                    <a:cubicBezTo>
                      <a:pt x="1670050" y="733426"/>
                      <a:pt x="1641475" y="701675"/>
                      <a:pt x="1695450" y="652463"/>
                    </a:cubicBezTo>
                    <a:cubicBezTo>
                      <a:pt x="1749425" y="603251"/>
                      <a:pt x="1900238" y="527050"/>
                      <a:pt x="1952625" y="471488"/>
                    </a:cubicBezTo>
                    <a:cubicBezTo>
                      <a:pt x="2005012" y="415926"/>
                      <a:pt x="1981200" y="363538"/>
                      <a:pt x="2009775" y="319088"/>
                    </a:cubicBezTo>
                    <a:cubicBezTo>
                      <a:pt x="2038350" y="274638"/>
                      <a:pt x="2101850" y="257969"/>
                      <a:pt x="2124075" y="204788"/>
                    </a:cubicBezTo>
                    <a:cubicBezTo>
                      <a:pt x="2146300" y="151607"/>
                      <a:pt x="2156618" y="73819"/>
                      <a:pt x="2143125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D15A632-F125-4747-BA18-D7209400A9F0}"/>
                  </a:ext>
                </a:extLst>
              </p:cNvPr>
              <p:cNvSpPr/>
              <p:nvPr/>
            </p:nvSpPr>
            <p:spPr>
              <a:xfrm>
                <a:off x="6791325" y="2562225"/>
                <a:ext cx="423045" cy="581025"/>
              </a:xfrm>
              <a:custGeom>
                <a:avLst/>
                <a:gdLst>
                  <a:gd name="connsiteX0" fmla="*/ 0 w 423045"/>
                  <a:gd name="connsiteY0" fmla="*/ 581025 h 581025"/>
                  <a:gd name="connsiteX1" fmla="*/ 152400 w 423045"/>
                  <a:gd name="connsiteY1" fmla="*/ 476250 h 581025"/>
                  <a:gd name="connsiteX2" fmla="*/ 219075 w 423045"/>
                  <a:gd name="connsiteY2" fmla="*/ 361950 h 581025"/>
                  <a:gd name="connsiteX3" fmla="*/ 352425 w 423045"/>
                  <a:gd name="connsiteY3" fmla="*/ 276225 h 581025"/>
                  <a:gd name="connsiteX4" fmla="*/ 419100 w 423045"/>
                  <a:gd name="connsiteY4" fmla="*/ 219075 h 581025"/>
                  <a:gd name="connsiteX5" fmla="*/ 409575 w 423045"/>
                  <a:gd name="connsiteY5" fmla="*/ 0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3045" h="581025">
                    <a:moveTo>
                      <a:pt x="0" y="581025"/>
                    </a:moveTo>
                    <a:cubicBezTo>
                      <a:pt x="57944" y="546893"/>
                      <a:pt x="115888" y="512762"/>
                      <a:pt x="152400" y="476250"/>
                    </a:cubicBezTo>
                    <a:cubicBezTo>
                      <a:pt x="188912" y="439738"/>
                      <a:pt x="185738" y="395287"/>
                      <a:pt x="219075" y="361950"/>
                    </a:cubicBezTo>
                    <a:cubicBezTo>
                      <a:pt x="252412" y="328613"/>
                      <a:pt x="319088" y="300037"/>
                      <a:pt x="352425" y="276225"/>
                    </a:cubicBezTo>
                    <a:cubicBezTo>
                      <a:pt x="385762" y="252413"/>
                      <a:pt x="409575" y="265112"/>
                      <a:pt x="419100" y="219075"/>
                    </a:cubicBezTo>
                    <a:cubicBezTo>
                      <a:pt x="428625" y="173037"/>
                      <a:pt x="419100" y="86518"/>
                      <a:pt x="409575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791A427-D987-4125-9B04-8D2E0F92EA0E}"/>
                  </a:ext>
                </a:extLst>
              </p:cNvPr>
              <p:cNvSpPr/>
              <p:nvPr/>
            </p:nvSpPr>
            <p:spPr>
              <a:xfrm>
                <a:off x="5157787" y="3076575"/>
                <a:ext cx="929209" cy="628650"/>
              </a:xfrm>
              <a:custGeom>
                <a:avLst/>
                <a:gdLst>
                  <a:gd name="connsiteX0" fmla="*/ 581025 w 914922"/>
                  <a:gd name="connsiteY0" fmla="*/ 647700 h 647700"/>
                  <a:gd name="connsiteX1" fmla="*/ 828675 w 914922"/>
                  <a:gd name="connsiteY1" fmla="*/ 552450 h 647700"/>
                  <a:gd name="connsiteX2" fmla="*/ 857250 w 914922"/>
                  <a:gd name="connsiteY2" fmla="*/ 438150 h 647700"/>
                  <a:gd name="connsiteX3" fmla="*/ 914400 w 914922"/>
                  <a:gd name="connsiteY3" fmla="*/ 381000 h 647700"/>
                  <a:gd name="connsiteX4" fmla="*/ 876300 w 914922"/>
                  <a:gd name="connsiteY4" fmla="*/ 295275 h 647700"/>
                  <a:gd name="connsiteX5" fmla="*/ 733425 w 914922"/>
                  <a:gd name="connsiteY5" fmla="*/ 200025 h 647700"/>
                  <a:gd name="connsiteX6" fmla="*/ 390525 w 914922"/>
                  <a:gd name="connsiteY6" fmla="*/ 104775 h 647700"/>
                  <a:gd name="connsiteX7" fmla="*/ 0 w 914922"/>
                  <a:gd name="connsiteY7" fmla="*/ 0 h 647700"/>
                  <a:gd name="connsiteX0" fmla="*/ 595312 w 929209"/>
                  <a:gd name="connsiteY0" fmla="*/ 628650 h 628650"/>
                  <a:gd name="connsiteX1" fmla="*/ 842962 w 929209"/>
                  <a:gd name="connsiteY1" fmla="*/ 533400 h 628650"/>
                  <a:gd name="connsiteX2" fmla="*/ 871537 w 929209"/>
                  <a:gd name="connsiteY2" fmla="*/ 419100 h 628650"/>
                  <a:gd name="connsiteX3" fmla="*/ 928687 w 929209"/>
                  <a:gd name="connsiteY3" fmla="*/ 361950 h 628650"/>
                  <a:gd name="connsiteX4" fmla="*/ 890587 w 929209"/>
                  <a:gd name="connsiteY4" fmla="*/ 276225 h 628650"/>
                  <a:gd name="connsiteX5" fmla="*/ 747712 w 929209"/>
                  <a:gd name="connsiteY5" fmla="*/ 180975 h 628650"/>
                  <a:gd name="connsiteX6" fmla="*/ 404812 w 929209"/>
                  <a:gd name="connsiteY6" fmla="*/ 85725 h 628650"/>
                  <a:gd name="connsiteX7" fmla="*/ 0 w 929209"/>
                  <a:gd name="connsiteY7" fmla="*/ 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9209" h="628650">
                    <a:moveTo>
                      <a:pt x="595312" y="628650"/>
                    </a:moveTo>
                    <a:cubicBezTo>
                      <a:pt x="696118" y="598487"/>
                      <a:pt x="796925" y="568325"/>
                      <a:pt x="842962" y="533400"/>
                    </a:cubicBezTo>
                    <a:cubicBezTo>
                      <a:pt x="888999" y="498475"/>
                      <a:pt x="857250" y="447675"/>
                      <a:pt x="871537" y="419100"/>
                    </a:cubicBezTo>
                    <a:cubicBezTo>
                      <a:pt x="885824" y="390525"/>
                      <a:pt x="925512" y="385762"/>
                      <a:pt x="928687" y="361950"/>
                    </a:cubicBezTo>
                    <a:cubicBezTo>
                      <a:pt x="931862" y="338137"/>
                      <a:pt x="920749" y="306387"/>
                      <a:pt x="890587" y="276225"/>
                    </a:cubicBezTo>
                    <a:cubicBezTo>
                      <a:pt x="860425" y="246063"/>
                      <a:pt x="828675" y="212725"/>
                      <a:pt x="747712" y="180975"/>
                    </a:cubicBezTo>
                    <a:cubicBezTo>
                      <a:pt x="666750" y="149225"/>
                      <a:pt x="529431" y="115887"/>
                      <a:pt x="404812" y="85725"/>
                    </a:cubicBezTo>
                    <a:cubicBezTo>
                      <a:pt x="280193" y="55563"/>
                      <a:pt x="134937" y="28575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1AEF6FD-BE10-4251-A945-2EA4611145E4}"/>
                  </a:ext>
                </a:extLst>
              </p:cNvPr>
              <p:cNvSpPr/>
              <p:nvPr/>
            </p:nvSpPr>
            <p:spPr>
              <a:xfrm>
                <a:off x="7053261" y="2528887"/>
                <a:ext cx="69898" cy="73218"/>
              </a:xfrm>
              <a:custGeom>
                <a:avLst/>
                <a:gdLst>
                  <a:gd name="connsiteX0" fmla="*/ 0 w 38100"/>
                  <a:gd name="connsiteY0" fmla="*/ 0 h 85725"/>
                  <a:gd name="connsiteX1" fmla="*/ 28575 w 38100"/>
                  <a:gd name="connsiteY1" fmla="*/ 57150 h 85725"/>
                  <a:gd name="connsiteX2" fmla="*/ 38100 w 38100"/>
                  <a:gd name="connsiteY2" fmla="*/ 85725 h 85725"/>
                  <a:gd name="connsiteX0" fmla="*/ 0 w 32908"/>
                  <a:gd name="connsiteY0" fmla="*/ 0 h 60942"/>
                  <a:gd name="connsiteX1" fmla="*/ 28575 w 32908"/>
                  <a:gd name="connsiteY1" fmla="*/ 57150 h 60942"/>
                  <a:gd name="connsiteX2" fmla="*/ 32908 w 32908"/>
                  <a:gd name="connsiteY2" fmla="*/ 60385 h 60942"/>
                  <a:gd name="connsiteX0" fmla="*/ 0 w 38100"/>
                  <a:gd name="connsiteY0" fmla="*/ 0 h 70831"/>
                  <a:gd name="connsiteX1" fmla="*/ 33767 w 38100"/>
                  <a:gd name="connsiteY1" fmla="*/ 66364 h 70831"/>
                  <a:gd name="connsiteX2" fmla="*/ 38100 w 38100"/>
                  <a:gd name="connsiteY2" fmla="*/ 69599 h 7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" h="70831">
                    <a:moveTo>
                      <a:pt x="0" y="0"/>
                    </a:moveTo>
                    <a:cubicBezTo>
                      <a:pt x="9525" y="19050"/>
                      <a:pt x="27417" y="54764"/>
                      <a:pt x="33767" y="66364"/>
                    </a:cubicBezTo>
                    <a:cubicBezTo>
                      <a:pt x="40117" y="77964"/>
                      <a:pt x="36512" y="62455"/>
                      <a:pt x="38100" y="69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625FA1F-2ED4-4EE0-BF4A-7D0363A843E6}"/>
                  </a:ext>
                </a:extLst>
              </p:cNvPr>
              <p:cNvSpPr/>
              <p:nvPr/>
            </p:nvSpPr>
            <p:spPr>
              <a:xfrm>
                <a:off x="7019924" y="2705100"/>
                <a:ext cx="76493" cy="80961"/>
              </a:xfrm>
              <a:custGeom>
                <a:avLst/>
                <a:gdLst>
                  <a:gd name="connsiteX0" fmla="*/ 0 w 57150"/>
                  <a:gd name="connsiteY0" fmla="*/ 0 h 66675"/>
                  <a:gd name="connsiteX1" fmla="*/ 47625 w 57150"/>
                  <a:gd name="connsiteY1" fmla="*/ 38100 h 66675"/>
                  <a:gd name="connsiteX2" fmla="*/ 57150 w 57150"/>
                  <a:gd name="connsiteY2" fmla="*/ 66675 h 66675"/>
                  <a:gd name="connsiteX0" fmla="*/ 0 w 65278"/>
                  <a:gd name="connsiteY0" fmla="*/ 0 h 66675"/>
                  <a:gd name="connsiteX1" fmla="*/ 47625 w 65278"/>
                  <a:gd name="connsiteY1" fmla="*/ 38100 h 66675"/>
                  <a:gd name="connsiteX2" fmla="*/ 65278 w 65278"/>
                  <a:gd name="connsiteY2" fmla="*/ 6667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278" h="66675">
                    <a:moveTo>
                      <a:pt x="0" y="0"/>
                    </a:moveTo>
                    <a:cubicBezTo>
                      <a:pt x="15875" y="12700"/>
                      <a:pt x="36745" y="26988"/>
                      <a:pt x="47625" y="38100"/>
                    </a:cubicBezTo>
                    <a:cubicBezTo>
                      <a:pt x="58505" y="49212"/>
                      <a:pt x="65278" y="57944"/>
                      <a:pt x="65278" y="6667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A711719-C6D8-4109-B0B6-D801E4A35AC0}"/>
                  </a:ext>
                </a:extLst>
              </p:cNvPr>
              <p:cNvSpPr/>
              <p:nvPr/>
            </p:nvSpPr>
            <p:spPr>
              <a:xfrm>
                <a:off x="6934200" y="2800349"/>
                <a:ext cx="56345" cy="76199"/>
              </a:xfrm>
              <a:custGeom>
                <a:avLst/>
                <a:gdLst>
                  <a:gd name="connsiteX0" fmla="*/ 0 w 47625"/>
                  <a:gd name="connsiteY0" fmla="*/ 0 h 57150"/>
                  <a:gd name="connsiteX1" fmla="*/ 47625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0" y="0"/>
                    </a:moveTo>
                    <a:lnTo>
                      <a:pt x="47625" y="571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D693505-726F-4547-8926-39BE1F430A32}"/>
                  </a:ext>
                </a:extLst>
              </p:cNvPr>
              <p:cNvSpPr/>
              <p:nvPr/>
            </p:nvSpPr>
            <p:spPr>
              <a:xfrm>
                <a:off x="7048500" y="2657476"/>
                <a:ext cx="71438" cy="61912"/>
              </a:xfrm>
              <a:custGeom>
                <a:avLst/>
                <a:gdLst>
                  <a:gd name="connsiteX0" fmla="*/ 0 w 57150"/>
                  <a:gd name="connsiteY0" fmla="*/ 0 h 47625"/>
                  <a:gd name="connsiteX1" fmla="*/ 57150 w 57150"/>
                  <a:gd name="connsiteY1" fmla="*/ 47625 h 47625"/>
                  <a:gd name="connsiteX0" fmla="*/ 0 w 71438"/>
                  <a:gd name="connsiteY0" fmla="*/ 0 h 61912"/>
                  <a:gd name="connsiteX1" fmla="*/ 71438 w 71438"/>
                  <a:gd name="connsiteY1" fmla="*/ 61912 h 61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438" h="61912">
                    <a:moveTo>
                      <a:pt x="0" y="0"/>
                    </a:moveTo>
                    <a:lnTo>
                      <a:pt x="71438" y="6191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A0F1E3F-B9D6-41B0-8837-D63C8B71B968}"/>
                  </a:ext>
                </a:extLst>
              </p:cNvPr>
              <p:cNvSpPr/>
              <p:nvPr/>
            </p:nvSpPr>
            <p:spPr>
              <a:xfrm>
                <a:off x="4533900" y="4210050"/>
                <a:ext cx="752475" cy="276225"/>
              </a:xfrm>
              <a:custGeom>
                <a:avLst/>
                <a:gdLst>
                  <a:gd name="connsiteX0" fmla="*/ 752475 w 752475"/>
                  <a:gd name="connsiteY0" fmla="*/ 276225 h 276225"/>
                  <a:gd name="connsiteX1" fmla="*/ 714375 w 752475"/>
                  <a:gd name="connsiteY1" fmla="*/ 228600 h 276225"/>
                  <a:gd name="connsiteX2" fmla="*/ 561975 w 752475"/>
                  <a:gd name="connsiteY2" fmla="*/ 228600 h 276225"/>
                  <a:gd name="connsiteX3" fmla="*/ 447675 w 752475"/>
                  <a:gd name="connsiteY3" fmla="*/ 171450 h 276225"/>
                  <a:gd name="connsiteX4" fmla="*/ 333375 w 752475"/>
                  <a:gd name="connsiteY4" fmla="*/ 161925 h 276225"/>
                  <a:gd name="connsiteX5" fmla="*/ 257175 w 752475"/>
                  <a:gd name="connsiteY5" fmla="*/ 114300 h 276225"/>
                  <a:gd name="connsiteX6" fmla="*/ 161925 w 752475"/>
                  <a:gd name="connsiteY6" fmla="*/ 104775 h 276225"/>
                  <a:gd name="connsiteX7" fmla="*/ 95250 w 752475"/>
                  <a:gd name="connsiteY7" fmla="*/ 57150 h 276225"/>
                  <a:gd name="connsiteX8" fmla="*/ 66675 w 752475"/>
                  <a:gd name="connsiteY8" fmla="*/ 9525 h 276225"/>
                  <a:gd name="connsiteX9" fmla="*/ 0 w 752475"/>
                  <a:gd name="connsiteY9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2475" h="276225">
                    <a:moveTo>
                      <a:pt x="752475" y="276225"/>
                    </a:moveTo>
                    <a:cubicBezTo>
                      <a:pt x="749300" y="256381"/>
                      <a:pt x="746125" y="236537"/>
                      <a:pt x="714375" y="228600"/>
                    </a:cubicBezTo>
                    <a:cubicBezTo>
                      <a:pt x="682625" y="220663"/>
                      <a:pt x="606425" y="238125"/>
                      <a:pt x="561975" y="228600"/>
                    </a:cubicBezTo>
                    <a:cubicBezTo>
                      <a:pt x="517525" y="219075"/>
                      <a:pt x="485775" y="182562"/>
                      <a:pt x="447675" y="171450"/>
                    </a:cubicBezTo>
                    <a:cubicBezTo>
                      <a:pt x="409575" y="160338"/>
                      <a:pt x="365125" y="171450"/>
                      <a:pt x="333375" y="161925"/>
                    </a:cubicBezTo>
                    <a:cubicBezTo>
                      <a:pt x="301625" y="152400"/>
                      <a:pt x="285750" y="123825"/>
                      <a:pt x="257175" y="114300"/>
                    </a:cubicBezTo>
                    <a:cubicBezTo>
                      <a:pt x="228600" y="104775"/>
                      <a:pt x="188912" y="114300"/>
                      <a:pt x="161925" y="104775"/>
                    </a:cubicBezTo>
                    <a:cubicBezTo>
                      <a:pt x="134938" y="95250"/>
                      <a:pt x="111125" y="73025"/>
                      <a:pt x="95250" y="57150"/>
                    </a:cubicBezTo>
                    <a:cubicBezTo>
                      <a:pt x="79375" y="41275"/>
                      <a:pt x="82550" y="19050"/>
                      <a:pt x="66675" y="9525"/>
                    </a:cubicBezTo>
                    <a:cubicBezTo>
                      <a:pt x="50800" y="0"/>
                      <a:pt x="25400" y="0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269D1985-1626-43F4-BD35-5B3408D82F3D}"/>
                  </a:ext>
                </a:extLst>
              </p:cNvPr>
              <p:cNvSpPr/>
              <p:nvPr/>
            </p:nvSpPr>
            <p:spPr>
              <a:xfrm>
                <a:off x="7158772" y="2362200"/>
                <a:ext cx="28575" cy="161925"/>
              </a:xfrm>
              <a:custGeom>
                <a:avLst/>
                <a:gdLst>
                  <a:gd name="connsiteX0" fmla="*/ 28575 w 28575"/>
                  <a:gd name="connsiteY0" fmla="*/ 161925 h 161925"/>
                  <a:gd name="connsiteX1" fmla="*/ 0 w 28575"/>
                  <a:gd name="connsiteY1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161925">
                    <a:moveTo>
                      <a:pt x="28575" y="161925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1AD12C3-ABA1-4F2E-9CE7-6586B6630FAE}"/>
                  </a:ext>
                </a:extLst>
              </p:cNvPr>
              <p:cNvSpPr/>
              <p:nvPr/>
            </p:nvSpPr>
            <p:spPr>
              <a:xfrm>
                <a:off x="5643562" y="3181350"/>
                <a:ext cx="1004888" cy="174045"/>
              </a:xfrm>
              <a:custGeom>
                <a:avLst/>
                <a:gdLst>
                  <a:gd name="connsiteX0" fmla="*/ 981075 w 981075"/>
                  <a:gd name="connsiteY0" fmla="*/ 19050 h 183570"/>
                  <a:gd name="connsiteX1" fmla="*/ 904875 w 981075"/>
                  <a:gd name="connsiteY1" fmla="*/ 104775 h 183570"/>
                  <a:gd name="connsiteX2" fmla="*/ 723900 w 981075"/>
                  <a:gd name="connsiteY2" fmla="*/ 180975 h 183570"/>
                  <a:gd name="connsiteX3" fmla="*/ 552450 w 981075"/>
                  <a:gd name="connsiteY3" fmla="*/ 161925 h 183570"/>
                  <a:gd name="connsiteX4" fmla="*/ 371475 w 981075"/>
                  <a:gd name="connsiteY4" fmla="*/ 123825 h 183570"/>
                  <a:gd name="connsiteX5" fmla="*/ 190500 w 981075"/>
                  <a:gd name="connsiteY5" fmla="*/ 47625 h 183570"/>
                  <a:gd name="connsiteX6" fmla="*/ 0 w 981075"/>
                  <a:gd name="connsiteY6" fmla="*/ 0 h 183570"/>
                  <a:gd name="connsiteX0" fmla="*/ 981075 w 981075"/>
                  <a:gd name="connsiteY0" fmla="*/ 19050 h 183570"/>
                  <a:gd name="connsiteX1" fmla="*/ 904875 w 981075"/>
                  <a:gd name="connsiteY1" fmla="*/ 104775 h 183570"/>
                  <a:gd name="connsiteX2" fmla="*/ 723900 w 981075"/>
                  <a:gd name="connsiteY2" fmla="*/ 180975 h 183570"/>
                  <a:gd name="connsiteX3" fmla="*/ 552450 w 981075"/>
                  <a:gd name="connsiteY3" fmla="*/ 161925 h 183570"/>
                  <a:gd name="connsiteX4" fmla="*/ 371475 w 981075"/>
                  <a:gd name="connsiteY4" fmla="*/ 123825 h 183570"/>
                  <a:gd name="connsiteX5" fmla="*/ 190500 w 981075"/>
                  <a:gd name="connsiteY5" fmla="*/ 57150 h 183570"/>
                  <a:gd name="connsiteX6" fmla="*/ 0 w 981075"/>
                  <a:gd name="connsiteY6" fmla="*/ 0 h 183570"/>
                  <a:gd name="connsiteX0" fmla="*/ 1004888 w 1004888"/>
                  <a:gd name="connsiteY0" fmla="*/ 9525 h 174045"/>
                  <a:gd name="connsiteX1" fmla="*/ 928688 w 1004888"/>
                  <a:gd name="connsiteY1" fmla="*/ 95250 h 174045"/>
                  <a:gd name="connsiteX2" fmla="*/ 747713 w 1004888"/>
                  <a:gd name="connsiteY2" fmla="*/ 171450 h 174045"/>
                  <a:gd name="connsiteX3" fmla="*/ 576263 w 1004888"/>
                  <a:gd name="connsiteY3" fmla="*/ 152400 h 174045"/>
                  <a:gd name="connsiteX4" fmla="*/ 395288 w 1004888"/>
                  <a:gd name="connsiteY4" fmla="*/ 114300 h 174045"/>
                  <a:gd name="connsiteX5" fmla="*/ 214313 w 1004888"/>
                  <a:gd name="connsiteY5" fmla="*/ 47625 h 174045"/>
                  <a:gd name="connsiteX6" fmla="*/ 0 w 1004888"/>
                  <a:gd name="connsiteY6" fmla="*/ 0 h 174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4888" h="174045">
                    <a:moveTo>
                      <a:pt x="1004888" y="9525"/>
                    </a:moveTo>
                    <a:cubicBezTo>
                      <a:pt x="988219" y="38894"/>
                      <a:pt x="971550" y="68263"/>
                      <a:pt x="928688" y="95250"/>
                    </a:cubicBezTo>
                    <a:cubicBezTo>
                      <a:pt x="885826" y="122237"/>
                      <a:pt x="806450" y="161925"/>
                      <a:pt x="747713" y="171450"/>
                    </a:cubicBezTo>
                    <a:cubicBezTo>
                      <a:pt x="688975" y="180975"/>
                      <a:pt x="635000" y="161925"/>
                      <a:pt x="576263" y="152400"/>
                    </a:cubicBezTo>
                    <a:cubicBezTo>
                      <a:pt x="517525" y="142875"/>
                      <a:pt x="455613" y="131762"/>
                      <a:pt x="395288" y="114300"/>
                    </a:cubicBezTo>
                    <a:cubicBezTo>
                      <a:pt x="334963" y="96838"/>
                      <a:pt x="280194" y="66675"/>
                      <a:pt x="214313" y="47625"/>
                    </a:cubicBezTo>
                    <a:cubicBezTo>
                      <a:pt x="148432" y="28575"/>
                      <a:pt x="64294" y="13494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CCB643F-91B2-4024-96D8-1097D9451119}"/>
                  </a:ext>
                </a:extLst>
              </p:cNvPr>
              <p:cNvSpPr/>
              <p:nvPr/>
            </p:nvSpPr>
            <p:spPr>
              <a:xfrm>
                <a:off x="6977063" y="2771775"/>
                <a:ext cx="52387" cy="76200"/>
              </a:xfrm>
              <a:custGeom>
                <a:avLst/>
                <a:gdLst>
                  <a:gd name="connsiteX0" fmla="*/ 0 w 57150"/>
                  <a:gd name="connsiteY0" fmla="*/ 0 h 66675"/>
                  <a:gd name="connsiteX1" fmla="*/ 57150 w 57150"/>
                  <a:gd name="connsiteY1" fmla="*/ 66675 h 66675"/>
                  <a:gd name="connsiteX0" fmla="*/ 0 w 52387"/>
                  <a:gd name="connsiteY0" fmla="*/ 0 h 76200"/>
                  <a:gd name="connsiteX1" fmla="*/ 52387 w 52387"/>
                  <a:gd name="connsiteY1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387" h="76200">
                    <a:moveTo>
                      <a:pt x="0" y="0"/>
                    </a:moveTo>
                    <a:lnTo>
                      <a:pt x="52387" y="762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5CAA3EA-B003-4807-8C59-761821E45944}"/>
                  </a:ext>
                </a:extLst>
              </p:cNvPr>
              <p:cNvSpPr/>
              <p:nvPr/>
            </p:nvSpPr>
            <p:spPr>
              <a:xfrm>
                <a:off x="6886575" y="2843211"/>
                <a:ext cx="28575" cy="78582"/>
              </a:xfrm>
              <a:custGeom>
                <a:avLst/>
                <a:gdLst>
                  <a:gd name="connsiteX0" fmla="*/ 0 w 19050"/>
                  <a:gd name="connsiteY0" fmla="*/ 0 h 76200"/>
                  <a:gd name="connsiteX1" fmla="*/ 19050 w 19050"/>
                  <a:gd name="connsiteY1" fmla="*/ 76200 h 76200"/>
                  <a:gd name="connsiteX0" fmla="*/ 0 w 28575"/>
                  <a:gd name="connsiteY0" fmla="*/ 0 h 73819"/>
                  <a:gd name="connsiteX1" fmla="*/ 28575 w 28575"/>
                  <a:gd name="connsiteY1" fmla="*/ 73819 h 73819"/>
                  <a:gd name="connsiteX0" fmla="*/ 0 w 28575"/>
                  <a:gd name="connsiteY0" fmla="*/ 0 h 78582"/>
                  <a:gd name="connsiteX1" fmla="*/ 28575 w 28575"/>
                  <a:gd name="connsiteY1" fmla="*/ 78582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78582">
                    <a:moveTo>
                      <a:pt x="0" y="0"/>
                    </a:moveTo>
                    <a:lnTo>
                      <a:pt x="28575" y="7858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FEA5DDFE-353F-439B-A242-4A6C2F394EE4}"/>
                  </a:ext>
                </a:extLst>
              </p:cNvPr>
              <p:cNvSpPr/>
              <p:nvPr/>
            </p:nvSpPr>
            <p:spPr>
              <a:xfrm>
                <a:off x="6807994" y="2888456"/>
                <a:ext cx="48100" cy="83344"/>
              </a:xfrm>
              <a:custGeom>
                <a:avLst/>
                <a:gdLst>
                  <a:gd name="connsiteX0" fmla="*/ 0 w 47625"/>
                  <a:gd name="connsiteY0" fmla="*/ 0 h 95250"/>
                  <a:gd name="connsiteX1" fmla="*/ 47625 w 47625"/>
                  <a:gd name="connsiteY1" fmla="*/ 95250 h 95250"/>
                  <a:gd name="connsiteX0" fmla="*/ 0 w 50105"/>
                  <a:gd name="connsiteY0" fmla="*/ 0 h 104180"/>
                  <a:gd name="connsiteX1" fmla="*/ 50105 w 50105"/>
                  <a:gd name="connsiteY1" fmla="*/ 104180 h 10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105" h="104180">
                    <a:moveTo>
                      <a:pt x="0" y="0"/>
                    </a:moveTo>
                    <a:lnTo>
                      <a:pt x="50105" y="10418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CB2F920-3785-4CB5-90FC-D3F88AE1F56E}"/>
                  </a:ext>
                </a:extLst>
              </p:cNvPr>
              <p:cNvSpPr/>
              <p:nvPr/>
            </p:nvSpPr>
            <p:spPr>
              <a:xfrm>
                <a:off x="6719888" y="2938463"/>
                <a:ext cx="45719" cy="89264"/>
              </a:xfrm>
              <a:custGeom>
                <a:avLst/>
                <a:gdLst>
                  <a:gd name="connsiteX0" fmla="*/ 0 w 28575"/>
                  <a:gd name="connsiteY0" fmla="*/ 0 h 66675"/>
                  <a:gd name="connsiteX1" fmla="*/ 28575 w 28575"/>
                  <a:gd name="connsiteY1" fmla="*/ 6667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66675">
                    <a:moveTo>
                      <a:pt x="0" y="0"/>
                    </a:moveTo>
                    <a:lnTo>
                      <a:pt x="28575" y="666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2F5E50E-975E-494A-9817-193C1A6CD630}"/>
                  </a:ext>
                </a:extLst>
              </p:cNvPr>
              <p:cNvSpPr/>
              <p:nvPr/>
            </p:nvSpPr>
            <p:spPr>
              <a:xfrm>
                <a:off x="6641517" y="2981325"/>
                <a:ext cx="54558" cy="85725"/>
              </a:xfrm>
              <a:custGeom>
                <a:avLst/>
                <a:gdLst>
                  <a:gd name="connsiteX0" fmla="*/ 0 w 38100"/>
                  <a:gd name="connsiteY0" fmla="*/ 0 h 66675"/>
                  <a:gd name="connsiteX1" fmla="*/ 38100 w 38100"/>
                  <a:gd name="connsiteY1" fmla="*/ 6667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66675">
                    <a:moveTo>
                      <a:pt x="0" y="0"/>
                    </a:moveTo>
                    <a:lnTo>
                      <a:pt x="38100" y="666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845DA2A7-A3C0-4EC8-BC21-C3FD1C5910C9}"/>
                  </a:ext>
                </a:extLst>
              </p:cNvPr>
              <p:cNvSpPr/>
              <p:nvPr/>
            </p:nvSpPr>
            <p:spPr>
              <a:xfrm>
                <a:off x="6550819" y="3045619"/>
                <a:ext cx="45719" cy="98591"/>
              </a:xfrm>
              <a:custGeom>
                <a:avLst/>
                <a:gdLst>
                  <a:gd name="connsiteX0" fmla="*/ 0 w 28575"/>
                  <a:gd name="connsiteY0" fmla="*/ 0 h 85725"/>
                  <a:gd name="connsiteX1" fmla="*/ 28575 w 28575"/>
                  <a:gd name="connsiteY1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85725">
                    <a:moveTo>
                      <a:pt x="0" y="0"/>
                    </a:moveTo>
                    <a:lnTo>
                      <a:pt x="28575" y="857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53CA2CAA-A852-442E-8197-26B77C8C8BCE}"/>
                  </a:ext>
                </a:extLst>
              </p:cNvPr>
              <p:cNvSpPr/>
              <p:nvPr/>
            </p:nvSpPr>
            <p:spPr>
              <a:xfrm>
                <a:off x="6438900" y="3107531"/>
                <a:ext cx="38100" cy="104775"/>
              </a:xfrm>
              <a:custGeom>
                <a:avLst/>
                <a:gdLst>
                  <a:gd name="connsiteX0" fmla="*/ 0 w 38100"/>
                  <a:gd name="connsiteY0" fmla="*/ 0 h 104775"/>
                  <a:gd name="connsiteX1" fmla="*/ 38100 w 38100"/>
                  <a:gd name="connsiteY1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104775">
                    <a:moveTo>
                      <a:pt x="0" y="0"/>
                    </a:moveTo>
                    <a:lnTo>
                      <a:pt x="38100" y="1047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74A0391-6C7A-4E21-9BE9-54D6733F15EE}"/>
                  </a:ext>
                </a:extLst>
              </p:cNvPr>
              <p:cNvSpPr/>
              <p:nvPr/>
            </p:nvSpPr>
            <p:spPr>
              <a:xfrm>
                <a:off x="6296025" y="3190875"/>
                <a:ext cx="9525" cy="76200"/>
              </a:xfrm>
              <a:custGeom>
                <a:avLst/>
                <a:gdLst>
                  <a:gd name="connsiteX0" fmla="*/ 0 w 9525"/>
                  <a:gd name="connsiteY0" fmla="*/ 0 h 76200"/>
                  <a:gd name="connsiteX1" fmla="*/ 9525 w 9525"/>
                  <a:gd name="connsiteY1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6200">
                    <a:moveTo>
                      <a:pt x="0" y="0"/>
                    </a:moveTo>
                    <a:lnTo>
                      <a:pt x="9525" y="762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DE79E24A-6A3D-4086-B94D-E80C25E175D2}"/>
                  </a:ext>
                </a:extLst>
              </p:cNvPr>
              <p:cNvSpPr/>
              <p:nvPr/>
            </p:nvSpPr>
            <p:spPr>
              <a:xfrm>
                <a:off x="6103868" y="3176587"/>
                <a:ext cx="15943" cy="82617"/>
              </a:xfrm>
              <a:custGeom>
                <a:avLst/>
                <a:gdLst>
                  <a:gd name="connsiteX0" fmla="*/ 19325 w 19325"/>
                  <a:gd name="connsiteY0" fmla="*/ 0 h 97842"/>
                  <a:gd name="connsiteX1" fmla="*/ 275 w 19325"/>
                  <a:gd name="connsiteY1" fmla="*/ 85725 h 97842"/>
                  <a:gd name="connsiteX2" fmla="*/ 9800 w 19325"/>
                  <a:gd name="connsiteY2" fmla="*/ 95250 h 97842"/>
                  <a:gd name="connsiteX0" fmla="*/ 19325 w 19325"/>
                  <a:gd name="connsiteY0" fmla="*/ 0 h 102845"/>
                  <a:gd name="connsiteX1" fmla="*/ 275 w 19325"/>
                  <a:gd name="connsiteY1" fmla="*/ 90487 h 102845"/>
                  <a:gd name="connsiteX2" fmla="*/ 9800 w 19325"/>
                  <a:gd name="connsiteY2" fmla="*/ 100012 h 102845"/>
                  <a:gd name="connsiteX0" fmla="*/ 21030 w 21030"/>
                  <a:gd name="connsiteY0" fmla="*/ 0 h 97952"/>
                  <a:gd name="connsiteX1" fmla="*/ 1980 w 21030"/>
                  <a:gd name="connsiteY1" fmla="*/ 90487 h 97952"/>
                  <a:gd name="connsiteX2" fmla="*/ 4361 w 21030"/>
                  <a:gd name="connsiteY2" fmla="*/ 90487 h 97952"/>
                  <a:gd name="connsiteX0" fmla="*/ 15943 w 15943"/>
                  <a:gd name="connsiteY0" fmla="*/ 0 h 82617"/>
                  <a:gd name="connsiteX1" fmla="*/ 1656 w 15943"/>
                  <a:gd name="connsiteY1" fmla="*/ 76199 h 82617"/>
                  <a:gd name="connsiteX2" fmla="*/ 4037 w 15943"/>
                  <a:gd name="connsiteY2" fmla="*/ 76199 h 8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943" h="82617">
                    <a:moveTo>
                      <a:pt x="15943" y="0"/>
                    </a:moveTo>
                    <a:cubicBezTo>
                      <a:pt x="7211" y="34925"/>
                      <a:pt x="3640" y="63499"/>
                      <a:pt x="1656" y="76199"/>
                    </a:cubicBezTo>
                    <a:cubicBezTo>
                      <a:pt x="-328" y="88899"/>
                      <a:pt x="-1520" y="79374"/>
                      <a:pt x="4037" y="761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4D70848-468A-4A31-B442-4C64E2FA586C}"/>
                  </a:ext>
                </a:extLst>
              </p:cNvPr>
              <p:cNvSpPr/>
              <p:nvPr/>
            </p:nvSpPr>
            <p:spPr>
              <a:xfrm>
                <a:off x="5924550" y="3150394"/>
                <a:ext cx="0" cy="57150"/>
              </a:xfrm>
              <a:custGeom>
                <a:avLst/>
                <a:gdLst>
                  <a:gd name="connsiteX0" fmla="*/ 0 w 0"/>
                  <a:gd name="connsiteY0" fmla="*/ 0 h 57150"/>
                  <a:gd name="connsiteX1" fmla="*/ 0 w 0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57150">
                    <a:moveTo>
                      <a:pt x="0" y="0"/>
                    </a:moveTo>
                    <a:lnTo>
                      <a:pt x="0" y="571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06F0409-F20D-4BD4-9AF4-BB9F76E4FB0A}"/>
                  </a:ext>
                </a:extLst>
              </p:cNvPr>
              <p:cNvSpPr/>
              <p:nvPr/>
            </p:nvSpPr>
            <p:spPr>
              <a:xfrm>
                <a:off x="5838825" y="3457576"/>
                <a:ext cx="19050" cy="85725"/>
              </a:xfrm>
              <a:custGeom>
                <a:avLst/>
                <a:gdLst>
                  <a:gd name="connsiteX0" fmla="*/ 0 w 19050"/>
                  <a:gd name="connsiteY0" fmla="*/ 0 h 85725"/>
                  <a:gd name="connsiteX1" fmla="*/ 19050 w 19050"/>
                  <a:gd name="connsiteY1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" h="85725">
                    <a:moveTo>
                      <a:pt x="0" y="0"/>
                    </a:moveTo>
                    <a:lnTo>
                      <a:pt x="19050" y="857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3DF3F2BF-3591-409E-99B0-E8E16A5688A2}"/>
                  </a:ext>
                </a:extLst>
              </p:cNvPr>
              <p:cNvSpPr/>
              <p:nvPr/>
            </p:nvSpPr>
            <p:spPr>
              <a:xfrm>
                <a:off x="5734050" y="3498057"/>
                <a:ext cx="9525" cy="114300"/>
              </a:xfrm>
              <a:custGeom>
                <a:avLst/>
                <a:gdLst>
                  <a:gd name="connsiteX0" fmla="*/ 0 w 9525"/>
                  <a:gd name="connsiteY0" fmla="*/ 0 h 114300"/>
                  <a:gd name="connsiteX1" fmla="*/ 9525 w 9525"/>
                  <a:gd name="connsiteY1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4300">
                    <a:moveTo>
                      <a:pt x="0" y="0"/>
                    </a:moveTo>
                    <a:lnTo>
                      <a:pt x="9525" y="1143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EEEA2531-DAED-4060-8F31-22606FB14E4D}"/>
                  </a:ext>
                </a:extLst>
              </p:cNvPr>
              <p:cNvSpPr/>
              <p:nvPr/>
            </p:nvSpPr>
            <p:spPr>
              <a:xfrm>
                <a:off x="5603082" y="3538543"/>
                <a:ext cx="7144" cy="119058"/>
              </a:xfrm>
              <a:custGeom>
                <a:avLst/>
                <a:gdLst>
                  <a:gd name="connsiteX0" fmla="*/ 0 w 9525"/>
                  <a:gd name="connsiteY0" fmla="*/ 0 h 123825"/>
                  <a:gd name="connsiteX1" fmla="*/ 9525 w 9525"/>
                  <a:gd name="connsiteY1" fmla="*/ 123825 h 123825"/>
                  <a:gd name="connsiteX0" fmla="*/ 0 w 7500"/>
                  <a:gd name="connsiteY0" fmla="*/ 0 h 9615"/>
                  <a:gd name="connsiteX1" fmla="*/ 7500 w 7500"/>
                  <a:gd name="connsiteY1" fmla="*/ 9615 h 9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00" h="9615">
                    <a:moveTo>
                      <a:pt x="0" y="0"/>
                    </a:moveTo>
                    <a:lnTo>
                      <a:pt x="7500" y="961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DBD87193-6392-4BDD-9BDD-D598F2C50FD6}"/>
                  </a:ext>
                </a:extLst>
              </p:cNvPr>
              <p:cNvSpPr/>
              <p:nvPr/>
            </p:nvSpPr>
            <p:spPr>
              <a:xfrm>
                <a:off x="5486400" y="3598070"/>
                <a:ext cx="0" cy="123825"/>
              </a:xfrm>
              <a:custGeom>
                <a:avLst/>
                <a:gdLst>
                  <a:gd name="connsiteX0" fmla="*/ 0 w 0"/>
                  <a:gd name="connsiteY0" fmla="*/ 0 h 123825"/>
                  <a:gd name="connsiteX1" fmla="*/ 0 w 0"/>
                  <a:gd name="connsiteY1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23825">
                    <a:moveTo>
                      <a:pt x="0" y="0"/>
                    </a:moveTo>
                    <a:lnTo>
                      <a:pt x="0" y="1238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CA95A0CB-C47F-4021-9B66-995F7A42302D}"/>
                  </a:ext>
                </a:extLst>
              </p:cNvPr>
              <p:cNvSpPr/>
              <p:nvPr/>
            </p:nvSpPr>
            <p:spPr>
              <a:xfrm>
                <a:off x="5324475" y="3667125"/>
                <a:ext cx="0" cy="142875"/>
              </a:xfrm>
              <a:custGeom>
                <a:avLst/>
                <a:gdLst>
                  <a:gd name="connsiteX0" fmla="*/ 0 w 0"/>
                  <a:gd name="connsiteY0" fmla="*/ 0 h 142875"/>
                  <a:gd name="connsiteX1" fmla="*/ 0 w 0"/>
                  <a:gd name="connsiteY1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2875">
                    <a:moveTo>
                      <a:pt x="0" y="0"/>
                    </a:moveTo>
                    <a:lnTo>
                      <a:pt x="0" y="1428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14D5455-651A-40B8-9BD8-76DC57DC2B51}"/>
                  </a:ext>
                </a:extLst>
              </p:cNvPr>
              <p:cNvSpPr/>
              <p:nvPr/>
            </p:nvSpPr>
            <p:spPr>
              <a:xfrm>
                <a:off x="5133975" y="3771900"/>
                <a:ext cx="19050" cy="123825"/>
              </a:xfrm>
              <a:custGeom>
                <a:avLst/>
                <a:gdLst>
                  <a:gd name="connsiteX0" fmla="*/ 0 w 19050"/>
                  <a:gd name="connsiteY0" fmla="*/ 0 h 123825"/>
                  <a:gd name="connsiteX1" fmla="*/ 19050 w 19050"/>
                  <a:gd name="connsiteY1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" h="123825">
                    <a:moveTo>
                      <a:pt x="0" y="0"/>
                    </a:moveTo>
                    <a:lnTo>
                      <a:pt x="19050" y="1238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DAC2B7F-AB34-4F0A-AA13-0121084E4CA6}"/>
                  </a:ext>
                </a:extLst>
              </p:cNvPr>
              <p:cNvSpPr/>
              <p:nvPr/>
            </p:nvSpPr>
            <p:spPr>
              <a:xfrm>
                <a:off x="4867275" y="3886200"/>
                <a:ext cx="9525" cy="123825"/>
              </a:xfrm>
              <a:custGeom>
                <a:avLst/>
                <a:gdLst>
                  <a:gd name="connsiteX0" fmla="*/ 0 w 9525"/>
                  <a:gd name="connsiteY0" fmla="*/ 0 h 123825"/>
                  <a:gd name="connsiteX1" fmla="*/ 9525 w 9525"/>
                  <a:gd name="connsiteY1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3825">
                    <a:moveTo>
                      <a:pt x="0" y="0"/>
                    </a:moveTo>
                    <a:lnTo>
                      <a:pt x="9525" y="1238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88C2A86-CC81-4DE6-A588-D3594F21540C}"/>
                  </a:ext>
                </a:extLst>
              </p:cNvPr>
              <p:cNvSpPr/>
              <p:nvPr/>
            </p:nvSpPr>
            <p:spPr>
              <a:xfrm>
                <a:off x="4572000" y="4019550"/>
                <a:ext cx="9525" cy="133350"/>
              </a:xfrm>
              <a:custGeom>
                <a:avLst/>
                <a:gdLst>
                  <a:gd name="connsiteX0" fmla="*/ 9525 w 9525"/>
                  <a:gd name="connsiteY0" fmla="*/ 0 h 133350"/>
                  <a:gd name="connsiteX1" fmla="*/ 0 w 9525"/>
                  <a:gd name="connsiteY1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33350">
                    <a:moveTo>
                      <a:pt x="9525" y="0"/>
                    </a:moveTo>
                    <a:lnTo>
                      <a:pt x="0" y="1333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DBF93DA-4F2C-4372-8E8D-E2801B3CCA69}"/>
                  </a:ext>
                </a:extLst>
              </p:cNvPr>
              <p:cNvSpPr/>
              <p:nvPr/>
            </p:nvSpPr>
            <p:spPr>
              <a:xfrm>
                <a:off x="7543800" y="3629025"/>
                <a:ext cx="447675" cy="609600"/>
              </a:xfrm>
              <a:custGeom>
                <a:avLst/>
                <a:gdLst>
                  <a:gd name="connsiteX0" fmla="*/ 447675 w 447675"/>
                  <a:gd name="connsiteY0" fmla="*/ 0 h 609600"/>
                  <a:gd name="connsiteX1" fmla="*/ 0 w 447675"/>
                  <a:gd name="connsiteY1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7675" h="609600">
                    <a:moveTo>
                      <a:pt x="447675" y="0"/>
                    </a:moveTo>
                    <a:lnTo>
                      <a:pt x="0" y="6096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F2DD06A-60AF-45C4-B5E6-1A291B144819}"/>
                  </a:ext>
                </a:extLst>
              </p:cNvPr>
              <p:cNvSpPr/>
              <p:nvPr/>
            </p:nvSpPr>
            <p:spPr>
              <a:xfrm>
                <a:off x="7372350" y="4343400"/>
                <a:ext cx="95250" cy="133350"/>
              </a:xfrm>
              <a:custGeom>
                <a:avLst/>
                <a:gdLst>
                  <a:gd name="connsiteX0" fmla="*/ 95250 w 95250"/>
                  <a:gd name="connsiteY0" fmla="*/ 0 h 133350"/>
                  <a:gd name="connsiteX1" fmla="*/ 0 w 95250"/>
                  <a:gd name="connsiteY1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" h="133350">
                    <a:moveTo>
                      <a:pt x="95250" y="0"/>
                    </a:moveTo>
                    <a:lnTo>
                      <a:pt x="0" y="1333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4C904AC5-DD57-43D3-879A-0B60FE6D0998}"/>
                  </a:ext>
                </a:extLst>
              </p:cNvPr>
              <p:cNvSpPr/>
              <p:nvPr/>
            </p:nvSpPr>
            <p:spPr>
              <a:xfrm>
                <a:off x="6686550" y="4591050"/>
                <a:ext cx="600075" cy="809625"/>
              </a:xfrm>
              <a:custGeom>
                <a:avLst/>
                <a:gdLst>
                  <a:gd name="connsiteX0" fmla="*/ 600075 w 600075"/>
                  <a:gd name="connsiteY0" fmla="*/ 0 h 809625"/>
                  <a:gd name="connsiteX1" fmla="*/ 0 w 600075"/>
                  <a:gd name="connsiteY1" fmla="*/ 809625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075" h="809625">
                    <a:moveTo>
                      <a:pt x="600075" y="0"/>
                    </a:moveTo>
                    <a:lnTo>
                      <a:pt x="0" y="8096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202D5FFD-3F03-402F-9E01-9B664DB2152B}"/>
                  </a:ext>
                </a:extLst>
              </p:cNvPr>
              <p:cNvSpPr/>
              <p:nvPr/>
            </p:nvSpPr>
            <p:spPr>
              <a:xfrm>
                <a:off x="7934325" y="3676650"/>
                <a:ext cx="190500" cy="285750"/>
              </a:xfrm>
              <a:custGeom>
                <a:avLst/>
                <a:gdLst>
                  <a:gd name="connsiteX0" fmla="*/ 190500 w 190500"/>
                  <a:gd name="connsiteY0" fmla="*/ 0 h 285750"/>
                  <a:gd name="connsiteX1" fmla="*/ 0 w 190500"/>
                  <a:gd name="connsiteY1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0" h="285750">
                    <a:moveTo>
                      <a:pt x="190500" y="0"/>
                    </a:moveTo>
                    <a:lnTo>
                      <a:pt x="0" y="2857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C2C1F796-9299-4D40-8B9B-8275FE5FBD31}"/>
                  </a:ext>
                </a:extLst>
              </p:cNvPr>
              <p:cNvSpPr/>
              <p:nvPr/>
            </p:nvSpPr>
            <p:spPr>
              <a:xfrm>
                <a:off x="7620000" y="4048125"/>
                <a:ext cx="257175" cy="390525"/>
              </a:xfrm>
              <a:custGeom>
                <a:avLst/>
                <a:gdLst>
                  <a:gd name="connsiteX0" fmla="*/ 257175 w 257175"/>
                  <a:gd name="connsiteY0" fmla="*/ 0 h 390525"/>
                  <a:gd name="connsiteX1" fmla="*/ 0 w 257175"/>
                  <a:gd name="connsiteY1" fmla="*/ 390525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7175" h="390525">
                    <a:moveTo>
                      <a:pt x="257175" y="0"/>
                    </a:moveTo>
                    <a:lnTo>
                      <a:pt x="0" y="3905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A8129707-F13B-4AC9-935C-4C412EEEC617}"/>
                  </a:ext>
                </a:extLst>
              </p:cNvPr>
              <p:cNvSpPr/>
              <p:nvPr/>
            </p:nvSpPr>
            <p:spPr>
              <a:xfrm>
                <a:off x="6915150" y="4533900"/>
                <a:ext cx="647700" cy="933450"/>
              </a:xfrm>
              <a:custGeom>
                <a:avLst/>
                <a:gdLst>
                  <a:gd name="connsiteX0" fmla="*/ 647700 w 647700"/>
                  <a:gd name="connsiteY0" fmla="*/ 0 h 933450"/>
                  <a:gd name="connsiteX1" fmla="*/ 0 w 647700"/>
                  <a:gd name="connsiteY1" fmla="*/ 933450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7700" h="933450">
                    <a:moveTo>
                      <a:pt x="647700" y="0"/>
                    </a:moveTo>
                    <a:lnTo>
                      <a:pt x="0" y="9334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F6E3E95-9186-4A48-AA83-918376F7CB55}"/>
                  </a:ext>
                </a:extLst>
              </p:cNvPr>
              <p:cNvSpPr/>
              <p:nvPr/>
            </p:nvSpPr>
            <p:spPr>
              <a:xfrm>
                <a:off x="7924800" y="3705225"/>
                <a:ext cx="390525" cy="600075"/>
              </a:xfrm>
              <a:custGeom>
                <a:avLst/>
                <a:gdLst>
                  <a:gd name="connsiteX0" fmla="*/ 390525 w 390525"/>
                  <a:gd name="connsiteY0" fmla="*/ 0 h 600075"/>
                  <a:gd name="connsiteX1" fmla="*/ 0 w 390525"/>
                  <a:gd name="connsiteY1" fmla="*/ 600075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0525" h="600075">
                    <a:moveTo>
                      <a:pt x="390525" y="0"/>
                    </a:moveTo>
                    <a:lnTo>
                      <a:pt x="0" y="6000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C4C5D552-2404-484A-9358-EF9BF4F30C3B}"/>
                  </a:ext>
                </a:extLst>
              </p:cNvPr>
              <p:cNvSpPr/>
              <p:nvPr/>
            </p:nvSpPr>
            <p:spPr>
              <a:xfrm>
                <a:off x="7172325" y="4391025"/>
                <a:ext cx="714375" cy="1076325"/>
              </a:xfrm>
              <a:custGeom>
                <a:avLst/>
                <a:gdLst>
                  <a:gd name="connsiteX0" fmla="*/ 714375 w 714375"/>
                  <a:gd name="connsiteY0" fmla="*/ 0 h 1076325"/>
                  <a:gd name="connsiteX1" fmla="*/ 0 w 714375"/>
                  <a:gd name="connsiteY1" fmla="*/ 1076325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4375" h="1076325">
                    <a:moveTo>
                      <a:pt x="714375" y="0"/>
                    </a:moveTo>
                    <a:lnTo>
                      <a:pt x="0" y="10763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1CF1D48E-F666-4F28-8CCA-0B30E6D005B4}"/>
                  </a:ext>
                </a:extLst>
              </p:cNvPr>
              <p:cNvSpPr/>
              <p:nvPr/>
            </p:nvSpPr>
            <p:spPr>
              <a:xfrm>
                <a:off x="7791450" y="3990975"/>
                <a:ext cx="542925" cy="866775"/>
              </a:xfrm>
              <a:custGeom>
                <a:avLst/>
                <a:gdLst>
                  <a:gd name="connsiteX0" fmla="*/ 542925 w 542925"/>
                  <a:gd name="connsiteY0" fmla="*/ 0 h 866775"/>
                  <a:gd name="connsiteX1" fmla="*/ 0 w 542925"/>
                  <a:gd name="connsiteY1" fmla="*/ 866775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2925" h="866775">
                    <a:moveTo>
                      <a:pt x="542925" y="0"/>
                    </a:moveTo>
                    <a:lnTo>
                      <a:pt x="0" y="8667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69C2CA7-F9D1-4C79-9231-D0EE16F477FC}"/>
                  </a:ext>
                </a:extLst>
              </p:cNvPr>
              <p:cNvSpPr/>
              <p:nvPr/>
            </p:nvSpPr>
            <p:spPr>
              <a:xfrm>
                <a:off x="7581900" y="4981575"/>
                <a:ext cx="142875" cy="219075"/>
              </a:xfrm>
              <a:custGeom>
                <a:avLst/>
                <a:gdLst>
                  <a:gd name="connsiteX0" fmla="*/ 142875 w 142875"/>
                  <a:gd name="connsiteY0" fmla="*/ 0 h 219075"/>
                  <a:gd name="connsiteX1" fmla="*/ 0 w 142875"/>
                  <a:gd name="connsiteY1" fmla="*/ 2190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875" h="219075">
                    <a:moveTo>
                      <a:pt x="142875" y="0"/>
                    </a:moveTo>
                    <a:lnTo>
                      <a:pt x="0" y="2190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43FBC95-9199-4919-AC94-0319BF577FE3}"/>
                  </a:ext>
                </a:extLst>
              </p:cNvPr>
              <p:cNvSpPr/>
              <p:nvPr/>
            </p:nvSpPr>
            <p:spPr>
              <a:xfrm>
                <a:off x="7258050" y="3333750"/>
                <a:ext cx="161925" cy="314325"/>
              </a:xfrm>
              <a:custGeom>
                <a:avLst/>
                <a:gdLst>
                  <a:gd name="connsiteX0" fmla="*/ 0 w 161925"/>
                  <a:gd name="connsiteY0" fmla="*/ 0 h 314325"/>
                  <a:gd name="connsiteX1" fmla="*/ 161925 w 161925"/>
                  <a:gd name="connsiteY1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25" h="314325">
                    <a:moveTo>
                      <a:pt x="0" y="0"/>
                    </a:moveTo>
                    <a:lnTo>
                      <a:pt x="161925" y="3143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359C046-1308-4E0F-9E1E-F2796F5BE901}"/>
                  </a:ext>
                </a:extLst>
              </p:cNvPr>
              <p:cNvSpPr/>
              <p:nvPr/>
            </p:nvSpPr>
            <p:spPr>
              <a:xfrm>
                <a:off x="6777038" y="3833813"/>
                <a:ext cx="228600" cy="400050"/>
              </a:xfrm>
              <a:custGeom>
                <a:avLst/>
                <a:gdLst>
                  <a:gd name="connsiteX0" fmla="*/ 0 w 228600"/>
                  <a:gd name="connsiteY0" fmla="*/ 0 h 400050"/>
                  <a:gd name="connsiteX1" fmla="*/ 228600 w 228600"/>
                  <a:gd name="connsiteY1" fmla="*/ 40005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8600" h="400050">
                    <a:moveTo>
                      <a:pt x="0" y="0"/>
                    </a:moveTo>
                    <a:lnTo>
                      <a:pt x="228600" y="4000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17F516A7-EEC3-40EC-B84C-1859D59D09CB}"/>
                  </a:ext>
                </a:extLst>
              </p:cNvPr>
              <p:cNvSpPr/>
              <p:nvPr/>
            </p:nvSpPr>
            <p:spPr>
              <a:xfrm>
                <a:off x="6050756" y="4364830"/>
                <a:ext cx="333375" cy="590550"/>
              </a:xfrm>
              <a:custGeom>
                <a:avLst/>
                <a:gdLst>
                  <a:gd name="connsiteX0" fmla="*/ 0 w 333375"/>
                  <a:gd name="connsiteY0" fmla="*/ 0 h 590550"/>
                  <a:gd name="connsiteX1" fmla="*/ 333375 w 333375"/>
                  <a:gd name="connsiteY1" fmla="*/ 59055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590550">
                    <a:moveTo>
                      <a:pt x="0" y="0"/>
                    </a:moveTo>
                    <a:lnTo>
                      <a:pt x="333375" y="5905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E1B1-4DC6-42FA-B928-A3C525FB4B35}"/>
                  </a:ext>
                </a:extLst>
              </p:cNvPr>
              <p:cNvSpPr/>
              <p:nvPr/>
            </p:nvSpPr>
            <p:spPr>
              <a:xfrm>
                <a:off x="7296150" y="3295650"/>
                <a:ext cx="123825" cy="257175"/>
              </a:xfrm>
              <a:custGeom>
                <a:avLst/>
                <a:gdLst>
                  <a:gd name="connsiteX0" fmla="*/ 0 w 123825"/>
                  <a:gd name="connsiteY0" fmla="*/ 0 h 257175"/>
                  <a:gd name="connsiteX1" fmla="*/ 123825 w 123825"/>
                  <a:gd name="connsiteY1" fmla="*/ 257175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825" h="257175">
                    <a:moveTo>
                      <a:pt x="0" y="0"/>
                    </a:moveTo>
                    <a:lnTo>
                      <a:pt x="123825" y="2571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451EC861-4FCE-43AB-8A73-5061F9C4573F}"/>
                  </a:ext>
                </a:extLst>
              </p:cNvPr>
              <p:cNvSpPr/>
              <p:nvPr/>
            </p:nvSpPr>
            <p:spPr>
              <a:xfrm>
                <a:off x="7210425" y="3405188"/>
                <a:ext cx="38100" cy="95250"/>
              </a:xfrm>
              <a:custGeom>
                <a:avLst/>
                <a:gdLst>
                  <a:gd name="connsiteX0" fmla="*/ 0 w 38100"/>
                  <a:gd name="connsiteY0" fmla="*/ 0 h 95250"/>
                  <a:gd name="connsiteX1" fmla="*/ 38100 w 38100"/>
                  <a:gd name="connsiteY1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95250">
                    <a:moveTo>
                      <a:pt x="0" y="0"/>
                    </a:moveTo>
                    <a:lnTo>
                      <a:pt x="38100" y="952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AE6A89-6243-4D0E-BCA4-A99B4E2397BC}"/>
                  </a:ext>
                </a:extLst>
              </p:cNvPr>
              <p:cNvSpPr/>
              <p:nvPr/>
            </p:nvSpPr>
            <p:spPr>
              <a:xfrm>
                <a:off x="7229475" y="3371850"/>
                <a:ext cx="109538" cy="219075"/>
              </a:xfrm>
              <a:custGeom>
                <a:avLst/>
                <a:gdLst>
                  <a:gd name="connsiteX0" fmla="*/ 0 w 109538"/>
                  <a:gd name="connsiteY0" fmla="*/ 0 h 219075"/>
                  <a:gd name="connsiteX1" fmla="*/ 109538 w 109538"/>
                  <a:gd name="connsiteY1" fmla="*/ 2190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538" h="219075">
                    <a:moveTo>
                      <a:pt x="0" y="0"/>
                    </a:moveTo>
                    <a:lnTo>
                      <a:pt x="109538" y="2190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2EC60A6-F4F4-425B-9171-BC55CB163FEC}"/>
                  </a:ext>
                </a:extLst>
              </p:cNvPr>
              <p:cNvSpPr/>
              <p:nvPr/>
            </p:nvSpPr>
            <p:spPr>
              <a:xfrm>
                <a:off x="6815138" y="3795711"/>
                <a:ext cx="180975" cy="352425"/>
              </a:xfrm>
              <a:custGeom>
                <a:avLst/>
                <a:gdLst>
                  <a:gd name="connsiteX0" fmla="*/ 0 w 180975"/>
                  <a:gd name="connsiteY0" fmla="*/ 0 h 352425"/>
                  <a:gd name="connsiteX1" fmla="*/ 180975 w 180975"/>
                  <a:gd name="connsiteY1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0975" h="352425">
                    <a:moveTo>
                      <a:pt x="0" y="0"/>
                    </a:moveTo>
                    <a:lnTo>
                      <a:pt x="180975" y="3524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348B29A-FB9C-4B0B-ABB3-E24AA0CA48EF}"/>
                  </a:ext>
                </a:extLst>
              </p:cNvPr>
              <p:cNvSpPr/>
              <p:nvPr/>
            </p:nvSpPr>
            <p:spPr>
              <a:xfrm>
                <a:off x="6738938" y="3857625"/>
                <a:ext cx="104775" cy="180975"/>
              </a:xfrm>
              <a:custGeom>
                <a:avLst/>
                <a:gdLst>
                  <a:gd name="connsiteX0" fmla="*/ 0 w 104775"/>
                  <a:gd name="connsiteY0" fmla="*/ 0 h 180975"/>
                  <a:gd name="connsiteX1" fmla="*/ 104775 w 104775"/>
                  <a:gd name="connsiteY1" fmla="*/ 18097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775" h="180975">
                    <a:moveTo>
                      <a:pt x="0" y="0"/>
                    </a:moveTo>
                    <a:lnTo>
                      <a:pt x="104775" y="1809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ACACB66A-E549-46A0-9362-93B8FEC8BF29}"/>
                  </a:ext>
                </a:extLst>
              </p:cNvPr>
              <p:cNvSpPr/>
              <p:nvPr/>
            </p:nvSpPr>
            <p:spPr>
              <a:xfrm>
                <a:off x="6086475" y="4338638"/>
                <a:ext cx="180975" cy="347662"/>
              </a:xfrm>
              <a:custGeom>
                <a:avLst/>
                <a:gdLst>
                  <a:gd name="connsiteX0" fmla="*/ 0 w 180975"/>
                  <a:gd name="connsiteY0" fmla="*/ 0 h 347662"/>
                  <a:gd name="connsiteX1" fmla="*/ 180975 w 180975"/>
                  <a:gd name="connsiteY1" fmla="*/ 347662 h 34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0975" h="347662">
                    <a:moveTo>
                      <a:pt x="0" y="0"/>
                    </a:moveTo>
                    <a:lnTo>
                      <a:pt x="180975" y="34766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F98096F3-7660-434F-819F-7698631E5A9C}"/>
                  </a:ext>
                </a:extLst>
              </p:cNvPr>
              <p:cNvSpPr/>
              <p:nvPr/>
            </p:nvSpPr>
            <p:spPr>
              <a:xfrm>
                <a:off x="6017419" y="4388644"/>
                <a:ext cx="142875" cy="233362"/>
              </a:xfrm>
              <a:custGeom>
                <a:avLst/>
                <a:gdLst>
                  <a:gd name="connsiteX0" fmla="*/ 0 w 142875"/>
                  <a:gd name="connsiteY0" fmla="*/ 0 h 233362"/>
                  <a:gd name="connsiteX1" fmla="*/ 128587 w 142875"/>
                  <a:gd name="connsiteY1" fmla="*/ 214312 h 233362"/>
                  <a:gd name="connsiteX2" fmla="*/ 128587 w 142875"/>
                  <a:gd name="connsiteY2" fmla="*/ 209550 h 233362"/>
                  <a:gd name="connsiteX3" fmla="*/ 142875 w 142875"/>
                  <a:gd name="connsiteY3" fmla="*/ 233362 h 23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233362">
                    <a:moveTo>
                      <a:pt x="0" y="0"/>
                    </a:moveTo>
                    <a:lnTo>
                      <a:pt x="128587" y="214312"/>
                    </a:lnTo>
                    <a:cubicBezTo>
                      <a:pt x="150018" y="249237"/>
                      <a:pt x="126206" y="206375"/>
                      <a:pt x="128587" y="209550"/>
                    </a:cubicBezTo>
                    <a:cubicBezTo>
                      <a:pt x="130968" y="212725"/>
                      <a:pt x="136921" y="223043"/>
                      <a:pt x="142875" y="233362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DE3E4D8C-18E4-4A38-AFCC-7CBA903A0F28}"/>
                  </a:ext>
                </a:extLst>
              </p:cNvPr>
              <p:cNvSpPr/>
              <p:nvPr/>
            </p:nvSpPr>
            <p:spPr>
              <a:xfrm>
                <a:off x="6110288" y="4319588"/>
                <a:ext cx="90487" cy="176212"/>
              </a:xfrm>
              <a:custGeom>
                <a:avLst/>
                <a:gdLst>
                  <a:gd name="connsiteX0" fmla="*/ 0 w 90487"/>
                  <a:gd name="connsiteY0" fmla="*/ 0 h 176212"/>
                  <a:gd name="connsiteX1" fmla="*/ 90487 w 90487"/>
                  <a:gd name="connsiteY1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487" h="176212">
                    <a:moveTo>
                      <a:pt x="0" y="0"/>
                    </a:moveTo>
                    <a:lnTo>
                      <a:pt x="90487" y="17621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254C70D1-A4CD-4F45-AA25-323831169246}"/>
                  </a:ext>
                </a:extLst>
              </p:cNvPr>
              <p:cNvSpPr/>
              <p:nvPr/>
            </p:nvSpPr>
            <p:spPr>
              <a:xfrm>
                <a:off x="7286625" y="3790948"/>
                <a:ext cx="85725" cy="133350"/>
              </a:xfrm>
              <a:custGeom>
                <a:avLst/>
                <a:gdLst>
                  <a:gd name="connsiteX0" fmla="*/ 85725 w 85725"/>
                  <a:gd name="connsiteY0" fmla="*/ 133350 h 133350"/>
                  <a:gd name="connsiteX1" fmla="*/ 0 w 85725"/>
                  <a:gd name="connsiteY1" fmla="*/ 0 h 133350"/>
                  <a:gd name="connsiteX2" fmla="*/ 0 w 85725"/>
                  <a:gd name="connsiteY2" fmla="*/ 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725" h="133350">
                    <a:moveTo>
                      <a:pt x="85725" y="13335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136042C5-68BA-4D9A-940F-2CC2C7894E71}"/>
                  </a:ext>
                </a:extLst>
              </p:cNvPr>
              <p:cNvSpPr/>
              <p:nvPr/>
            </p:nvSpPr>
            <p:spPr>
              <a:xfrm>
                <a:off x="7465219" y="3714749"/>
                <a:ext cx="38100" cy="57150"/>
              </a:xfrm>
              <a:custGeom>
                <a:avLst/>
                <a:gdLst>
                  <a:gd name="connsiteX0" fmla="*/ 38100 w 38100"/>
                  <a:gd name="connsiteY0" fmla="*/ 57150 h 57150"/>
                  <a:gd name="connsiteX1" fmla="*/ 0 w 38100"/>
                  <a:gd name="connsiteY1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57150">
                    <a:moveTo>
                      <a:pt x="38100" y="57150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5112C81A-D92D-48D9-8B84-78C14F187A3A}"/>
                  </a:ext>
                </a:extLst>
              </p:cNvPr>
              <p:cNvSpPr/>
              <p:nvPr/>
            </p:nvSpPr>
            <p:spPr>
              <a:xfrm>
                <a:off x="7534275" y="3571875"/>
                <a:ext cx="104775" cy="123825"/>
              </a:xfrm>
              <a:custGeom>
                <a:avLst/>
                <a:gdLst>
                  <a:gd name="connsiteX0" fmla="*/ 104775 w 104775"/>
                  <a:gd name="connsiteY0" fmla="*/ 123825 h 123825"/>
                  <a:gd name="connsiteX1" fmla="*/ 0 w 104775"/>
                  <a:gd name="connsiteY1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775" h="123825">
                    <a:moveTo>
                      <a:pt x="104775" y="123825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EF3AF416-2B38-4664-AC86-B69C4E212FA8}"/>
                  </a:ext>
                </a:extLst>
              </p:cNvPr>
              <p:cNvSpPr/>
              <p:nvPr/>
            </p:nvSpPr>
            <p:spPr>
              <a:xfrm>
                <a:off x="7896225" y="2362200"/>
                <a:ext cx="390525" cy="581025"/>
              </a:xfrm>
              <a:custGeom>
                <a:avLst/>
                <a:gdLst>
                  <a:gd name="connsiteX0" fmla="*/ 0 w 390525"/>
                  <a:gd name="connsiteY0" fmla="*/ 581025 h 581025"/>
                  <a:gd name="connsiteX1" fmla="*/ 390525 w 390525"/>
                  <a:gd name="connsiteY1" fmla="*/ 0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0525" h="581025">
                    <a:moveTo>
                      <a:pt x="0" y="581025"/>
                    </a:moveTo>
                    <a:lnTo>
                      <a:pt x="39052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DE2AE53-B817-4A0C-A548-997C93964173}"/>
                  </a:ext>
                </a:extLst>
              </p:cNvPr>
              <p:cNvSpPr/>
              <p:nvPr/>
            </p:nvSpPr>
            <p:spPr>
              <a:xfrm>
                <a:off x="8372475" y="2819400"/>
                <a:ext cx="142875" cy="247650"/>
              </a:xfrm>
              <a:custGeom>
                <a:avLst/>
                <a:gdLst>
                  <a:gd name="connsiteX0" fmla="*/ 0 w 142875"/>
                  <a:gd name="connsiteY0" fmla="*/ 247650 h 247650"/>
                  <a:gd name="connsiteX1" fmla="*/ 142875 w 142875"/>
                  <a:gd name="connsiteY1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875" h="247650">
                    <a:moveTo>
                      <a:pt x="0" y="247650"/>
                    </a:moveTo>
                    <a:lnTo>
                      <a:pt x="1428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6E5CD118-EAAF-4B9A-BCF0-C2DF889AA59C}"/>
                  </a:ext>
                </a:extLst>
              </p:cNvPr>
              <p:cNvSpPr/>
              <p:nvPr/>
            </p:nvSpPr>
            <p:spPr>
              <a:xfrm>
                <a:off x="8258175" y="2657475"/>
                <a:ext cx="228600" cy="371475"/>
              </a:xfrm>
              <a:custGeom>
                <a:avLst/>
                <a:gdLst>
                  <a:gd name="connsiteX0" fmla="*/ 0 w 228600"/>
                  <a:gd name="connsiteY0" fmla="*/ 371475 h 371475"/>
                  <a:gd name="connsiteX1" fmla="*/ 228600 w 228600"/>
                  <a:gd name="connsiteY1" fmla="*/ 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8600" h="371475">
                    <a:moveTo>
                      <a:pt x="0" y="371475"/>
                    </a:moveTo>
                    <a:lnTo>
                      <a:pt x="2286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5A66D1C5-014A-45C7-80C4-FAF7D6770B61}"/>
                  </a:ext>
                </a:extLst>
              </p:cNvPr>
              <p:cNvSpPr/>
              <p:nvPr/>
            </p:nvSpPr>
            <p:spPr>
              <a:xfrm>
                <a:off x="8124825" y="2362200"/>
                <a:ext cx="400050" cy="628650"/>
              </a:xfrm>
              <a:custGeom>
                <a:avLst/>
                <a:gdLst>
                  <a:gd name="connsiteX0" fmla="*/ 0 w 400050"/>
                  <a:gd name="connsiteY0" fmla="*/ 628650 h 628650"/>
                  <a:gd name="connsiteX1" fmla="*/ 400050 w 400050"/>
                  <a:gd name="connsiteY1" fmla="*/ 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0050" h="628650">
                    <a:moveTo>
                      <a:pt x="0" y="628650"/>
                    </a:moveTo>
                    <a:lnTo>
                      <a:pt x="4000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9CF80CE6-F4AD-45C3-A99A-8DB6661E123E}"/>
                  </a:ext>
                </a:extLst>
              </p:cNvPr>
              <p:cNvSpPr/>
              <p:nvPr/>
            </p:nvSpPr>
            <p:spPr>
              <a:xfrm>
                <a:off x="7848600" y="1981200"/>
                <a:ext cx="542925" cy="771525"/>
              </a:xfrm>
              <a:custGeom>
                <a:avLst/>
                <a:gdLst>
                  <a:gd name="connsiteX0" fmla="*/ 0 w 542925"/>
                  <a:gd name="connsiteY0" fmla="*/ 771525 h 771525"/>
                  <a:gd name="connsiteX1" fmla="*/ 542925 w 542925"/>
                  <a:gd name="connsiteY1" fmla="*/ 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2925" h="771525">
                    <a:moveTo>
                      <a:pt x="0" y="771525"/>
                    </a:moveTo>
                    <a:lnTo>
                      <a:pt x="54292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E25840DE-8568-4926-B95C-A6F6786E9C6F}"/>
                  </a:ext>
                </a:extLst>
              </p:cNvPr>
              <p:cNvSpPr/>
              <p:nvPr/>
            </p:nvSpPr>
            <p:spPr>
              <a:xfrm>
                <a:off x="7753350" y="1971675"/>
                <a:ext cx="476250" cy="676275"/>
              </a:xfrm>
              <a:custGeom>
                <a:avLst/>
                <a:gdLst>
                  <a:gd name="connsiteX0" fmla="*/ 0 w 476250"/>
                  <a:gd name="connsiteY0" fmla="*/ 676275 h 676275"/>
                  <a:gd name="connsiteX1" fmla="*/ 476250 w 476250"/>
                  <a:gd name="connsiteY1" fmla="*/ 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0" h="676275">
                    <a:moveTo>
                      <a:pt x="0" y="676275"/>
                    </a:moveTo>
                    <a:lnTo>
                      <a:pt x="4762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C3A54F0D-C9CB-4F37-BAA2-D68E7FF99BF3}"/>
                  </a:ext>
                </a:extLst>
              </p:cNvPr>
              <p:cNvSpPr/>
              <p:nvPr/>
            </p:nvSpPr>
            <p:spPr>
              <a:xfrm>
                <a:off x="7515225" y="1905000"/>
                <a:ext cx="257175" cy="257175"/>
              </a:xfrm>
              <a:custGeom>
                <a:avLst/>
                <a:gdLst>
                  <a:gd name="connsiteX0" fmla="*/ 0 w 257175"/>
                  <a:gd name="connsiteY0" fmla="*/ 257175 h 257175"/>
                  <a:gd name="connsiteX1" fmla="*/ 257175 w 257175"/>
                  <a:gd name="connsiteY1" fmla="*/ 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7175" h="257175">
                    <a:moveTo>
                      <a:pt x="0" y="257175"/>
                    </a:moveTo>
                    <a:lnTo>
                      <a:pt x="2571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24BC6820-9E36-4AB1-80C4-94CE010A6E2E}"/>
                  </a:ext>
                </a:extLst>
              </p:cNvPr>
              <p:cNvSpPr/>
              <p:nvPr/>
            </p:nvSpPr>
            <p:spPr>
              <a:xfrm>
                <a:off x="7658100" y="1962150"/>
                <a:ext cx="438150" cy="571500"/>
              </a:xfrm>
              <a:custGeom>
                <a:avLst/>
                <a:gdLst>
                  <a:gd name="connsiteX0" fmla="*/ 0 w 438150"/>
                  <a:gd name="connsiteY0" fmla="*/ 571500 h 571500"/>
                  <a:gd name="connsiteX1" fmla="*/ 438150 w 438150"/>
                  <a:gd name="connsiteY1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150" h="571500">
                    <a:moveTo>
                      <a:pt x="0" y="571500"/>
                    </a:moveTo>
                    <a:lnTo>
                      <a:pt x="4381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EDF38A65-7CA7-4E71-80E7-145A5D4D7A7D}"/>
                  </a:ext>
                </a:extLst>
              </p:cNvPr>
              <p:cNvSpPr/>
              <p:nvPr/>
            </p:nvSpPr>
            <p:spPr>
              <a:xfrm>
                <a:off x="4781550" y="4705350"/>
                <a:ext cx="180975" cy="57150"/>
              </a:xfrm>
              <a:custGeom>
                <a:avLst/>
                <a:gdLst>
                  <a:gd name="connsiteX0" fmla="*/ 0 w 180975"/>
                  <a:gd name="connsiteY0" fmla="*/ 0 h 57150"/>
                  <a:gd name="connsiteX1" fmla="*/ 180975 w 18097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0975" h="57150">
                    <a:moveTo>
                      <a:pt x="0" y="0"/>
                    </a:moveTo>
                    <a:lnTo>
                      <a:pt x="180975" y="571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77595384-47EF-499C-A8AB-B96830311B1F}"/>
                  </a:ext>
                </a:extLst>
              </p:cNvPr>
              <p:cNvSpPr/>
              <p:nvPr/>
            </p:nvSpPr>
            <p:spPr>
              <a:xfrm>
                <a:off x="4772025" y="4667250"/>
                <a:ext cx="238125" cy="66675"/>
              </a:xfrm>
              <a:custGeom>
                <a:avLst/>
                <a:gdLst>
                  <a:gd name="connsiteX0" fmla="*/ 0 w 238125"/>
                  <a:gd name="connsiteY0" fmla="*/ 0 h 66675"/>
                  <a:gd name="connsiteX1" fmla="*/ 238125 w 238125"/>
                  <a:gd name="connsiteY1" fmla="*/ 6667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125" h="66675">
                    <a:moveTo>
                      <a:pt x="0" y="0"/>
                    </a:moveTo>
                    <a:lnTo>
                      <a:pt x="238125" y="666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0DFC59B7-885D-4B63-95FB-B1204872C820}"/>
                  </a:ext>
                </a:extLst>
              </p:cNvPr>
              <p:cNvSpPr/>
              <p:nvPr/>
            </p:nvSpPr>
            <p:spPr>
              <a:xfrm>
                <a:off x="3486150" y="3933825"/>
                <a:ext cx="657225" cy="19325"/>
              </a:xfrm>
              <a:custGeom>
                <a:avLst/>
                <a:gdLst>
                  <a:gd name="connsiteX0" fmla="*/ 657225 w 657225"/>
                  <a:gd name="connsiteY0" fmla="*/ 9525 h 19325"/>
                  <a:gd name="connsiteX1" fmla="*/ 228600 w 657225"/>
                  <a:gd name="connsiteY1" fmla="*/ 19050 h 19325"/>
                  <a:gd name="connsiteX2" fmla="*/ 0 w 657225"/>
                  <a:gd name="connsiteY2" fmla="*/ 0 h 1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7225" h="19325">
                    <a:moveTo>
                      <a:pt x="657225" y="9525"/>
                    </a:moveTo>
                    <a:cubicBezTo>
                      <a:pt x="497681" y="15081"/>
                      <a:pt x="338137" y="20637"/>
                      <a:pt x="228600" y="19050"/>
                    </a:cubicBezTo>
                    <a:cubicBezTo>
                      <a:pt x="119063" y="17463"/>
                      <a:pt x="59531" y="8731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Arrow: Down 162">
                <a:extLst>
                  <a:ext uri="{FF2B5EF4-FFF2-40B4-BE49-F238E27FC236}">
                    <a16:creationId xmlns:a16="http://schemas.microsoft.com/office/drawing/2014/main" id="{92CDA6B1-AD38-4F81-9B59-DA2261D12DA3}"/>
                  </a:ext>
                </a:extLst>
              </p:cNvPr>
              <p:cNvSpPr/>
              <p:nvPr/>
            </p:nvSpPr>
            <p:spPr>
              <a:xfrm>
                <a:off x="4776308" y="4771668"/>
                <a:ext cx="175595" cy="242204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D9834FB-76A9-47F7-9CF0-976E35C62B30}"/>
                  </a:ext>
                </a:extLst>
              </p:cNvPr>
              <p:cNvSpPr/>
              <p:nvPr/>
            </p:nvSpPr>
            <p:spPr>
              <a:xfrm>
                <a:off x="5810250" y="1708744"/>
                <a:ext cx="108768" cy="17156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1D31446-9FB8-4D4B-9174-42A9D8B52FBF}"/>
                  </a:ext>
                </a:extLst>
              </p:cNvPr>
              <p:cNvSpPr/>
              <p:nvPr/>
            </p:nvSpPr>
            <p:spPr>
              <a:xfrm>
                <a:off x="5724526" y="1827135"/>
                <a:ext cx="285750" cy="59634"/>
              </a:xfrm>
              <a:prstGeom prst="rect">
                <a:avLst/>
              </a:prstGeom>
              <a:solidFill>
                <a:srgbClr val="5F5F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Arrow: U-Turn 166">
                <a:extLst>
                  <a:ext uri="{FF2B5EF4-FFF2-40B4-BE49-F238E27FC236}">
                    <a16:creationId xmlns:a16="http://schemas.microsoft.com/office/drawing/2014/main" id="{54016F36-FF46-4B54-862E-78A1AD6FDD33}"/>
                  </a:ext>
                </a:extLst>
              </p:cNvPr>
              <p:cNvSpPr/>
              <p:nvPr/>
            </p:nvSpPr>
            <p:spPr>
              <a:xfrm>
                <a:off x="5824538" y="1618012"/>
                <a:ext cx="406533" cy="252657"/>
              </a:xfrm>
              <a:prstGeom prst="uturnArrow">
                <a:avLst/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61582D41-BB15-41F9-AB31-8BD2C625888F}"/>
                  </a:ext>
                </a:extLst>
              </p:cNvPr>
              <p:cNvSpPr/>
              <p:nvPr/>
            </p:nvSpPr>
            <p:spPr>
              <a:xfrm>
                <a:off x="6094343" y="1803211"/>
                <a:ext cx="582682" cy="169070"/>
              </a:xfrm>
              <a:custGeom>
                <a:avLst/>
                <a:gdLst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0 w 582682"/>
                  <a:gd name="connsiteY3" fmla="*/ 169070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104775 w 582682"/>
                  <a:gd name="connsiteY3" fmla="*/ 169070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104775 w 582682"/>
                  <a:gd name="connsiteY3" fmla="*/ 169070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114300 w 582682"/>
                  <a:gd name="connsiteY3" fmla="*/ 150020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38100 w 582682"/>
                  <a:gd name="connsiteY3" fmla="*/ 121445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38100 w 582682"/>
                  <a:gd name="connsiteY3" fmla="*/ 121445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85947 w 582682"/>
                  <a:gd name="connsiteY3" fmla="*/ 89547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81185 w 582682"/>
                  <a:gd name="connsiteY3" fmla="*/ 99072 h 169070"/>
                  <a:gd name="connsiteX4" fmla="*/ 0 w 582682"/>
                  <a:gd name="connsiteY4" fmla="*/ 0 h 169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682" h="169070">
                    <a:moveTo>
                      <a:pt x="0" y="0"/>
                    </a:moveTo>
                    <a:lnTo>
                      <a:pt x="582682" y="0"/>
                    </a:lnTo>
                    <a:lnTo>
                      <a:pt x="582682" y="169070"/>
                    </a:lnTo>
                    <a:cubicBezTo>
                      <a:pt x="423380" y="169070"/>
                      <a:pt x="288112" y="127647"/>
                      <a:pt x="81185" y="9907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CBE3E3CA-1027-42DE-B3C6-3A038683FC4A}"/>
                  </a:ext>
                </a:extLst>
              </p:cNvPr>
              <p:cNvSpPr/>
              <p:nvPr/>
            </p:nvSpPr>
            <p:spPr>
              <a:xfrm rot="349463">
                <a:off x="4886324" y="3747479"/>
                <a:ext cx="885825" cy="571500"/>
              </a:xfrm>
              <a:custGeom>
                <a:avLst/>
                <a:gdLst>
                  <a:gd name="connsiteX0" fmla="*/ 0 w 885825"/>
                  <a:gd name="connsiteY0" fmla="*/ 571500 h 571500"/>
                  <a:gd name="connsiteX1" fmla="*/ 57150 w 885825"/>
                  <a:gd name="connsiteY1" fmla="*/ 495300 h 571500"/>
                  <a:gd name="connsiteX2" fmla="*/ 247650 w 885825"/>
                  <a:gd name="connsiteY2" fmla="*/ 409575 h 571500"/>
                  <a:gd name="connsiteX3" fmla="*/ 314325 w 885825"/>
                  <a:gd name="connsiteY3" fmla="*/ 323850 h 571500"/>
                  <a:gd name="connsiteX4" fmla="*/ 523875 w 885825"/>
                  <a:gd name="connsiteY4" fmla="*/ 219075 h 571500"/>
                  <a:gd name="connsiteX5" fmla="*/ 657225 w 885825"/>
                  <a:gd name="connsiteY5" fmla="*/ 85725 h 571500"/>
                  <a:gd name="connsiteX6" fmla="*/ 885825 w 885825"/>
                  <a:gd name="connsiteY6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5825" h="571500">
                    <a:moveTo>
                      <a:pt x="0" y="571500"/>
                    </a:moveTo>
                    <a:cubicBezTo>
                      <a:pt x="7937" y="546893"/>
                      <a:pt x="15875" y="522287"/>
                      <a:pt x="57150" y="495300"/>
                    </a:cubicBezTo>
                    <a:cubicBezTo>
                      <a:pt x="98425" y="468313"/>
                      <a:pt x="204788" y="438150"/>
                      <a:pt x="247650" y="409575"/>
                    </a:cubicBezTo>
                    <a:cubicBezTo>
                      <a:pt x="290512" y="381000"/>
                      <a:pt x="268288" y="355600"/>
                      <a:pt x="314325" y="323850"/>
                    </a:cubicBezTo>
                    <a:cubicBezTo>
                      <a:pt x="360362" y="292100"/>
                      <a:pt x="466725" y="258762"/>
                      <a:pt x="523875" y="219075"/>
                    </a:cubicBezTo>
                    <a:cubicBezTo>
                      <a:pt x="581025" y="179387"/>
                      <a:pt x="596900" y="122237"/>
                      <a:pt x="657225" y="85725"/>
                    </a:cubicBezTo>
                    <a:cubicBezTo>
                      <a:pt x="717550" y="49213"/>
                      <a:pt x="801687" y="24606"/>
                      <a:pt x="885825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B5E6788F-64D0-4002-B5EE-CC0B0B6E9151}"/>
                  </a:ext>
                </a:extLst>
              </p:cNvPr>
              <p:cNvSpPr/>
              <p:nvPr/>
            </p:nvSpPr>
            <p:spPr>
              <a:xfrm>
                <a:off x="3474764" y="1720848"/>
                <a:ext cx="4199570" cy="3059545"/>
              </a:xfrm>
              <a:custGeom>
                <a:avLst/>
                <a:gdLst>
                  <a:gd name="connsiteX0" fmla="*/ 1811611 w 4199570"/>
                  <a:gd name="connsiteY0" fmla="*/ 2746377 h 3059545"/>
                  <a:gd name="connsiteX1" fmla="*/ 1673499 w 4199570"/>
                  <a:gd name="connsiteY1" fmla="*/ 2894015 h 3059545"/>
                  <a:gd name="connsiteX2" fmla="*/ 1463949 w 4199570"/>
                  <a:gd name="connsiteY2" fmla="*/ 3041652 h 3059545"/>
                  <a:gd name="connsiteX3" fmla="*/ 1392511 w 4199570"/>
                  <a:gd name="connsiteY3" fmla="*/ 3055940 h 3059545"/>
                  <a:gd name="connsiteX4" fmla="*/ 1325836 w 4199570"/>
                  <a:gd name="connsiteY4" fmla="*/ 3032127 h 3059545"/>
                  <a:gd name="connsiteX5" fmla="*/ 1282974 w 4199570"/>
                  <a:gd name="connsiteY5" fmla="*/ 2965452 h 3059545"/>
                  <a:gd name="connsiteX6" fmla="*/ 1268686 w 4199570"/>
                  <a:gd name="connsiteY6" fmla="*/ 2913065 h 3059545"/>
                  <a:gd name="connsiteX7" fmla="*/ 1163911 w 4199570"/>
                  <a:gd name="connsiteY7" fmla="*/ 2879727 h 3059545"/>
                  <a:gd name="connsiteX8" fmla="*/ 1144861 w 4199570"/>
                  <a:gd name="connsiteY8" fmla="*/ 2855915 h 3059545"/>
                  <a:gd name="connsiteX9" fmla="*/ 1154386 w 4199570"/>
                  <a:gd name="connsiteY9" fmla="*/ 2755902 h 3059545"/>
                  <a:gd name="connsiteX10" fmla="*/ 1097236 w 4199570"/>
                  <a:gd name="connsiteY10" fmla="*/ 2584452 h 3059545"/>
                  <a:gd name="connsiteX11" fmla="*/ 1035324 w 4199570"/>
                  <a:gd name="connsiteY11" fmla="*/ 2508252 h 3059545"/>
                  <a:gd name="connsiteX12" fmla="*/ 1035324 w 4199570"/>
                  <a:gd name="connsiteY12" fmla="*/ 2470152 h 3059545"/>
                  <a:gd name="connsiteX13" fmla="*/ 1316311 w 4199570"/>
                  <a:gd name="connsiteY13" fmla="*/ 2341565 h 3059545"/>
                  <a:gd name="connsiteX14" fmla="*/ 1697311 w 4199570"/>
                  <a:gd name="connsiteY14" fmla="*/ 2160590 h 3059545"/>
                  <a:gd name="connsiteX15" fmla="*/ 1978299 w 4199570"/>
                  <a:gd name="connsiteY15" fmla="*/ 2017715 h 3059545"/>
                  <a:gd name="connsiteX16" fmla="*/ 2168799 w 4199570"/>
                  <a:gd name="connsiteY16" fmla="*/ 1917702 h 3059545"/>
                  <a:gd name="connsiteX17" fmla="*/ 2278336 w 4199570"/>
                  <a:gd name="connsiteY17" fmla="*/ 1884365 h 3059545"/>
                  <a:gd name="connsiteX18" fmla="*/ 2387874 w 4199570"/>
                  <a:gd name="connsiteY18" fmla="*/ 1808165 h 3059545"/>
                  <a:gd name="connsiteX19" fmla="*/ 2483124 w 4199570"/>
                  <a:gd name="connsiteY19" fmla="*/ 1655765 h 3059545"/>
                  <a:gd name="connsiteX20" fmla="*/ 2440261 w 4199570"/>
                  <a:gd name="connsiteY20" fmla="*/ 1579565 h 3059545"/>
                  <a:gd name="connsiteX21" fmla="*/ 2268811 w 4199570"/>
                  <a:gd name="connsiteY21" fmla="*/ 1527177 h 3059545"/>
                  <a:gd name="connsiteX22" fmla="*/ 1687786 w 4199570"/>
                  <a:gd name="connsiteY22" fmla="*/ 1360490 h 3059545"/>
                  <a:gd name="connsiteX23" fmla="*/ 1082949 w 4199570"/>
                  <a:gd name="connsiteY23" fmla="*/ 1155702 h 3059545"/>
                  <a:gd name="connsiteX24" fmla="*/ 368574 w 4199570"/>
                  <a:gd name="connsiteY24" fmla="*/ 946152 h 3059545"/>
                  <a:gd name="connsiteX25" fmla="*/ 25674 w 4199570"/>
                  <a:gd name="connsiteY25" fmla="*/ 822327 h 3059545"/>
                  <a:gd name="connsiteX26" fmla="*/ 73299 w 4199570"/>
                  <a:gd name="connsiteY26" fmla="*/ 760415 h 3059545"/>
                  <a:gd name="connsiteX27" fmla="*/ 459061 w 4199570"/>
                  <a:gd name="connsiteY27" fmla="*/ 893765 h 3059545"/>
                  <a:gd name="connsiteX28" fmla="*/ 1235349 w 4199570"/>
                  <a:gd name="connsiteY28" fmla="*/ 1127127 h 3059545"/>
                  <a:gd name="connsiteX29" fmla="*/ 1730649 w 4199570"/>
                  <a:gd name="connsiteY29" fmla="*/ 1270002 h 3059545"/>
                  <a:gd name="connsiteX30" fmla="*/ 2159274 w 4199570"/>
                  <a:gd name="connsiteY30" fmla="*/ 1398590 h 3059545"/>
                  <a:gd name="connsiteX31" fmla="*/ 2497411 w 4199570"/>
                  <a:gd name="connsiteY31" fmla="*/ 1508127 h 3059545"/>
                  <a:gd name="connsiteX32" fmla="*/ 2640286 w 4199570"/>
                  <a:gd name="connsiteY32" fmla="*/ 1546227 h 3059545"/>
                  <a:gd name="connsiteX33" fmla="*/ 2892699 w 4199570"/>
                  <a:gd name="connsiteY33" fmla="*/ 1536702 h 3059545"/>
                  <a:gd name="connsiteX34" fmla="*/ 3126061 w 4199570"/>
                  <a:gd name="connsiteY34" fmla="*/ 1431927 h 3059545"/>
                  <a:gd name="connsiteX35" fmla="*/ 3278461 w 4199570"/>
                  <a:gd name="connsiteY35" fmla="*/ 1308102 h 3059545"/>
                  <a:gd name="connsiteX36" fmla="*/ 3430861 w 4199570"/>
                  <a:gd name="connsiteY36" fmla="*/ 1208090 h 3059545"/>
                  <a:gd name="connsiteX37" fmla="*/ 3583261 w 4199570"/>
                  <a:gd name="connsiteY37" fmla="*/ 1117602 h 3059545"/>
                  <a:gd name="connsiteX38" fmla="*/ 3630886 w 4199570"/>
                  <a:gd name="connsiteY38" fmla="*/ 1055690 h 3059545"/>
                  <a:gd name="connsiteX39" fmla="*/ 3649936 w 4199570"/>
                  <a:gd name="connsiteY39" fmla="*/ 908052 h 3059545"/>
                  <a:gd name="connsiteX40" fmla="*/ 3616599 w 4199570"/>
                  <a:gd name="connsiteY40" fmla="*/ 617540 h 3059545"/>
                  <a:gd name="connsiteX41" fmla="*/ 3602311 w 4199570"/>
                  <a:gd name="connsiteY41" fmla="*/ 431802 h 3059545"/>
                  <a:gd name="connsiteX42" fmla="*/ 3640411 w 4199570"/>
                  <a:gd name="connsiteY42" fmla="*/ 312740 h 3059545"/>
                  <a:gd name="connsiteX43" fmla="*/ 3745186 w 4199570"/>
                  <a:gd name="connsiteY43" fmla="*/ 222252 h 3059545"/>
                  <a:gd name="connsiteX44" fmla="*/ 3926161 w 4199570"/>
                  <a:gd name="connsiteY44" fmla="*/ 117477 h 3059545"/>
                  <a:gd name="connsiteX45" fmla="*/ 4135711 w 4199570"/>
                  <a:gd name="connsiteY45" fmla="*/ 7940 h 3059545"/>
                  <a:gd name="connsiteX46" fmla="*/ 4197624 w 4199570"/>
                  <a:gd name="connsiteY46" fmla="*/ 17465 h 3059545"/>
                  <a:gd name="connsiteX47" fmla="*/ 4078561 w 4199570"/>
                  <a:gd name="connsiteY47" fmla="*/ 88902 h 3059545"/>
                  <a:gd name="connsiteX48" fmla="*/ 3949974 w 4199570"/>
                  <a:gd name="connsiteY48" fmla="*/ 160340 h 3059545"/>
                  <a:gd name="connsiteX49" fmla="*/ 3859486 w 4199570"/>
                  <a:gd name="connsiteY49" fmla="*/ 231777 h 3059545"/>
                  <a:gd name="connsiteX50" fmla="*/ 3749949 w 4199570"/>
                  <a:gd name="connsiteY50" fmla="*/ 336552 h 3059545"/>
                  <a:gd name="connsiteX51" fmla="*/ 3730899 w 4199570"/>
                  <a:gd name="connsiteY51" fmla="*/ 436565 h 3059545"/>
                  <a:gd name="connsiteX52" fmla="*/ 3740424 w 4199570"/>
                  <a:gd name="connsiteY52" fmla="*/ 588965 h 3059545"/>
                  <a:gd name="connsiteX53" fmla="*/ 3778524 w 4199570"/>
                  <a:gd name="connsiteY53" fmla="*/ 731840 h 3059545"/>
                  <a:gd name="connsiteX54" fmla="*/ 3840436 w 4199570"/>
                  <a:gd name="connsiteY54" fmla="*/ 893765 h 3059545"/>
                  <a:gd name="connsiteX55" fmla="*/ 3845199 w 4199570"/>
                  <a:gd name="connsiteY55" fmla="*/ 1065215 h 3059545"/>
                  <a:gd name="connsiteX56" fmla="*/ 3835674 w 4199570"/>
                  <a:gd name="connsiteY56" fmla="*/ 1193802 h 3059545"/>
                  <a:gd name="connsiteX57" fmla="*/ 3802336 w 4199570"/>
                  <a:gd name="connsiteY57" fmla="*/ 1303340 h 3059545"/>
                  <a:gd name="connsiteX58" fmla="*/ 3711849 w 4199570"/>
                  <a:gd name="connsiteY58" fmla="*/ 1460502 h 3059545"/>
                  <a:gd name="connsiteX59" fmla="*/ 3616599 w 4199570"/>
                  <a:gd name="connsiteY59" fmla="*/ 1565277 h 3059545"/>
                  <a:gd name="connsiteX60" fmla="*/ 3440386 w 4199570"/>
                  <a:gd name="connsiteY60" fmla="*/ 1693865 h 3059545"/>
                  <a:gd name="connsiteX61" fmla="*/ 3054624 w 4199570"/>
                  <a:gd name="connsiteY61" fmla="*/ 2008190 h 3059545"/>
                  <a:gd name="connsiteX62" fmla="*/ 2783161 w 4199570"/>
                  <a:gd name="connsiteY62" fmla="*/ 2170115 h 3059545"/>
                  <a:gd name="connsiteX63" fmla="*/ 2611711 w 4199570"/>
                  <a:gd name="connsiteY63" fmla="*/ 2317752 h 3059545"/>
                  <a:gd name="connsiteX64" fmla="*/ 2416449 w 4199570"/>
                  <a:gd name="connsiteY64" fmla="*/ 2432052 h 3059545"/>
                  <a:gd name="connsiteX65" fmla="*/ 2125936 w 4199570"/>
                  <a:gd name="connsiteY65" fmla="*/ 2603502 h 3059545"/>
                  <a:gd name="connsiteX66" fmla="*/ 1811611 w 4199570"/>
                  <a:gd name="connsiteY66" fmla="*/ 2746377 h 305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4199570" h="3059545">
                    <a:moveTo>
                      <a:pt x="1811611" y="2746377"/>
                    </a:moveTo>
                    <a:cubicBezTo>
                      <a:pt x="1736205" y="2794796"/>
                      <a:pt x="1731443" y="2844803"/>
                      <a:pt x="1673499" y="2894015"/>
                    </a:cubicBezTo>
                    <a:cubicBezTo>
                      <a:pt x="1615555" y="2943228"/>
                      <a:pt x="1510780" y="3014665"/>
                      <a:pt x="1463949" y="3041652"/>
                    </a:cubicBezTo>
                    <a:cubicBezTo>
                      <a:pt x="1417118" y="3068640"/>
                      <a:pt x="1415530" y="3057527"/>
                      <a:pt x="1392511" y="3055940"/>
                    </a:cubicBezTo>
                    <a:cubicBezTo>
                      <a:pt x="1369492" y="3054353"/>
                      <a:pt x="1344092" y="3047208"/>
                      <a:pt x="1325836" y="3032127"/>
                    </a:cubicBezTo>
                    <a:cubicBezTo>
                      <a:pt x="1307580" y="3017046"/>
                      <a:pt x="1292499" y="2985296"/>
                      <a:pt x="1282974" y="2965452"/>
                    </a:cubicBezTo>
                    <a:cubicBezTo>
                      <a:pt x="1273449" y="2945608"/>
                      <a:pt x="1288530" y="2927352"/>
                      <a:pt x="1268686" y="2913065"/>
                    </a:cubicBezTo>
                    <a:cubicBezTo>
                      <a:pt x="1248842" y="2898778"/>
                      <a:pt x="1184548" y="2889252"/>
                      <a:pt x="1163911" y="2879727"/>
                    </a:cubicBezTo>
                    <a:cubicBezTo>
                      <a:pt x="1143274" y="2870202"/>
                      <a:pt x="1146448" y="2876552"/>
                      <a:pt x="1144861" y="2855915"/>
                    </a:cubicBezTo>
                    <a:cubicBezTo>
                      <a:pt x="1143274" y="2835278"/>
                      <a:pt x="1162323" y="2801146"/>
                      <a:pt x="1154386" y="2755902"/>
                    </a:cubicBezTo>
                    <a:cubicBezTo>
                      <a:pt x="1146449" y="2710658"/>
                      <a:pt x="1117080" y="2625727"/>
                      <a:pt x="1097236" y="2584452"/>
                    </a:cubicBezTo>
                    <a:cubicBezTo>
                      <a:pt x="1077392" y="2543177"/>
                      <a:pt x="1045643" y="2527302"/>
                      <a:pt x="1035324" y="2508252"/>
                    </a:cubicBezTo>
                    <a:cubicBezTo>
                      <a:pt x="1025005" y="2489202"/>
                      <a:pt x="988493" y="2497933"/>
                      <a:pt x="1035324" y="2470152"/>
                    </a:cubicBezTo>
                    <a:cubicBezTo>
                      <a:pt x="1082155" y="2442371"/>
                      <a:pt x="1316311" y="2341565"/>
                      <a:pt x="1316311" y="2341565"/>
                    </a:cubicBezTo>
                    <a:lnTo>
                      <a:pt x="1697311" y="2160590"/>
                    </a:lnTo>
                    <a:cubicBezTo>
                      <a:pt x="1807642" y="2106615"/>
                      <a:pt x="1978299" y="2017715"/>
                      <a:pt x="1978299" y="2017715"/>
                    </a:cubicBezTo>
                    <a:cubicBezTo>
                      <a:pt x="2056880" y="1977234"/>
                      <a:pt x="2118793" y="1939927"/>
                      <a:pt x="2168799" y="1917702"/>
                    </a:cubicBezTo>
                    <a:cubicBezTo>
                      <a:pt x="2218805" y="1895477"/>
                      <a:pt x="2241824" y="1902621"/>
                      <a:pt x="2278336" y="1884365"/>
                    </a:cubicBezTo>
                    <a:cubicBezTo>
                      <a:pt x="2314848" y="1866109"/>
                      <a:pt x="2353743" y="1846265"/>
                      <a:pt x="2387874" y="1808165"/>
                    </a:cubicBezTo>
                    <a:cubicBezTo>
                      <a:pt x="2422005" y="1770065"/>
                      <a:pt x="2474393" y="1693865"/>
                      <a:pt x="2483124" y="1655765"/>
                    </a:cubicBezTo>
                    <a:cubicBezTo>
                      <a:pt x="2491855" y="1617665"/>
                      <a:pt x="2475980" y="1600996"/>
                      <a:pt x="2440261" y="1579565"/>
                    </a:cubicBezTo>
                    <a:cubicBezTo>
                      <a:pt x="2404542" y="1558134"/>
                      <a:pt x="2268811" y="1527177"/>
                      <a:pt x="2268811" y="1527177"/>
                    </a:cubicBezTo>
                    <a:cubicBezTo>
                      <a:pt x="2143399" y="1490664"/>
                      <a:pt x="1885430" y="1422402"/>
                      <a:pt x="1687786" y="1360490"/>
                    </a:cubicBezTo>
                    <a:cubicBezTo>
                      <a:pt x="1490142" y="1298578"/>
                      <a:pt x="1302818" y="1224758"/>
                      <a:pt x="1082949" y="1155702"/>
                    </a:cubicBezTo>
                    <a:cubicBezTo>
                      <a:pt x="863080" y="1086646"/>
                      <a:pt x="544786" y="1001714"/>
                      <a:pt x="368574" y="946152"/>
                    </a:cubicBezTo>
                    <a:cubicBezTo>
                      <a:pt x="192362" y="890590"/>
                      <a:pt x="74886" y="853283"/>
                      <a:pt x="25674" y="822327"/>
                    </a:cubicBezTo>
                    <a:cubicBezTo>
                      <a:pt x="-23538" y="791371"/>
                      <a:pt x="1068" y="748509"/>
                      <a:pt x="73299" y="760415"/>
                    </a:cubicBezTo>
                    <a:cubicBezTo>
                      <a:pt x="145530" y="772321"/>
                      <a:pt x="265386" y="832646"/>
                      <a:pt x="459061" y="893765"/>
                    </a:cubicBezTo>
                    <a:cubicBezTo>
                      <a:pt x="652736" y="954884"/>
                      <a:pt x="1235349" y="1127127"/>
                      <a:pt x="1235349" y="1127127"/>
                    </a:cubicBezTo>
                    <a:lnTo>
                      <a:pt x="1730649" y="1270002"/>
                    </a:lnTo>
                    <a:lnTo>
                      <a:pt x="2159274" y="1398590"/>
                    </a:lnTo>
                    <a:cubicBezTo>
                      <a:pt x="2287068" y="1438277"/>
                      <a:pt x="2417242" y="1483521"/>
                      <a:pt x="2497411" y="1508127"/>
                    </a:cubicBezTo>
                    <a:cubicBezTo>
                      <a:pt x="2577580" y="1532733"/>
                      <a:pt x="2574405" y="1541464"/>
                      <a:pt x="2640286" y="1546227"/>
                    </a:cubicBezTo>
                    <a:cubicBezTo>
                      <a:pt x="2706167" y="1550989"/>
                      <a:pt x="2811737" y="1555752"/>
                      <a:pt x="2892699" y="1536702"/>
                    </a:cubicBezTo>
                    <a:cubicBezTo>
                      <a:pt x="2973661" y="1517652"/>
                      <a:pt x="3061767" y="1470027"/>
                      <a:pt x="3126061" y="1431927"/>
                    </a:cubicBezTo>
                    <a:cubicBezTo>
                      <a:pt x="3190355" y="1393827"/>
                      <a:pt x="3227661" y="1345408"/>
                      <a:pt x="3278461" y="1308102"/>
                    </a:cubicBezTo>
                    <a:cubicBezTo>
                      <a:pt x="3329261" y="1270796"/>
                      <a:pt x="3380061" y="1239840"/>
                      <a:pt x="3430861" y="1208090"/>
                    </a:cubicBezTo>
                    <a:cubicBezTo>
                      <a:pt x="3481661" y="1176340"/>
                      <a:pt x="3549924" y="1143002"/>
                      <a:pt x="3583261" y="1117602"/>
                    </a:cubicBezTo>
                    <a:cubicBezTo>
                      <a:pt x="3616598" y="1092202"/>
                      <a:pt x="3619774" y="1090615"/>
                      <a:pt x="3630886" y="1055690"/>
                    </a:cubicBezTo>
                    <a:cubicBezTo>
                      <a:pt x="3641999" y="1020765"/>
                      <a:pt x="3652317" y="981077"/>
                      <a:pt x="3649936" y="908052"/>
                    </a:cubicBezTo>
                    <a:cubicBezTo>
                      <a:pt x="3647555" y="835027"/>
                      <a:pt x="3624536" y="696915"/>
                      <a:pt x="3616599" y="617540"/>
                    </a:cubicBezTo>
                    <a:cubicBezTo>
                      <a:pt x="3608662" y="538165"/>
                      <a:pt x="3598342" y="482602"/>
                      <a:pt x="3602311" y="431802"/>
                    </a:cubicBezTo>
                    <a:cubicBezTo>
                      <a:pt x="3606280" y="381002"/>
                      <a:pt x="3616599" y="347665"/>
                      <a:pt x="3640411" y="312740"/>
                    </a:cubicBezTo>
                    <a:cubicBezTo>
                      <a:pt x="3664223" y="277815"/>
                      <a:pt x="3697561" y="254796"/>
                      <a:pt x="3745186" y="222252"/>
                    </a:cubicBezTo>
                    <a:cubicBezTo>
                      <a:pt x="3792811" y="189708"/>
                      <a:pt x="3861074" y="153196"/>
                      <a:pt x="3926161" y="117477"/>
                    </a:cubicBezTo>
                    <a:cubicBezTo>
                      <a:pt x="3991248" y="81758"/>
                      <a:pt x="4090467" y="24609"/>
                      <a:pt x="4135711" y="7940"/>
                    </a:cubicBezTo>
                    <a:cubicBezTo>
                      <a:pt x="4180955" y="-8729"/>
                      <a:pt x="4207149" y="3971"/>
                      <a:pt x="4197624" y="17465"/>
                    </a:cubicBezTo>
                    <a:cubicBezTo>
                      <a:pt x="4188099" y="30959"/>
                      <a:pt x="4119836" y="65090"/>
                      <a:pt x="4078561" y="88902"/>
                    </a:cubicBezTo>
                    <a:cubicBezTo>
                      <a:pt x="4037286" y="112714"/>
                      <a:pt x="3986486" y="136528"/>
                      <a:pt x="3949974" y="160340"/>
                    </a:cubicBezTo>
                    <a:cubicBezTo>
                      <a:pt x="3913462" y="184152"/>
                      <a:pt x="3892823" y="202408"/>
                      <a:pt x="3859486" y="231777"/>
                    </a:cubicBezTo>
                    <a:cubicBezTo>
                      <a:pt x="3826149" y="261146"/>
                      <a:pt x="3771380" y="302421"/>
                      <a:pt x="3749949" y="336552"/>
                    </a:cubicBezTo>
                    <a:cubicBezTo>
                      <a:pt x="3728518" y="370683"/>
                      <a:pt x="3732486" y="394496"/>
                      <a:pt x="3730899" y="436565"/>
                    </a:cubicBezTo>
                    <a:cubicBezTo>
                      <a:pt x="3729312" y="478634"/>
                      <a:pt x="3732487" y="539753"/>
                      <a:pt x="3740424" y="588965"/>
                    </a:cubicBezTo>
                    <a:cubicBezTo>
                      <a:pt x="3748361" y="638177"/>
                      <a:pt x="3761855" y="681040"/>
                      <a:pt x="3778524" y="731840"/>
                    </a:cubicBezTo>
                    <a:cubicBezTo>
                      <a:pt x="3795193" y="782640"/>
                      <a:pt x="3829323" y="838202"/>
                      <a:pt x="3840436" y="893765"/>
                    </a:cubicBezTo>
                    <a:cubicBezTo>
                      <a:pt x="3851549" y="949328"/>
                      <a:pt x="3845993" y="1015209"/>
                      <a:pt x="3845199" y="1065215"/>
                    </a:cubicBezTo>
                    <a:cubicBezTo>
                      <a:pt x="3844405" y="1115221"/>
                      <a:pt x="3842818" y="1154115"/>
                      <a:pt x="3835674" y="1193802"/>
                    </a:cubicBezTo>
                    <a:cubicBezTo>
                      <a:pt x="3828530" y="1233489"/>
                      <a:pt x="3822974" y="1258890"/>
                      <a:pt x="3802336" y="1303340"/>
                    </a:cubicBezTo>
                    <a:cubicBezTo>
                      <a:pt x="3781699" y="1347790"/>
                      <a:pt x="3742805" y="1416846"/>
                      <a:pt x="3711849" y="1460502"/>
                    </a:cubicBezTo>
                    <a:cubicBezTo>
                      <a:pt x="3680893" y="1504158"/>
                      <a:pt x="3661843" y="1526383"/>
                      <a:pt x="3616599" y="1565277"/>
                    </a:cubicBezTo>
                    <a:cubicBezTo>
                      <a:pt x="3571355" y="1604171"/>
                      <a:pt x="3534048" y="1620046"/>
                      <a:pt x="3440386" y="1693865"/>
                    </a:cubicBezTo>
                    <a:cubicBezTo>
                      <a:pt x="3346724" y="1767684"/>
                      <a:pt x="3164161" y="1928815"/>
                      <a:pt x="3054624" y="2008190"/>
                    </a:cubicBezTo>
                    <a:cubicBezTo>
                      <a:pt x="2945087" y="2087565"/>
                      <a:pt x="2856980" y="2118521"/>
                      <a:pt x="2783161" y="2170115"/>
                    </a:cubicBezTo>
                    <a:cubicBezTo>
                      <a:pt x="2709342" y="2221709"/>
                      <a:pt x="2672830" y="2274096"/>
                      <a:pt x="2611711" y="2317752"/>
                    </a:cubicBezTo>
                    <a:cubicBezTo>
                      <a:pt x="2550592" y="2361408"/>
                      <a:pt x="2416449" y="2432052"/>
                      <a:pt x="2416449" y="2432052"/>
                    </a:cubicBezTo>
                    <a:cubicBezTo>
                      <a:pt x="2335487" y="2479677"/>
                      <a:pt x="2228330" y="2548733"/>
                      <a:pt x="2125936" y="2603502"/>
                    </a:cubicBezTo>
                    <a:cubicBezTo>
                      <a:pt x="2023542" y="2658271"/>
                      <a:pt x="1887017" y="2697958"/>
                      <a:pt x="1811611" y="2746377"/>
                    </a:cubicBezTo>
                    <a:close/>
                  </a:path>
                </a:pathLst>
              </a:cu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B7FE092A-E6CD-44AD-BFEF-C6CD12E791FE}"/>
                  </a:ext>
                </a:extLst>
              </p:cNvPr>
              <p:cNvSpPr/>
              <p:nvPr/>
            </p:nvSpPr>
            <p:spPr>
              <a:xfrm>
                <a:off x="3440685" y="1734412"/>
                <a:ext cx="3564954" cy="1361926"/>
              </a:xfrm>
              <a:custGeom>
                <a:avLst/>
                <a:gdLst>
                  <a:gd name="connsiteX0" fmla="*/ 311012 w 3697150"/>
                  <a:gd name="connsiteY0" fmla="*/ 806450 h 1459624"/>
                  <a:gd name="connsiteX1" fmla="*/ 1515925 w 3697150"/>
                  <a:gd name="connsiteY1" fmla="*/ 1144587 h 1459624"/>
                  <a:gd name="connsiteX2" fmla="*/ 2206487 w 3697150"/>
                  <a:gd name="connsiteY2" fmla="*/ 1320800 h 1459624"/>
                  <a:gd name="connsiteX3" fmla="*/ 2530337 w 3697150"/>
                  <a:gd name="connsiteY3" fmla="*/ 1420812 h 1459624"/>
                  <a:gd name="connsiteX4" fmla="*/ 2820850 w 3697150"/>
                  <a:gd name="connsiteY4" fmla="*/ 1458912 h 1459624"/>
                  <a:gd name="connsiteX5" fmla="*/ 2978012 w 3697150"/>
                  <a:gd name="connsiteY5" fmla="*/ 1392237 h 1459624"/>
                  <a:gd name="connsiteX6" fmla="*/ 3216137 w 3697150"/>
                  <a:gd name="connsiteY6" fmla="*/ 1263650 h 1459624"/>
                  <a:gd name="connsiteX7" fmla="*/ 3487600 w 3697150"/>
                  <a:gd name="connsiteY7" fmla="*/ 1087437 h 1459624"/>
                  <a:gd name="connsiteX8" fmla="*/ 3606662 w 3697150"/>
                  <a:gd name="connsiteY8" fmla="*/ 987425 h 1459624"/>
                  <a:gd name="connsiteX9" fmla="*/ 3654287 w 3697150"/>
                  <a:gd name="connsiteY9" fmla="*/ 849312 h 1459624"/>
                  <a:gd name="connsiteX10" fmla="*/ 3654287 w 3697150"/>
                  <a:gd name="connsiteY10" fmla="*/ 701675 h 1459624"/>
                  <a:gd name="connsiteX11" fmla="*/ 3682862 w 3697150"/>
                  <a:gd name="connsiteY11" fmla="*/ 506412 h 1459624"/>
                  <a:gd name="connsiteX12" fmla="*/ 3692387 w 3697150"/>
                  <a:gd name="connsiteY12" fmla="*/ 406400 h 1459624"/>
                  <a:gd name="connsiteX13" fmla="*/ 3697150 w 3697150"/>
                  <a:gd name="connsiteY13" fmla="*/ 406400 h 1459624"/>
                  <a:gd name="connsiteX14" fmla="*/ 3259000 w 3697150"/>
                  <a:gd name="connsiteY14" fmla="*/ 315912 h 1459624"/>
                  <a:gd name="connsiteX15" fmla="*/ 2835137 w 3697150"/>
                  <a:gd name="connsiteY15" fmla="*/ 263525 h 1459624"/>
                  <a:gd name="connsiteX16" fmla="*/ 2611300 w 3697150"/>
                  <a:gd name="connsiteY16" fmla="*/ 239712 h 1459624"/>
                  <a:gd name="connsiteX17" fmla="*/ 2406512 w 3697150"/>
                  <a:gd name="connsiteY17" fmla="*/ 254000 h 1459624"/>
                  <a:gd name="connsiteX18" fmla="*/ 2211250 w 3697150"/>
                  <a:gd name="connsiteY18" fmla="*/ 234950 h 1459624"/>
                  <a:gd name="connsiteX19" fmla="*/ 1377812 w 3697150"/>
                  <a:gd name="connsiteY19" fmla="*/ 39687 h 1459624"/>
                  <a:gd name="connsiteX20" fmla="*/ 1201600 w 3697150"/>
                  <a:gd name="connsiteY20" fmla="*/ 1587 h 1459624"/>
                  <a:gd name="connsiteX21" fmla="*/ 1068250 w 3697150"/>
                  <a:gd name="connsiteY21" fmla="*/ 34925 h 1459624"/>
                  <a:gd name="connsiteX22" fmla="*/ 501512 w 3697150"/>
                  <a:gd name="connsiteY22" fmla="*/ 268287 h 1459624"/>
                  <a:gd name="connsiteX23" fmla="*/ 30025 w 3697150"/>
                  <a:gd name="connsiteY23" fmla="*/ 558800 h 1459624"/>
                  <a:gd name="connsiteX24" fmla="*/ 77650 w 3697150"/>
                  <a:gd name="connsiteY24" fmla="*/ 711200 h 1459624"/>
                  <a:gd name="connsiteX25" fmla="*/ 311012 w 3697150"/>
                  <a:gd name="connsiteY25" fmla="*/ 806450 h 1459624"/>
                  <a:gd name="connsiteX0" fmla="*/ 299943 w 3686081"/>
                  <a:gd name="connsiteY0" fmla="*/ 806450 h 1459624"/>
                  <a:gd name="connsiteX1" fmla="*/ 1504856 w 3686081"/>
                  <a:gd name="connsiteY1" fmla="*/ 1144587 h 1459624"/>
                  <a:gd name="connsiteX2" fmla="*/ 2195418 w 3686081"/>
                  <a:gd name="connsiteY2" fmla="*/ 1320800 h 1459624"/>
                  <a:gd name="connsiteX3" fmla="*/ 2519268 w 3686081"/>
                  <a:gd name="connsiteY3" fmla="*/ 1420812 h 1459624"/>
                  <a:gd name="connsiteX4" fmla="*/ 2809781 w 3686081"/>
                  <a:gd name="connsiteY4" fmla="*/ 1458912 h 1459624"/>
                  <a:gd name="connsiteX5" fmla="*/ 2966943 w 3686081"/>
                  <a:gd name="connsiteY5" fmla="*/ 1392237 h 1459624"/>
                  <a:gd name="connsiteX6" fmla="*/ 3205068 w 3686081"/>
                  <a:gd name="connsiteY6" fmla="*/ 1263650 h 1459624"/>
                  <a:gd name="connsiteX7" fmla="*/ 3476531 w 3686081"/>
                  <a:gd name="connsiteY7" fmla="*/ 1087437 h 1459624"/>
                  <a:gd name="connsiteX8" fmla="*/ 3595593 w 3686081"/>
                  <a:gd name="connsiteY8" fmla="*/ 987425 h 1459624"/>
                  <a:gd name="connsiteX9" fmla="*/ 3643218 w 3686081"/>
                  <a:gd name="connsiteY9" fmla="*/ 849312 h 1459624"/>
                  <a:gd name="connsiteX10" fmla="*/ 3643218 w 3686081"/>
                  <a:gd name="connsiteY10" fmla="*/ 701675 h 1459624"/>
                  <a:gd name="connsiteX11" fmla="*/ 3671793 w 3686081"/>
                  <a:gd name="connsiteY11" fmla="*/ 506412 h 1459624"/>
                  <a:gd name="connsiteX12" fmla="*/ 3681318 w 3686081"/>
                  <a:gd name="connsiteY12" fmla="*/ 406400 h 1459624"/>
                  <a:gd name="connsiteX13" fmla="*/ 3686081 w 3686081"/>
                  <a:gd name="connsiteY13" fmla="*/ 406400 h 1459624"/>
                  <a:gd name="connsiteX14" fmla="*/ 3247931 w 3686081"/>
                  <a:gd name="connsiteY14" fmla="*/ 315912 h 1459624"/>
                  <a:gd name="connsiteX15" fmla="*/ 2824068 w 3686081"/>
                  <a:gd name="connsiteY15" fmla="*/ 263525 h 1459624"/>
                  <a:gd name="connsiteX16" fmla="*/ 2600231 w 3686081"/>
                  <a:gd name="connsiteY16" fmla="*/ 239712 h 1459624"/>
                  <a:gd name="connsiteX17" fmla="*/ 2395443 w 3686081"/>
                  <a:gd name="connsiteY17" fmla="*/ 254000 h 1459624"/>
                  <a:gd name="connsiteX18" fmla="*/ 2200181 w 3686081"/>
                  <a:gd name="connsiteY18" fmla="*/ 234950 h 1459624"/>
                  <a:gd name="connsiteX19" fmla="*/ 1366743 w 3686081"/>
                  <a:gd name="connsiteY19" fmla="*/ 39687 h 1459624"/>
                  <a:gd name="connsiteX20" fmla="*/ 1190531 w 3686081"/>
                  <a:gd name="connsiteY20" fmla="*/ 1587 h 1459624"/>
                  <a:gd name="connsiteX21" fmla="*/ 1057181 w 3686081"/>
                  <a:gd name="connsiteY21" fmla="*/ 34925 h 1459624"/>
                  <a:gd name="connsiteX22" fmla="*/ 490443 w 3686081"/>
                  <a:gd name="connsiteY22" fmla="*/ 268287 h 1459624"/>
                  <a:gd name="connsiteX23" fmla="*/ 18956 w 3686081"/>
                  <a:gd name="connsiteY23" fmla="*/ 558800 h 1459624"/>
                  <a:gd name="connsiteX24" fmla="*/ 142781 w 3686081"/>
                  <a:gd name="connsiteY24" fmla="*/ 720725 h 1459624"/>
                  <a:gd name="connsiteX25" fmla="*/ 299943 w 3686081"/>
                  <a:gd name="connsiteY25" fmla="*/ 806450 h 1459624"/>
                  <a:gd name="connsiteX0" fmla="*/ 178816 w 3564954"/>
                  <a:gd name="connsiteY0" fmla="*/ 806450 h 1459624"/>
                  <a:gd name="connsiteX1" fmla="*/ 1383729 w 3564954"/>
                  <a:gd name="connsiteY1" fmla="*/ 1144587 h 1459624"/>
                  <a:gd name="connsiteX2" fmla="*/ 2074291 w 3564954"/>
                  <a:gd name="connsiteY2" fmla="*/ 1320800 h 1459624"/>
                  <a:gd name="connsiteX3" fmla="*/ 2398141 w 3564954"/>
                  <a:gd name="connsiteY3" fmla="*/ 1420812 h 1459624"/>
                  <a:gd name="connsiteX4" fmla="*/ 2688654 w 3564954"/>
                  <a:gd name="connsiteY4" fmla="*/ 1458912 h 1459624"/>
                  <a:gd name="connsiteX5" fmla="*/ 2845816 w 3564954"/>
                  <a:gd name="connsiteY5" fmla="*/ 1392237 h 1459624"/>
                  <a:gd name="connsiteX6" fmla="*/ 3083941 w 3564954"/>
                  <a:gd name="connsiteY6" fmla="*/ 1263650 h 1459624"/>
                  <a:gd name="connsiteX7" fmla="*/ 3355404 w 3564954"/>
                  <a:gd name="connsiteY7" fmla="*/ 1087437 h 1459624"/>
                  <a:gd name="connsiteX8" fmla="*/ 3474466 w 3564954"/>
                  <a:gd name="connsiteY8" fmla="*/ 987425 h 1459624"/>
                  <a:gd name="connsiteX9" fmla="*/ 3522091 w 3564954"/>
                  <a:gd name="connsiteY9" fmla="*/ 849312 h 1459624"/>
                  <a:gd name="connsiteX10" fmla="*/ 3522091 w 3564954"/>
                  <a:gd name="connsiteY10" fmla="*/ 701675 h 1459624"/>
                  <a:gd name="connsiteX11" fmla="*/ 3550666 w 3564954"/>
                  <a:gd name="connsiteY11" fmla="*/ 506412 h 1459624"/>
                  <a:gd name="connsiteX12" fmla="*/ 3560191 w 3564954"/>
                  <a:gd name="connsiteY12" fmla="*/ 406400 h 1459624"/>
                  <a:gd name="connsiteX13" fmla="*/ 3564954 w 3564954"/>
                  <a:gd name="connsiteY13" fmla="*/ 406400 h 1459624"/>
                  <a:gd name="connsiteX14" fmla="*/ 3126804 w 3564954"/>
                  <a:gd name="connsiteY14" fmla="*/ 315912 h 1459624"/>
                  <a:gd name="connsiteX15" fmla="*/ 2702941 w 3564954"/>
                  <a:gd name="connsiteY15" fmla="*/ 263525 h 1459624"/>
                  <a:gd name="connsiteX16" fmla="*/ 2479104 w 3564954"/>
                  <a:gd name="connsiteY16" fmla="*/ 239712 h 1459624"/>
                  <a:gd name="connsiteX17" fmla="*/ 2274316 w 3564954"/>
                  <a:gd name="connsiteY17" fmla="*/ 254000 h 1459624"/>
                  <a:gd name="connsiteX18" fmla="*/ 2079054 w 3564954"/>
                  <a:gd name="connsiteY18" fmla="*/ 234950 h 1459624"/>
                  <a:gd name="connsiteX19" fmla="*/ 1245616 w 3564954"/>
                  <a:gd name="connsiteY19" fmla="*/ 39687 h 1459624"/>
                  <a:gd name="connsiteX20" fmla="*/ 1069404 w 3564954"/>
                  <a:gd name="connsiteY20" fmla="*/ 1587 h 1459624"/>
                  <a:gd name="connsiteX21" fmla="*/ 936054 w 3564954"/>
                  <a:gd name="connsiteY21" fmla="*/ 34925 h 1459624"/>
                  <a:gd name="connsiteX22" fmla="*/ 369316 w 3564954"/>
                  <a:gd name="connsiteY22" fmla="*/ 268287 h 1459624"/>
                  <a:gd name="connsiteX23" fmla="*/ 335979 w 3564954"/>
                  <a:gd name="connsiteY23" fmla="*/ 568325 h 1459624"/>
                  <a:gd name="connsiteX24" fmla="*/ 21654 w 3564954"/>
                  <a:gd name="connsiteY24" fmla="*/ 720725 h 1459624"/>
                  <a:gd name="connsiteX25" fmla="*/ 178816 w 3564954"/>
                  <a:gd name="connsiteY25" fmla="*/ 806450 h 1459624"/>
                  <a:gd name="connsiteX0" fmla="*/ 178816 w 3564954"/>
                  <a:gd name="connsiteY0" fmla="*/ 810644 h 1463818"/>
                  <a:gd name="connsiteX1" fmla="*/ 1383729 w 3564954"/>
                  <a:gd name="connsiteY1" fmla="*/ 1148781 h 1463818"/>
                  <a:gd name="connsiteX2" fmla="*/ 2074291 w 3564954"/>
                  <a:gd name="connsiteY2" fmla="*/ 1324994 h 1463818"/>
                  <a:gd name="connsiteX3" fmla="*/ 2398141 w 3564954"/>
                  <a:gd name="connsiteY3" fmla="*/ 1425006 h 1463818"/>
                  <a:gd name="connsiteX4" fmla="*/ 2688654 w 3564954"/>
                  <a:gd name="connsiteY4" fmla="*/ 1463106 h 1463818"/>
                  <a:gd name="connsiteX5" fmla="*/ 2845816 w 3564954"/>
                  <a:gd name="connsiteY5" fmla="*/ 1396431 h 1463818"/>
                  <a:gd name="connsiteX6" fmla="*/ 3083941 w 3564954"/>
                  <a:gd name="connsiteY6" fmla="*/ 1267844 h 1463818"/>
                  <a:gd name="connsiteX7" fmla="*/ 3355404 w 3564954"/>
                  <a:gd name="connsiteY7" fmla="*/ 1091631 h 1463818"/>
                  <a:gd name="connsiteX8" fmla="*/ 3474466 w 3564954"/>
                  <a:gd name="connsiteY8" fmla="*/ 991619 h 1463818"/>
                  <a:gd name="connsiteX9" fmla="*/ 3522091 w 3564954"/>
                  <a:gd name="connsiteY9" fmla="*/ 853506 h 1463818"/>
                  <a:gd name="connsiteX10" fmla="*/ 3522091 w 3564954"/>
                  <a:gd name="connsiteY10" fmla="*/ 705869 h 1463818"/>
                  <a:gd name="connsiteX11" fmla="*/ 3550666 w 3564954"/>
                  <a:gd name="connsiteY11" fmla="*/ 510606 h 1463818"/>
                  <a:gd name="connsiteX12" fmla="*/ 3560191 w 3564954"/>
                  <a:gd name="connsiteY12" fmla="*/ 410594 h 1463818"/>
                  <a:gd name="connsiteX13" fmla="*/ 3564954 w 3564954"/>
                  <a:gd name="connsiteY13" fmla="*/ 410594 h 1463818"/>
                  <a:gd name="connsiteX14" fmla="*/ 3126804 w 3564954"/>
                  <a:gd name="connsiteY14" fmla="*/ 320106 h 1463818"/>
                  <a:gd name="connsiteX15" fmla="*/ 2702941 w 3564954"/>
                  <a:gd name="connsiteY15" fmla="*/ 267719 h 1463818"/>
                  <a:gd name="connsiteX16" fmla="*/ 2479104 w 3564954"/>
                  <a:gd name="connsiteY16" fmla="*/ 243906 h 1463818"/>
                  <a:gd name="connsiteX17" fmla="*/ 2274316 w 3564954"/>
                  <a:gd name="connsiteY17" fmla="*/ 258194 h 1463818"/>
                  <a:gd name="connsiteX18" fmla="*/ 2079054 w 3564954"/>
                  <a:gd name="connsiteY18" fmla="*/ 239144 h 1463818"/>
                  <a:gd name="connsiteX19" fmla="*/ 1245616 w 3564954"/>
                  <a:gd name="connsiteY19" fmla="*/ 43881 h 1463818"/>
                  <a:gd name="connsiteX20" fmla="*/ 1069404 w 3564954"/>
                  <a:gd name="connsiteY20" fmla="*/ 5781 h 1463818"/>
                  <a:gd name="connsiteX21" fmla="*/ 936054 w 3564954"/>
                  <a:gd name="connsiteY21" fmla="*/ 39119 h 1463818"/>
                  <a:gd name="connsiteX22" fmla="*/ 797941 w 3564954"/>
                  <a:gd name="connsiteY22" fmla="*/ 358206 h 1463818"/>
                  <a:gd name="connsiteX23" fmla="*/ 335979 w 3564954"/>
                  <a:gd name="connsiteY23" fmla="*/ 572519 h 1463818"/>
                  <a:gd name="connsiteX24" fmla="*/ 21654 w 3564954"/>
                  <a:gd name="connsiteY24" fmla="*/ 724919 h 1463818"/>
                  <a:gd name="connsiteX25" fmla="*/ 178816 w 3564954"/>
                  <a:gd name="connsiteY25" fmla="*/ 810644 h 1463818"/>
                  <a:gd name="connsiteX0" fmla="*/ 178816 w 3564954"/>
                  <a:gd name="connsiteY0" fmla="*/ 813494 h 1466668"/>
                  <a:gd name="connsiteX1" fmla="*/ 1383729 w 3564954"/>
                  <a:gd name="connsiteY1" fmla="*/ 1151631 h 1466668"/>
                  <a:gd name="connsiteX2" fmla="*/ 2074291 w 3564954"/>
                  <a:gd name="connsiteY2" fmla="*/ 1327844 h 1466668"/>
                  <a:gd name="connsiteX3" fmla="*/ 2398141 w 3564954"/>
                  <a:gd name="connsiteY3" fmla="*/ 1427856 h 1466668"/>
                  <a:gd name="connsiteX4" fmla="*/ 2688654 w 3564954"/>
                  <a:gd name="connsiteY4" fmla="*/ 1465956 h 1466668"/>
                  <a:gd name="connsiteX5" fmla="*/ 2845816 w 3564954"/>
                  <a:gd name="connsiteY5" fmla="*/ 1399281 h 1466668"/>
                  <a:gd name="connsiteX6" fmla="*/ 3083941 w 3564954"/>
                  <a:gd name="connsiteY6" fmla="*/ 1270694 h 1466668"/>
                  <a:gd name="connsiteX7" fmla="*/ 3355404 w 3564954"/>
                  <a:gd name="connsiteY7" fmla="*/ 1094481 h 1466668"/>
                  <a:gd name="connsiteX8" fmla="*/ 3474466 w 3564954"/>
                  <a:gd name="connsiteY8" fmla="*/ 994469 h 1466668"/>
                  <a:gd name="connsiteX9" fmla="*/ 3522091 w 3564954"/>
                  <a:gd name="connsiteY9" fmla="*/ 856356 h 1466668"/>
                  <a:gd name="connsiteX10" fmla="*/ 3522091 w 3564954"/>
                  <a:gd name="connsiteY10" fmla="*/ 708719 h 1466668"/>
                  <a:gd name="connsiteX11" fmla="*/ 3550666 w 3564954"/>
                  <a:gd name="connsiteY11" fmla="*/ 513456 h 1466668"/>
                  <a:gd name="connsiteX12" fmla="*/ 3560191 w 3564954"/>
                  <a:gd name="connsiteY12" fmla="*/ 413444 h 1466668"/>
                  <a:gd name="connsiteX13" fmla="*/ 3564954 w 3564954"/>
                  <a:gd name="connsiteY13" fmla="*/ 413444 h 1466668"/>
                  <a:gd name="connsiteX14" fmla="*/ 3126804 w 3564954"/>
                  <a:gd name="connsiteY14" fmla="*/ 322956 h 1466668"/>
                  <a:gd name="connsiteX15" fmla="*/ 2702941 w 3564954"/>
                  <a:gd name="connsiteY15" fmla="*/ 270569 h 1466668"/>
                  <a:gd name="connsiteX16" fmla="*/ 2479104 w 3564954"/>
                  <a:gd name="connsiteY16" fmla="*/ 246756 h 1466668"/>
                  <a:gd name="connsiteX17" fmla="*/ 2274316 w 3564954"/>
                  <a:gd name="connsiteY17" fmla="*/ 261044 h 1466668"/>
                  <a:gd name="connsiteX18" fmla="*/ 2079054 w 3564954"/>
                  <a:gd name="connsiteY18" fmla="*/ 241994 h 1466668"/>
                  <a:gd name="connsiteX19" fmla="*/ 1245616 w 3564954"/>
                  <a:gd name="connsiteY19" fmla="*/ 46731 h 1466668"/>
                  <a:gd name="connsiteX20" fmla="*/ 1069404 w 3564954"/>
                  <a:gd name="connsiteY20" fmla="*/ 8631 h 1466668"/>
                  <a:gd name="connsiteX21" fmla="*/ 1107504 w 3564954"/>
                  <a:gd name="connsiteY21" fmla="*/ 175319 h 1466668"/>
                  <a:gd name="connsiteX22" fmla="*/ 797941 w 3564954"/>
                  <a:gd name="connsiteY22" fmla="*/ 361056 h 1466668"/>
                  <a:gd name="connsiteX23" fmla="*/ 335979 w 3564954"/>
                  <a:gd name="connsiteY23" fmla="*/ 575369 h 1466668"/>
                  <a:gd name="connsiteX24" fmla="*/ 21654 w 3564954"/>
                  <a:gd name="connsiteY24" fmla="*/ 727769 h 1466668"/>
                  <a:gd name="connsiteX25" fmla="*/ 178816 w 3564954"/>
                  <a:gd name="connsiteY25" fmla="*/ 813494 h 1466668"/>
                  <a:gd name="connsiteX0" fmla="*/ 178816 w 3564954"/>
                  <a:gd name="connsiteY0" fmla="*/ 773342 h 1426516"/>
                  <a:gd name="connsiteX1" fmla="*/ 1383729 w 3564954"/>
                  <a:gd name="connsiteY1" fmla="*/ 1111479 h 1426516"/>
                  <a:gd name="connsiteX2" fmla="*/ 2074291 w 3564954"/>
                  <a:gd name="connsiteY2" fmla="*/ 1287692 h 1426516"/>
                  <a:gd name="connsiteX3" fmla="*/ 2398141 w 3564954"/>
                  <a:gd name="connsiteY3" fmla="*/ 1387704 h 1426516"/>
                  <a:gd name="connsiteX4" fmla="*/ 2688654 w 3564954"/>
                  <a:gd name="connsiteY4" fmla="*/ 1425804 h 1426516"/>
                  <a:gd name="connsiteX5" fmla="*/ 2845816 w 3564954"/>
                  <a:gd name="connsiteY5" fmla="*/ 1359129 h 1426516"/>
                  <a:gd name="connsiteX6" fmla="*/ 3083941 w 3564954"/>
                  <a:gd name="connsiteY6" fmla="*/ 1230542 h 1426516"/>
                  <a:gd name="connsiteX7" fmla="*/ 3355404 w 3564954"/>
                  <a:gd name="connsiteY7" fmla="*/ 1054329 h 1426516"/>
                  <a:gd name="connsiteX8" fmla="*/ 3474466 w 3564954"/>
                  <a:gd name="connsiteY8" fmla="*/ 954317 h 1426516"/>
                  <a:gd name="connsiteX9" fmla="*/ 3522091 w 3564954"/>
                  <a:gd name="connsiteY9" fmla="*/ 816204 h 1426516"/>
                  <a:gd name="connsiteX10" fmla="*/ 3522091 w 3564954"/>
                  <a:gd name="connsiteY10" fmla="*/ 668567 h 1426516"/>
                  <a:gd name="connsiteX11" fmla="*/ 3550666 w 3564954"/>
                  <a:gd name="connsiteY11" fmla="*/ 473304 h 1426516"/>
                  <a:gd name="connsiteX12" fmla="*/ 3560191 w 3564954"/>
                  <a:gd name="connsiteY12" fmla="*/ 373292 h 1426516"/>
                  <a:gd name="connsiteX13" fmla="*/ 3564954 w 3564954"/>
                  <a:gd name="connsiteY13" fmla="*/ 373292 h 1426516"/>
                  <a:gd name="connsiteX14" fmla="*/ 3126804 w 3564954"/>
                  <a:gd name="connsiteY14" fmla="*/ 282804 h 1426516"/>
                  <a:gd name="connsiteX15" fmla="*/ 2702941 w 3564954"/>
                  <a:gd name="connsiteY15" fmla="*/ 230417 h 1426516"/>
                  <a:gd name="connsiteX16" fmla="*/ 2479104 w 3564954"/>
                  <a:gd name="connsiteY16" fmla="*/ 206604 h 1426516"/>
                  <a:gd name="connsiteX17" fmla="*/ 2274316 w 3564954"/>
                  <a:gd name="connsiteY17" fmla="*/ 220892 h 1426516"/>
                  <a:gd name="connsiteX18" fmla="*/ 2079054 w 3564954"/>
                  <a:gd name="connsiteY18" fmla="*/ 201842 h 1426516"/>
                  <a:gd name="connsiteX19" fmla="*/ 1245616 w 3564954"/>
                  <a:gd name="connsiteY19" fmla="*/ 6579 h 1426516"/>
                  <a:gd name="connsiteX20" fmla="*/ 1221804 w 3564954"/>
                  <a:gd name="connsiteY20" fmla="*/ 54204 h 1426516"/>
                  <a:gd name="connsiteX21" fmla="*/ 1107504 w 3564954"/>
                  <a:gd name="connsiteY21" fmla="*/ 135167 h 1426516"/>
                  <a:gd name="connsiteX22" fmla="*/ 797941 w 3564954"/>
                  <a:gd name="connsiteY22" fmla="*/ 320904 h 1426516"/>
                  <a:gd name="connsiteX23" fmla="*/ 335979 w 3564954"/>
                  <a:gd name="connsiteY23" fmla="*/ 535217 h 1426516"/>
                  <a:gd name="connsiteX24" fmla="*/ 21654 w 3564954"/>
                  <a:gd name="connsiteY24" fmla="*/ 687617 h 1426516"/>
                  <a:gd name="connsiteX25" fmla="*/ 178816 w 3564954"/>
                  <a:gd name="connsiteY25" fmla="*/ 773342 h 1426516"/>
                  <a:gd name="connsiteX0" fmla="*/ 178816 w 3564954"/>
                  <a:gd name="connsiteY0" fmla="*/ 770087 h 1423261"/>
                  <a:gd name="connsiteX1" fmla="*/ 1383729 w 3564954"/>
                  <a:gd name="connsiteY1" fmla="*/ 1108224 h 1423261"/>
                  <a:gd name="connsiteX2" fmla="*/ 2074291 w 3564954"/>
                  <a:gd name="connsiteY2" fmla="*/ 1284437 h 1423261"/>
                  <a:gd name="connsiteX3" fmla="*/ 2398141 w 3564954"/>
                  <a:gd name="connsiteY3" fmla="*/ 1384449 h 1423261"/>
                  <a:gd name="connsiteX4" fmla="*/ 2688654 w 3564954"/>
                  <a:gd name="connsiteY4" fmla="*/ 1422549 h 1423261"/>
                  <a:gd name="connsiteX5" fmla="*/ 2845816 w 3564954"/>
                  <a:gd name="connsiteY5" fmla="*/ 1355874 h 1423261"/>
                  <a:gd name="connsiteX6" fmla="*/ 3083941 w 3564954"/>
                  <a:gd name="connsiteY6" fmla="*/ 1227287 h 1423261"/>
                  <a:gd name="connsiteX7" fmla="*/ 3355404 w 3564954"/>
                  <a:gd name="connsiteY7" fmla="*/ 1051074 h 1423261"/>
                  <a:gd name="connsiteX8" fmla="*/ 3474466 w 3564954"/>
                  <a:gd name="connsiteY8" fmla="*/ 951062 h 1423261"/>
                  <a:gd name="connsiteX9" fmla="*/ 3522091 w 3564954"/>
                  <a:gd name="connsiteY9" fmla="*/ 812949 h 1423261"/>
                  <a:gd name="connsiteX10" fmla="*/ 3522091 w 3564954"/>
                  <a:gd name="connsiteY10" fmla="*/ 665312 h 1423261"/>
                  <a:gd name="connsiteX11" fmla="*/ 3550666 w 3564954"/>
                  <a:gd name="connsiteY11" fmla="*/ 470049 h 1423261"/>
                  <a:gd name="connsiteX12" fmla="*/ 3560191 w 3564954"/>
                  <a:gd name="connsiteY12" fmla="*/ 370037 h 1423261"/>
                  <a:gd name="connsiteX13" fmla="*/ 3564954 w 3564954"/>
                  <a:gd name="connsiteY13" fmla="*/ 370037 h 1423261"/>
                  <a:gd name="connsiteX14" fmla="*/ 3126804 w 3564954"/>
                  <a:gd name="connsiteY14" fmla="*/ 279549 h 1423261"/>
                  <a:gd name="connsiteX15" fmla="*/ 2702941 w 3564954"/>
                  <a:gd name="connsiteY15" fmla="*/ 227162 h 1423261"/>
                  <a:gd name="connsiteX16" fmla="*/ 2479104 w 3564954"/>
                  <a:gd name="connsiteY16" fmla="*/ 203349 h 1423261"/>
                  <a:gd name="connsiteX17" fmla="*/ 2274316 w 3564954"/>
                  <a:gd name="connsiteY17" fmla="*/ 217637 h 1423261"/>
                  <a:gd name="connsiteX18" fmla="*/ 2079054 w 3564954"/>
                  <a:gd name="connsiteY18" fmla="*/ 198587 h 1423261"/>
                  <a:gd name="connsiteX19" fmla="*/ 1245616 w 3564954"/>
                  <a:gd name="connsiteY19" fmla="*/ 3324 h 1423261"/>
                  <a:gd name="connsiteX20" fmla="*/ 1298004 w 3564954"/>
                  <a:gd name="connsiteY20" fmla="*/ 79524 h 1423261"/>
                  <a:gd name="connsiteX21" fmla="*/ 1107504 w 3564954"/>
                  <a:gd name="connsiteY21" fmla="*/ 131912 h 1423261"/>
                  <a:gd name="connsiteX22" fmla="*/ 797941 w 3564954"/>
                  <a:gd name="connsiteY22" fmla="*/ 317649 h 1423261"/>
                  <a:gd name="connsiteX23" fmla="*/ 335979 w 3564954"/>
                  <a:gd name="connsiteY23" fmla="*/ 531962 h 1423261"/>
                  <a:gd name="connsiteX24" fmla="*/ 21654 w 3564954"/>
                  <a:gd name="connsiteY24" fmla="*/ 684362 h 1423261"/>
                  <a:gd name="connsiteX25" fmla="*/ 178816 w 3564954"/>
                  <a:gd name="connsiteY25" fmla="*/ 770087 h 1423261"/>
                  <a:gd name="connsiteX0" fmla="*/ 178816 w 3564954"/>
                  <a:gd name="connsiteY0" fmla="*/ 708752 h 1361926"/>
                  <a:gd name="connsiteX1" fmla="*/ 1383729 w 3564954"/>
                  <a:gd name="connsiteY1" fmla="*/ 1046889 h 1361926"/>
                  <a:gd name="connsiteX2" fmla="*/ 2074291 w 3564954"/>
                  <a:gd name="connsiteY2" fmla="*/ 1223102 h 1361926"/>
                  <a:gd name="connsiteX3" fmla="*/ 2398141 w 3564954"/>
                  <a:gd name="connsiteY3" fmla="*/ 1323114 h 1361926"/>
                  <a:gd name="connsiteX4" fmla="*/ 2688654 w 3564954"/>
                  <a:gd name="connsiteY4" fmla="*/ 1361214 h 1361926"/>
                  <a:gd name="connsiteX5" fmla="*/ 2845816 w 3564954"/>
                  <a:gd name="connsiteY5" fmla="*/ 1294539 h 1361926"/>
                  <a:gd name="connsiteX6" fmla="*/ 3083941 w 3564954"/>
                  <a:gd name="connsiteY6" fmla="*/ 1165952 h 1361926"/>
                  <a:gd name="connsiteX7" fmla="*/ 3355404 w 3564954"/>
                  <a:gd name="connsiteY7" fmla="*/ 989739 h 1361926"/>
                  <a:gd name="connsiteX8" fmla="*/ 3474466 w 3564954"/>
                  <a:gd name="connsiteY8" fmla="*/ 889727 h 1361926"/>
                  <a:gd name="connsiteX9" fmla="*/ 3522091 w 3564954"/>
                  <a:gd name="connsiteY9" fmla="*/ 751614 h 1361926"/>
                  <a:gd name="connsiteX10" fmla="*/ 3522091 w 3564954"/>
                  <a:gd name="connsiteY10" fmla="*/ 603977 h 1361926"/>
                  <a:gd name="connsiteX11" fmla="*/ 3550666 w 3564954"/>
                  <a:gd name="connsiteY11" fmla="*/ 408714 h 1361926"/>
                  <a:gd name="connsiteX12" fmla="*/ 3560191 w 3564954"/>
                  <a:gd name="connsiteY12" fmla="*/ 308702 h 1361926"/>
                  <a:gd name="connsiteX13" fmla="*/ 3564954 w 3564954"/>
                  <a:gd name="connsiteY13" fmla="*/ 308702 h 1361926"/>
                  <a:gd name="connsiteX14" fmla="*/ 3126804 w 3564954"/>
                  <a:gd name="connsiteY14" fmla="*/ 218214 h 1361926"/>
                  <a:gd name="connsiteX15" fmla="*/ 2702941 w 3564954"/>
                  <a:gd name="connsiteY15" fmla="*/ 165827 h 1361926"/>
                  <a:gd name="connsiteX16" fmla="*/ 2479104 w 3564954"/>
                  <a:gd name="connsiteY16" fmla="*/ 142014 h 1361926"/>
                  <a:gd name="connsiteX17" fmla="*/ 2274316 w 3564954"/>
                  <a:gd name="connsiteY17" fmla="*/ 156302 h 1361926"/>
                  <a:gd name="connsiteX18" fmla="*/ 2079054 w 3564954"/>
                  <a:gd name="connsiteY18" fmla="*/ 137252 h 1361926"/>
                  <a:gd name="connsiteX19" fmla="*/ 1436116 w 3564954"/>
                  <a:gd name="connsiteY19" fmla="*/ 8664 h 1361926"/>
                  <a:gd name="connsiteX20" fmla="*/ 1298004 w 3564954"/>
                  <a:gd name="connsiteY20" fmla="*/ 18189 h 1361926"/>
                  <a:gd name="connsiteX21" fmla="*/ 1107504 w 3564954"/>
                  <a:gd name="connsiteY21" fmla="*/ 70577 h 1361926"/>
                  <a:gd name="connsiteX22" fmla="*/ 797941 w 3564954"/>
                  <a:gd name="connsiteY22" fmla="*/ 256314 h 1361926"/>
                  <a:gd name="connsiteX23" fmla="*/ 335979 w 3564954"/>
                  <a:gd name="connsiteY23" fmla="*/ 470627 h 1361926"/>
                  <a:gd name="connsiteX24" fmla="*/ 21654 w 3564954"/>
                  <a:gd name="connsiteY24" fmla="*/ 623027 h 1361926"/>
                  <a:gd name="connsiteX25" fmla="*/ 178816 w 3564954"/>
                  <a:gd name="connsiteY25" fmla="*/ 708752 h 136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564954" h="1361926">
                    <a:moveTo>
                      <a:pt x="178816" y="708752"/>
                    </a:moveTo>
                    <a:cubicBezTo>
                      <a:pt x="405829" y="779396"/>
                      <a:pt x="1067817" y="961164"/>
                      <a:pt x="1383729" y="1046889"/>
                    </a:cubicBezTo>
                    <a:cubicBezTo>
                      <a:pt x="1699642" y="1132614"/>
                      <a:pt x="1905222" y="1177065"/>
                      <a:pt x="2074291" y="1223102"/>
                    </a:cubicBezTo>
                    <a:cubicBezTo>
                      <a:pt x="2243360" y="1269139"/>
                      <a:pt x="2295747" y="1300095"/>
                      <a:pt x="2398141" y="1323114"/>
                    </a:cubicBezTo>
                    <a:cubicBezTo>
                      <a:pt x="2500535" y="1346133"/>
                      <a:pt x="2614042" y="1365977"/>
                      <a:pt x="2688654" y="1361214"/>
                    </a:cubicBezTo>
                    <a:cubicBezTo>
                      <a:pt x="2763267" y="1356452"/>
                      <a:pt x="2779935" y="1327083"/>
                      <a:pt x="2845816" y="1294539"/>
                    </a:cubicBezTo>
                    <a:cubicBezTo>
                      <a:pt x="2911697" y="1261995"/>
                      <a:pt x="2999010" y="1216752"/>
                      <a:pt x="3083941" y="1165952"/>
                    </a:cubicBezTo>
                    <a:cubicBezTo>
                      <a:pt x="3168872" y="1115152"/>
                      <a:pt x="3290317" y="1035776"/>
                      <a:pt x="3355404" y="989739"/>
                    </a:cubicBezTo>
                    <a:cubicBezTo>
                      <a:pt x="3420491" y="943702"/>
                      <a:pt x="3446685" y="929415"/>
                      <a:pt x="3474466" y="889727"/>
                    </a:cubicBezTo>
                    <a:cubicBezTo>
                      <a:pt x="3502247" y="850039"/>
                      <a:pt x="3514154" y="799239"/>
                      <a:pt x="3522091" y="751614"/>
                    </a:cubicBezTo>
                    <a:cubicBezTo>
                      <a:pt x="3530028" y="703989"/>
                      <a:pt x="3517329" y="661127"/>
                      <a:pt x="3522091" y="603977"/>
                    </a:cubicBezTo>
                    <a:cubicBezTo>
                      <a:pt x="3526854" y="546827"/>
                      <a:pt x="3544316" y="457927"/>
                      <a:pt x="3550666" y="408714"/>
                    </a:cubicBezTo>
                    <a:cubicBezTo>
                      <a:pt x="3557016" y="359501"/>
                      <a:pt x="3557810" y="325371"/>
                      <a:pt x="3560191" y="308702"/>
                    </a:cubicBezTo>
                    <a:cubicBezTo>
                      <a:pt x="3562572" y="292033"/>
                      <a:pt x="3564954" y="308702"/>
                      <a:pt x="3564954" y="308702"/>
                    </a:cubicBezTo>
                    <a:cubicBezTo>
                      <a:pt x="3492723" y="293621"/>
                      <a:pt x="3270473" y="242026"/>
                      <a:pt x="3126804" y="218214"/>
                    </a:cubicBezTo>
                    <a:cubicBezTo>
                      <a:pt x="2983135" y="194401"/>
                      <a:pt x="2810891" y="178527"/>
                      <a:pt x="2702941" y="165827"/>
                    </a:cubicBezTo>
                    <a:cubicBezTo>
                      <a:pt x="2594991" y="153127"/>
                      <a:pt x="2550542" y="143601"/>
                      <a:pt x="2479104" y="142014"/>
                    </a:cubicBezTo>
                    <a:cubicBezTo>
                      <a:pt x="2407667" y="140426"/>
                      <a:pt x="2340991" y="157096"/>
                      <a:pt x="2274316" y="156302"/>
                    </a:cubicBezTo>
                    <a:cubicBezTo>
                      <a:pt x="2207641" y="155508"/>
                      <a:pt x="2218754" y="161858"/>
                      <a:pt x="2079054" y="137252"/>
                    </a:cubicBezTo>
                    <a:cubicBezTo>
                      <a:pt x="1939354" y="112646"/>
                      <a:pt x="1566291" y="28508"/>
                      <a:pt x="1436116" y="8664"/>
                    </a:cubicBezTo>
                    <a:cubicBezTo>
                      <a:pt x="1305941" y="-11180"/>
                      <a:pt x="1352773" y="7870"/>
                      <a:pt x="1298004" y="18189"/>
                    </a:cubicBezTo>
                    <a:cubicBezTo>
                      <a:pt x="1243235" y="28508"/>
                      <a:pt x="1190848" y="30890"/>
                      <a:pt x="1107504" y="70577"/>
                    </a:cubicBezTo>
                    <a:cubicBezTo>
                      <a:pt x="1024160" y="110265"/>
                      <a:pt x="926529" y="189639"/>
                      <a:pt x="797941" y="256314"/>
                    </a:cubicBezTo>
                    <a:cubicBezTo>
                      <a:pt x="669354" y="322989"/>
                      <a:pt x="406623" y="396808"/>
                      <a:pt x="335979" y="470627"/>
                    </a:cubicBezTo>
                    <a:cubicBezTo>
                      <a:pt x="265335" y="544446"/>
                      <a:pt x="47848" y="583340"/>
                      <a:pt x="21654" y="623027"/>
                    </a:cubicBezTo>
                    <a:cubicBezTo>
                      <a:pt x="-4540" y="662714"/>
                      <a:pt x="-48197" y="638108"/>
                      <a:pt x="178816" y="70875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33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00F49876-68A9-4F90-9670-219296A8629F}"/>
                  </a:ext>
                </a:extLst>
              </p:cNvPr>
              <p:cNvSpPr/>
              <p:nvPr/>
            </p:nvSpPr>
            <p:spPr>
              <a:xfrm>
                <a:off x="3471687" y="2642481"/>
                <a:ext cx="2179806" cy="1318486"/>
              </a:xfrm>
              <a:custGeom>
                <a:avLst/>
                <a:gdLst>
                  <a:gd name="connsiteX0" fmla="*/ 710319 w 2218435"/>
                  <a:gd name="connsiteY0" fmla="*/ 1252551 h 1308734"/>
                  <a:gd name="connsiteX1" fmla="*/ 900819 w 2218435"/>
                  <a:gd name="connsiteY1" fmla="*/ 1109676 h 1308734"/>
                  <a:gd name="connsiteX2" fmla="*/ 991307 w 2218435"/>
                  <a:gd name="connsiteY2" fmla="*/ 1138251 h 1308734"/>
                  <a:gd name="connsiteX3" fmla="*/ 1210382 w 2218435"/>
                  <a:gd name="connsiteY3" fmla="*/ 1043001 h 1308734"/>
                  <a:gd name="connsiteX4" fmla="*/ 1367544 w 2218435"/>
                  <a:gd name="connsiteY4" fmla="*/ 966801 h 1308734"/>
                  <a:gd name="connsiteX5" fmla="*/ 1429457 w 2218435"/>
                  <a:gd name="connsiteY5" fmla="*/ 923939 h 1308734"/>
                  <a:gd name="connsiteX6" fmla="*/ 1529469 w 2218435"/>
                  <a:gd name="connsiteY6" fmla="*/ 914414 h 1308734"/>
                  <a:gd name="connsiteX7" fmla="*/ 1596144 w 2218435"/>
                  <a:gd name="connsiteY7" fmla="*/ 857264 h 1308734"/>
                  <a:gd name="connsiteX8" fmla="*/ 1686632 w 2218435"/>
                  <a:gd name="connsiteY8" fmla="*/ 862026 h 1308734"/>
                  <a:gd name="connsiteX9" fmla="*/ 1743782 w 2218435"/>
                  <a:gd name="connsiteY9" fmla="*/ 757251 h 1308734"/>
                  <a:gd name="connsiteX10" fmla="*/ 1877132 w 2218435"/>
                  <a:gd name="connsiteY10" fmla="*/ 747726 h 1308734"/>
                  <a:gd name="connsiteX11" fmla="*/ 2024769 w 2218435"/>
                  <a:gd name="connsiteY11" fmla="*/ 657239 h 1308734"/>
                  <a:gd name="connsiteX12" fmla="*/ 2200982 w 2218435"/>
                  <a:gd name="connsiteY12" fmla="*/ 638189 h 1308734"/>
                  <a:gd name="connsiteX13" fmla="*/ 2186694 w 2218435"/>
                  <a:gd name="connsiteY13" fmla="*/ 595326 h 1308734"/>
                  <a:gd name="connsiteX14" fmla="*/ 1977144 w 2218435"/>
                  <a:gd name="connsiteY14" fmla="*/ 528651 h 1308734"/>
                  <a:gd name="connsiteX15" fmla="*/ 1781882 w 2218435"/>
                  <a:gd name="connsiteY15" fmla="*/ 566751 h 1308734"/>
                  <a:gd name="connsiteX16" fmla="*/ 1772357 w 2218435"/>
                  <a:gd name="connsiteY16" fmla="*/ 533414 h 1308734"/>
                  <a:gd name="connsiteX17" fmla="*/ 1648532 w 2218435"/>
                  <a:gd name="connsiteY17" fmla="*/ 523889 h 1308734"/>
                  <a:gd name="connsiteX18" fmla="*/ 1577094 w 2218435"/>
                  <a:gd name="connsiteY18" fmla="*/ 504839 h 1308734"/>
                  <a:gd name="connsiteX19" fmla="*/ 1505657 w 2218435"/>
                  <a:gd name="connsiteY19" fmla="*/ 457214 h 1308734"/>
                  <a:gd name="connsiteX20" fmla="*/ 1386594 w 2218435"/>
                  <a:gd name="connsiteY20" fmla="*/ 442926 h 1308734"/>
                  <a:gd name="connsiteX21" fmla="*/ 1329444 w 2218435"/>
                  <a:gd name="connsiteY21" fmla="*/ 442926 h 1308734"/>
                  <a:gd name="connsiteX22" fmla="*/ 1234194 w 2218435"/>
                  <a:gd name="connsiteY22" fmla="*/ 390539 h 1308734"/>
                  <a:gd name="connsiteX23" fmla="*/ 1181807 w 2218435"/>
                  <a:gd name="connsiteY23" fmla="*/ 400064 h 1308734"/>
                  <a:gd name="connsiteX24" fmla="*/ 1143707 w 2218435"/>
                  <a:gd name="connsiteY24" fmla="*/ 333389 h 1308734"/>
                  <a:gd name="connsiteX25" fmla="*/ 1077032 w 2218435"/>
                  <a:gd name="connsiteY25" fmla="*/ 347676 h 1308734"/>
                  <a:gd name="connsiteX26" fmla="*/ 1010357 w 2218435"/>
                  <a:gd name="connsiteY26" fmla="*/ 261951 h 1308734"/>
                  <a:gd name="connsiteX27" fmla="*/ 881769 w 2218435"/>
                  <a:gd name="connsiteY27" fmla="*/ 271476 h 1308734"/>
                  <a:gd name="connsiteX28" fmla="*/ 862719 w 2218435"/>
                  <a:gd name="connsiteY28" fmla="*/ 238139 h 1308734"/>
                  <a:gd name="connsiteX29" fmla="*/ 729369 w 2218435"/>
                  <a:gd name="connsiteY29" fmla="*/ 238139 h 1308734"/>
                  <a:gd name="connsiteX30" fmla="*/ 705557 w 2218435"/>
                  <a:gd name="connsiteY30" fmla="*/ 204801 h 1308734"/>
                  <a:gd name="connsiteX31" fmla="*/ 624594 w 2218435"/>
                  <a:gd name="connsiteY31" fmla="*/ 219089 h 1308734"/>
                  <a:gd name="connsiteX32" fmla="*/ 610307 w 2218435"/>
                  <a:gd name="connsiteY32" fmla="*/ 152414 h 1308734"/>
                  <a:gd name="connsiteX33" fmla="*/ 486482 w 2218435"/>
                  <a:gd name="connsiteY33" fmla="*/ 138126 h 1308734"/>
                  <a:gd name="connsiteX34" fmla="*/ 476957 w 2218435"/>
                  <a:gd name="connsiteY34" fmla="*/ 119076 h 1308734"/>
                  <a:gd name="connsiteX35" fmla="*/ 415044 w 2218435"/>
                  <a:gd name="connsiteY35" fmla="*/ 104789 h 1308734"/>
                  <a:gd name="connsiteX36" fmla="*/ 381707 w 2218435"/>
                  <a:gd name="connsiteY36" fmla="*/ 66689 h 1308734"/>
                  <a:gd name="connsiteX37" fmla="*/ 286457 w 2218435"/>
                  <a:gd name="connsiteY37" fmla="*/ 42876 h 1308734"/>
                  <a:gd name="connsiteX38" fmla="*/ 134057 w 2218435"/>
                  <a:gd name="connsiteY38" fmla="*/ 14 h 1308734"/>
                  <a:gd name="connsiteX39" fmla="*/ 76907 w 2218435"/>
                  <a:gd name="connsiteY39" fmla="*/ 47639 h 1308734"/>
                  <a:gd name="connsiteX40" fmla="*/ 38807 w 2218435"/>
                  <a:gd name="connsiteY40" fmla="*/ 261951 h 1308734"/>
                  <a:gd name="connsiteX41" fmla="*/ 48332 w 2218435"/>
                  <a:gd name="connsiteY41" fmla="*/ 514364 h 1308734"/>
                  <a:gd name="connsiteX42" fmla="*/ 48332 w 2218435"/>
                  <a:gd name="connsiteY42" fmla="*/ 1247789 h 1308734"/>
                  <a:gd name="connsiteX43" fmla="*/ 710319 w 2218435"/>
                  <a:gd name="connsiteY43" fmla="*/ 1252551 h 1308734"/>
                  <a:gd name="connsiteX0" fmla="*/ 672575 w 2180691"/>
                  <a:gd name="connsiteY0" fmla="*/ 1252551 h 1274911"/>
                  <a:gd name="connsiteX1" fmla="*/ 863075 w 2180691"/>
                  <a:gd name="connsiteY1" fmla="*/ 1109676 h 1274911"/>
                  <a:gd name="connsiteX2" fmla="*/ 953563 w 2180691"/>
                  <a:gd name="connsiteY2" fmla="*/ 1138251 h 1274911"/>
                  <a:gd name="connsiteX3" fmla="*/ 1172638 w 2180691"/>
                  <a:gd name="connsiteY3" fmla="*/ 1043001 h 1274911"/>
                  <a:gd name="connsiteX4" fmla="*/ 1329800 w 2180691"/>
                  <a:gd name="connsiteY4" fmla="*/ 966801 h 1274911"/>
                  <a:gd name="connsiteX5" fmla="*/ 1391713 w 2180691"/>
                  <a:gd name="connsiteY5" fmla="*/ 923939 h 1274911"/>
                  <a:gd name="connsiteX6" fmla="*/ 1491725 w 2180691"/>
                  <a:gd name="connsiteY6" fmla="*/ 914414 h 1274911"/>
                  <a:gd name="connsiteX7" fmla="*/ 1558400 w 2180691"/>
                  <a:gd name="connsiteY7" fmla="*/ 857264 h 1274911"/>
                  <a:gd name="connsiteX8" fmla="*/ 1648888 w 2180691"/>
                  <a:gd name="connsiteY8" fmla="*/ 862026 h 1274911"/>
                  <a:gd name="connsiteX9" fmla="*/ 1706038 w 2180691"/>
                  <a:gd name="connsiteY9" fmla="*/ 757251 h 1274911"/>
                  <a:gd name="connsiteX10" fmla="*/ 1839388 w 2180691"/>
                  <a:gd name="connsiteY10" fmla="*/ 747726 h 1274911"/>
                  <a:gd name="connsiteX11" fmla="*/ 1987025 w 2180691"/>
                  <a:gd name="connsiteY11" fmla="*/ 657239 h 1274911"/>
                  <a:gd name="connsiteX12" fmla="*/ 2163238 w 2180691"/>
                  <a:gd name="connsiteY12" fmla="*/ 638189 h 1274911"/>
                  <a:gd name="connsiteX13" fmla="*/ 2148950 w 2180691"/>
                  <a:gd name="connsiteY13" fmla="*/ 595326 h 1274911"/>
                  <a:gd name="connsiteX14" fmla="*/ 1939400 w 2180691"/>
                  <a:gd name="connsiteY14" fmla="*/ 528651 h 1274911"/>
                  <a:gd name="connsiteX15" fmla="*/ 1744138 w 2180691"/>
                  <a:gd name="connsiteY15" fmla="*/ 566751 h 1274911"/>
                  <a:gd name="connsiteX16" fmla="*/ 1734613 w 2180691"/>
                  <a:gd name="connsiteY16" fmla="*/ 533414 h 1274911"/>
                  <a:gd name="connsiteX17" fmla="*/ 1610788 w 2180691"/>
                  <a:gd name="connsiteY17" fmla="*/ 523889 h 1274911"/>
                  <a:gd name="connsiteX18" fmla="*/ 1539350 w 2180691"/>
                  <a:gd name="connsiteY18" fmla="*/ 504839 h 1274911"/>
                  <a:gd name="connsiteX19" fmla="*/ 1467913 w 2180691"/>
                  <a:gd name="connsiteY19" fmla="*/ 457214 h 1274911"/>
                  <a:gd name="connsiteX20" fmla="*/ 1348850 w 2180691"/>
                  <a:gd name="connsiteY20" fmla="*/ 442926 h 1274911"/>
                  <a:gd name="connsiteX21" fmla="*/ 1291700 w 2180691"/>
                  <a:gd name="connsiteY21" fmla="*/ 442926 h 1274911"/>
                  <a:gd name="connsiteX22" fmla="*/ 1196450 w 2180691"/>
                  <a:gd name="connsiteY22" fmla="*/ 390539 h 1274911"/>
                  <a:gd name="connsiteX23" fmla="*/ 1144063 w 2180691"/>
                  <a:gd name="connsiteY23" fmla="*/ 400064 h 1274911"/>
                  <a:gd name="connsiteX24" fmla="*/ 1105963 w 2180691"/>
                  <a:gd name="connsiteY24" fmla="*/ 333389 h 1274911"/>
                  <a:gd name="connsiteX25" fmla="*/ 1039288 w 2180691"/>
                  <a:gd name="connsiteY25" fmla="*/ 347676 h 1274911"/>
                  <a:gd name="connsiteX26" fmla="*/ 972613 w 2180691"/>
                  <a:gd name="connsiteY26" fmla="*/ 261951 h 1274911"/>
                  <a:gd name="connsiteX27" fmla="*/ 844025 w 2180691"/>
                  <a:gd name="connsiteY27" fmla="*/ 271476 h 1274911"/>
                  <a:gd name="connsiteX28" fmla="*/ 824975 w 2180691"/>
                  <a:gd name="connsiteY28" fmla="*/ 238139 h 1274911"/>
                  <a:gd name="connsiteX29" fmla="*/ 691625 w 2180691"/>
                  <a:gd name="connsiteY29" fmla="*/ 238139 h 1274911"/>
                  <a:gd name="connsiteX30" fmla="*/ 667813 w 2180691"/>
                  <a:gd name="connsiteY30" fmla="*/ 204801 h 1274911"/>
                  <a:gd name="connsiteX31" fmla="*/ 586850 w 2180691"/>
                  <a:gd name="connsiteY31" fmla="*/ 219089 h 1274911"/>
                  <a:gd name="connsiteX32" fmla="*/ 572563 w 2180691"/>
                  <a:gd name="connsiteY32" fmla="*/ 152414 h 1274911"/>
                  <a:gd name="connsiteX33" fmla="*/ 448738 w 2180691"/>
                  <a:gd name="connsiteY33" fmla="*/ 138126 h 1274911"/>
                  <a:gd name="connsiteX34" fmla="*/ 439213 w 2180691"/>
                  <a:gd name="connsiteY34" fmla="*/ 119076 h 1274911"/>
                  <a:gd name="connsiteX35" fmla="*/ 377300 w 2180691"/>
                  <a:gd name="connsiteY35" fmla="*/ 104789 h 1274911"/>
                  <a:gd name="connsiteX36" fmla="*/ 343963 w 2180691"/>
                  <a:gd name="connsiteY36" fmla="*/ 66689 h 1274911"/>
                  <a:gd name="connsiteX37" fmla="*/ 248713 w 2180691"/>
                  <a:gd name="connsiteY37" fmla="*/ 42876 h 1274911"/>
                  <a:gd name="connsiteX38" fmla="*/ 96313 w 2180691"/>
                  <a:gd name="connsiteY38" fmla="*/ 14 h 1274911"/>
                  <a:gd name="connsiteX39" fmla="*/ 39163 w 2180691"/>
                  <a:gd name="connsiteY39" fmla="*/ 47639 h 1274911"/>
                  <a:gd name="connsiteX40" fmla="*/ 1063 w 2180691"/>
                  <a:gd name="connsiteY40" fmla="*/ 261951 h 1274911"/>
                  <a:gd name="connsiteX41" fmla="*/ 10588 w 2180691"/>
                  <a:gd name="connsiteY41" fmla="*/ 514364 h 1274911"/>
                  <a:gd name="connsiteX42" fmla="*/ 82025 w 2180691"/>
                  <a:gd name="connsiteY42" fmla="*/ 1195402 h 1274911"/>
                  <a:gd name="connsiteX43" fmla="*/ 672575 w 2180691"/>
                  <a:gd name="connsiteY43" fmla="*/ 1252551 h 1274911"/>
                  <a:gd name="connsiteX0" fmla="*/ 696683 w 2204799"/>
                  <a:gd name="connsiteY0" fmla="*/ 1252551 h 1305306"/>
                  <a:gd name="connsiteX1" fmla="*/ 887183 w 2204799"/>
                  <a:gd name="connsiteY1" fmla="*/ 1109676 h 1305306"/>
                  <a:gd name="connsiteX2" fmla="*/ 977671 w 2204799"/>
                  <a:gd name="connsiteY2" fmla="*/ 1138251 h 1305306"/>
                  <a:gd name="connsiteX3" fmla="*/ 1196746 w 2204799"/>
                  <a:gd name="connsiteY3" fmla="*/ 1043001 h 1305306"/>
                  <a:gd name="connsiteX4" fmla="*/ 1353908 w 2204799"/>
                  <a:gd name="connsiteY4" fmla="*/ 966801 h 1305306"/>
                  <a:gd name="connsiteX5" fmla="*/ 1415821 w 2204799"/>
                  <a:gd name="connsiteY5" fmla="*/ 923939 h 1305306"/>
                  <a:gd name="connsiteX6" fmla="*/ 1515833 w 2204799"/>
                  <a:gd name="connsiteY6" fmla="*/ 914414 h 1305306"/>
                  <a:gd name="connsiteX7" fmla="*/ 1582508 w 2204799"/>
                  <a:gd name="connsiteY7" fmla="*/ 857264 h 1305306"/>
                  <a:gd name="connsiteX8" fmla="*/ 1672996 w 2204799"/>
                  <a:gd name="connsiteY8" fmla="*/ 862026 h 1305306"/>
                  <a:gd name="connsiteX9" fmla="*/ 1730146 w 2204799"/>
                  <a:gd name="connsiteY9" fmla="*/ 757251 h 1305306"/>
                  <a:gd name="connsiteX10" fmla="*/ 1863496 w 2204799"/>
                  <a:gd name="connsiteY10" fmla="*/ 747726 h 1305306"/>
                  <a:gd name="connsiteX11" fmla="*/ 2011133 w 2204799"/>
                  <a:gd name="connsiteY11" fmla="*/ 657239 h 1305306"/>
                  <a:gd name="connsiteX12" fmla="*/ 2187346 w 2204799"/>
                  <a:gd name="connsiteY12" fmla="*/ 638189 h 1305306"/>
                  <a:gd name="connsiteX13" fmla="*/ 2173058 w 2204799"/>
                  <a:gd name="connsiteY13" fmla="*/ 595326 h 1305306"/>
                  <a:gd name="connsiteX14" fmla="*/ 1963508 w 2204799"/>
                  <a:gd name="connsiteY14" fmla="*/ 528651 h 1305306"/>
                  <a:gd name="connsiteX15" fmla="*/ 1768246 w 2204799"/>
                  <a:gd name="connsiteY15" fmla="*/ 566751 h 1305306"/>
                  <a:gd name="connsiteX16" fmla="*/ 1758721 w 2204799"/>
                  <a:gd name="connsiteY16" fmla="*/ 533414 h 1305306"/>
                  <a:gd name="connsiteX17" fmla="*/ 1634896 w 2204799"/>
                  <a:gd name="connsiteY17" fmla="*/ 523889 h 1305306"/>
                  <a:gd name="connsiteX18" fmla="*/ 1563458 w 2204799"/>
                  <a:gd name="connsiteY18" fmla="*/ 504839 h 1305306"/>
                  <a:gd name="connsiteX19" fmla="*/ 1492021 w 2204799"/>
                  <a:gd name="connsiteY19" fmla="*/ 457214 h 1305306"/>
                  <a:gd name="connsiteX20" fmla="*/ 1372958 w 2204799"/>
                  <a:gd name="connsiteY20" fmla="*/ 442926 h 1305306"/>
                  <a:gd name="connsiteX21" fmla="*/ 1315808 w 2204799"/>
                  <a:gd name="connsiteY21" fmla="*/ 442926 h 1305306"/>
                  <a:gd name="connsiteX22" fmla="*/ 1220558 w 2204799"/>
                  <a:gd name="connsiteY22" fmla="*/ 390539 h 1305306"/>
                  <a:gd name="connsiteX23" fmla="*/ 1168171 w 2204799"/>
                  <a:gd name="connsiteY23" fmla="*/ 400064 h 1305306"/>
                  <a:gd name="connsiteX24" fmla="*/ 1130071 w 2204799"/>
                  <a:gd name="connsiteY24" fmla="*/ 333389 h 1305306"/>
                  <a:gd name="connsiteX25" fmla="*/ 1063396 w 2204799"/>
                  <a:gd name="connsiteY25" fmla="*/ 347676 h 1305306"/>
                  <a:gd name="connsiteX26" fmla="*/ 996721 w 2204799"/>
                  <a:gd name="connsiteY26" fmla="*/ 261951 h 1305306"/>
                  <a:gd name="connsiteX27" fmla="*/ 868133 w 2204799"/>
                  <a:gd name="connsiteY27" fmla="*/ 271476 h 1305306"/>
                  <a:gd name="connsiteX28" fmla="*/ 849083 w 2204799"/>
                  <a:gd name="connsiteY28" fmla="*/ 238139 h 1305306"/>
                  <a:gd name="connsiteX29" fmla="*/ 715733 w 2204799"/>
                  <a:gd name="connsiteY29" fmla="*/ 238139 h 1305306"/>
                  <a:gd name="connsiteX30" fmla="*/ 691921 w 2204799"/>
                  <a:gd name="connsiteY30" fmla="*/ 204801 h 1305306"/>
                  <a:gd name="connsiteX31" fmla="*/ 610958 w 2204799"/>
                  <a:gd name="connsiteY31" fmla="*/ 219089 h 1305306"/>
                  <a:gd name="connsiteX32" fmla="*/ 596671 w 2204799"/>
                  <a:gd name="connsiteY32" fmla="*/ 152414 h 1305306"/>
                  <a:gd name="connsiteX33" fmla="*/ 472846 w 2204799"/>
                  <a:gd name="connsiteY33" fmla="*/ 138126 h 1305306"/>
                  <a:gd name="connsiteX34" fmla="*/ 463321 w 2204799"/>
                  <a:gd name="connsiteY34" fmla="*/ 119076 h 1305306"/>
                  <a:gd name="connsiteX35" fmla="*/ 401408 w 2204799"/>
                  <a:gd name="connsiteY35" fmla="*/ 104789 h 1305306"/>
                  <a:gd name="connsiteX36" fmla="*/ 368071 w 2204799"/>
                  <a:gd name="connsiteY36" fmla="*/ 66689 h 1305306"/>
                  <a:gd name="connsiteX37" fmla="*/ 272821 w 2204799"/>
                  <a:gd name="connsiteY37" fmla="*/ 42876 h 1305306"/>
                  <a:gd name="connsiteX38" fmla="*/ 120421 w 2204799"/>
                  <a:gd name="connsiteY38" fmla="*/ 14 h 1305306"/>
                  <a:gd name="connsiteX39" fmla="*/ 63271 w 2204799"/>
                  <a:gd name="connsiteY39" fmla="*/ 47639 h 1305306"/>
                  <a:gd name="connsiteX40" fmla="*/ 25171 w 2204799"/>
                  <a:gd name="connsiteY40" fmla="*/ 261951 h 1305306"/>
                  <a:gd name="connsiteX41" fmla="*/ 34696 w 2204799"/>
                  <a:gd name="connsiteY41" fmla="*/ 514364 h 1305306"/>
                  <a:gd name="connsiteX42" fmla="*/ 53745 w 2204799"/>
                  <a:gd name="connsiteY42" fmla="*/ 1243027 h 1305306"/>
                  <a:gd name="connsiteX43" fmla="*/ 696683 w 2204799"/>
                  <a:gd name="connsiteY43" fmla="*/ 1252551 h 1305306"/>
                  <a:gd name="connsiteX0" fmla="*/ 696683 w 2204799"/>
                  <a:gd name="connsiteY0" fmla="*/ 1252551 h 1322862"/>
                  <a:gd name="connsiteX1" fmla="*/ 887183 w 2204799"/>
                  <a:gd name="connsiteY1" fmla="*/ 1109676 h 1322862"/>
                  <a:gd name="connsiteX2" fmla="*/ 977671 w 2204799"/>
                  <a:gd name="connsiteY2" fmla="*/ 1138251 h 1322862"/>
                  <a:gd name="connsiteX3" fmla="*/ 1196746 w 2204799"/>
                  <a:gd name="connsiteY3" fmla="*/ 1043001 h 1322862"/>
                  <a:gd name="connsiteX4" fmla="*/ 1353908 w 2204799"/>
                  <a:gd name="connsiteY4" fmla="*/ 966801 h 1322862"/>
                  <a:gd name="connsiteX5" fmla="*/ 1415821 w 2204799"/>
                  <a:gd name="connsiteY5" fmla="*/ 923939 h 1322862"/>
                  <a:gd name="connsiteX6" fmla="*/ 1515833 w 2204799"/>
                  <a:gd name="connsiteY6" fmla="*/ 914414 h 1322862"/>
                  <a:gd name="connsiteX7" fmla="*/ 1582508 w 2204799"/>
                  <a:gd name="connsiteY7" fmla="*/ 857264 h 1322862"/>
                  <a:gd name="connsiteX8" fmla="*/ 1672996 w 2204799"/>
                  <a:gd name="connsiteY8" fmla="*/ 862026 h 1322862"/>
                  <a:gd name="connsiteX9" fmla="*/ 1730146 w 2204799"/>
                  <a:gd name="connsiteY9" fmla="*/ 757251 h 1322862"/>
                  <a:gd name="connsiteX10" fmla="*/ 1863496 w 2204799"/>
                  <a:gd name="connsiteY10" fmla="*/ 747726 h 1322862"/>
                  <a:gd name="connsiteX11" fmla="*/ 2011133 w 2204799"/>
                  <a:gd name="connsiteY11" fmla="*/ 657239 h 1322862"/>
                  <a:gd name="connsiteX12" fmla="*/ 2187346 w 2204799"/>
                  <a:gd name="connsiteY12" fmla="*/ 638189 h 1322862"/>
                  <a:gd name="connsiteX13" fmla="*/ 2173058 w 2204799"/>
                  <a:gd name="connsiteY13" fmla="*/ 595326 h 1322862"/>
                  <a:gd name="connsiteX14" fmla="*/ 1963508 w 2204799"/>
                  <a:gd name="connsiteY14" fmla="*/ 528651 h 1322862"/>
                  <a:gd name="connsiteX15" fmla="*/ 1768246 w 2204799"/>
                  <a:gd name="connsiteY15" fmla="*/ 566751 h 1322862"/>
                  <a:gd name="connsiteX16" fmla="*/ 1758721 w 2204799"/>
                  <a:gd name="connsiteY16" fmla="*/ 533414 h 1322862"/>
                  <a:gd name="connsiteX17" fmla="*/ 1634896 w 2204799"/>
                  <a:gd name="connsiteY17" fmla="*/ 523889 h 1322862"/>
                  <a:gd name="connsiteX18" fmla="*/ 1563458 w 2204799"/>
                  <a:gd name="connsiteY18" fmla="*/ 504839 h 1322862"/>
                  <a:gd name="connsiteX19" fmla="*/ 1492021 w 2204799"/>
                  <a:gd name="connsiteY19" fmla="*/ 457214 h 1322862"/>
                  <a:gd name="connsiteX20" fmla="*/ 1372958 w 2204799"/>
                  <a:gd name="connsiteY20" fmla="*/ 442926 h 1322862"/>
                  <a:gd name="connsiteX21" fmla="*/ 1315808 w 2204799"/>
                  <a:gd name="connsiteY21" fmla="*/ 442926 h 1322862"/>
                  <a:gd name="connsiteX22" fmla="*/ 1220558 w 2204799"/>
                  <a:gd name="connsiteY22" fmla="*/ 390539 h 1322862"/>
                  <a:gd name="connsiteX23" fmla="*/ 1168171 w 2204799"/>
                  <a:gd name="connsiteY23" fmla="*/ 400064 h 1322862"/>
                  <a:gd name="connsiteX24" fmla="*/ 1130071 w 2204799"/>
                  <a:gd name="connsiteY24" fmla="*/ 333389 h 1322862"/>
                  <a:gd name="connsiteX25" fmla="*/ 1063396 w 2204799"/>
                  <a:gd name="connsiteY25" fmla="*/ 347676 h 1322862"/>
                  <a:gd name="connsiteX26" fmla="*/ 996721 w 2204799"/>
                  <a:gd name="connsiteY26" fmla="*/ 261951 h 1322862"/>
                  <a:gd name="connsiteX27" fmla="*/ 868133 w 2204799"/>
                  <a:gd name="connsiteY27" fmla="*/ 271476 h 1322862"/>
                  <a:gd name="connsiteX28" fmla="*/ 849083 w 2204799"/>
                  <a:gd name="connsiteY28" fmla="*/ 238139 h 1322862"/>
                  <a:gd name="connsiteX29" fmla="*/ 715733 w 2204799"/>
                  <a:gd name="connsiteY29" fmla="*/ 238139 h 1322862"/>
                  <a:gd name="connsiteX30" fmla="*/ 691921 w 2204799"/>
                  <a:gd name="connsiteY30" fmla="*/ 204801 h 1322862"/>
                  <a:gd name="connsiteX31" fmla="*/ 610958 w 2204799"/>
                  <a:gd name="connsiteY31" fmla="*/ 219089 h 1322862"/>
                  <a:gd name="connsiteX32" fmla="*/ 596671 w 2204799"/>
                  <a:gd name="connsiteY32" fmla="*/ 152414 h 1322862"/>
                  <a:gd name="connsiteX33" fmla="*/ 472846 w 2204799"/>
                  <a:gd name="connsiteY33" fmla="*/ 138126 h 1322862"/>
                  <a:gd name="connsiteX34" fmla="*/ 463321 w 2204799"/>
                  <a:gd name="connsiteY34" fmla="*/ 119076 h 1322862"/>
                  <a:gd name="connsiteX35" fmla="*/ 401408 w 2204799"/>
                  <a:gd name="connsiteY35" fmla="*/ 104789 h 1322862"/>
                  <a:gd name="connsiteX36" fmla="*/ 368071 w 2204799"/>
                  <a:gd name="connsiteY36" fmla="*/ 66689 h 1322862"/>
                  <a:gd name="connsiteX37" fmla="*/ 272821 w 2204799"/>
                  <a:gd name="connsiteY37" fmla="*/ 42876 h 1322862"/>
                  <a:gd name="connsiteX38" fmla="*/ 120421 w 2204799"/>
                  <a:gd name="connsiteY38" fmla="*/ 14 h 1322862"/>
                  <a:gd name="connsiteX39" fmla="*/ 63271 w 2204799"/>
                  <a:gd name="connsiteY39" fmla="*/ 47639 h 1322862"/>
                  <a:gd name="connsiteX40" fmla="*/ 25171 w 2204799"/>
                  <a:gd name="connsiteY40" fmla="*/ 261951 h 1322862"/>
                  <a:gd name="connsiteX41" fmla="*/ 34696 w 2204799"/>
                  <a:gd name="connsiteY41" fmla="*/ 514364 h 1322862"/>
                  <a:gd name="connsiteX42" fmla="*/ 53745 w 2204799"/>
                  <a:gd name="connsiteY42" fmla="*/ 1243027 h 1322862"/>
                  <a:gd name="connsiteX43" fmla="*/ 291871 w 2204799"/>
                  <a:gd name="connsiteY43" fmla="*/ 1304939 h 1322862"/>
                  <a:gd name="connsiteX44" fmla="*/ 696683 w 2204799"/>
                  <a:gd name="connsiteY44" fmla="*/ 1252551 h 1322862"/>
                  <a:gd name="connsiteX0" fmla="*/ 686598 w 2194714"/>
                  <a:gd name="connsiteY0" fmla="*/ 1252551 h 1305260"/>
                  <a:gd name="connsiteX1" fmla="*/ 877098 w 2194714"/>
                  <a:gd name="connsiteY1" fmla="*/ 1109676 h 1305260"/>
                  <a:gd name="connsiteX2" fmla="*/ 967586 w 2194714"/>
                  <a:gd name="connsiteY2" fmla="*/ 1138251 h 1305260"/>
                  <a:gd name="connsiteX3" fmla="*/ 1186661 w 2194714"/>
                  <a:gd name="connsiteY3" fmla="*/ 1043001 h 1305260"/>
                  <a:gd name="connsiteX4" fmla="*/ 1343823 w 2194714"/>
                  <a:gd name="connsiteY4" fmla="*/ 966801 h 1305260"/>
                  <a:gd name="connsiteX5" fmla="*/ 1405736 w 2194714"/>
                  <a:gd name="connsiteY5" fmla="*/ 923939 h 1305260"/>
                  <a:gd name="connsiteX6" fmla="*/ 1505748 w 2194714"/>
                  <a:gd name="connsiteY6" fmla="*/ 914414 h 1305260"/>
                  <a:gd name="connsiteX7" fmla="*/ 1572423 w 2194714"/>
                  <a:gd name="connsiteY7" fmla="*/ 857264 h 1305260"/>
                  <a:gd name="connsiteX8" fmla="*/ 1662911 w 2194714"/>
                  <a:gd name="connsiteY8" fmla="*/ 862026 h 1305260"/>
                  <a:gd name="connsiteX9" fmla="*/ 1720061 w 2194714"/>
                  <a:gd name="connsiteY9" fmla="*/ 757251 h 1305260"/>
                  <a:gd name="connsiteX10" fmla="*/ 1853411 w 2194714"/>
                  <a:gd name="connsiteY10" fmla="*/ 747726 h 1305260"/>
                  <a:gd name="connsiteX11" fmla="*/ 2001048 w 2194714"/>
                  <a:gd name="connsiteY11" fmla="*/ 657239 h 1305260"/>
                  <a:gd name="connsiteX12" fmla="*/ 2177261 w 2194714"/>
                  <a:gd name="connsiteY12" fmla="*/ 638189 h 1305260"/>
                  <a:gd name="connsiteX13" fmla="*/ 2162973 w 2194714"/>
                  <a:gd name="connsiteY13" fmla="*/ 595326 h 1305260"/>
                  <a:gd name="connsiteX14" fmla="*/ 1953423 w 2194714"/>
                  <a:gd name="connsiteY14" fmla="*/ 528651 h 1305260"/>
                  <a:gd name="connsiteX15" fmla="*/ 1758161 w 2194714"/>
                  <a:gd name="connsiteY15" fmla="*/ 566751 h 1305260"/>
                  <a:gd name="connsiteX16" fmla="*/ 1748636 w 2194714"/>
                  <a:gd name="connsiteY16" fmla="*/ 533414 h 1305260"/>
                  <a:gd name="connsiteX17" fmla="*/ 1624811 w 2194714"/>
                  <a:gd name="connsiteY17" fmla="*/ 523889 h 1305260"/>
                  <a:gd name="connsiteX18" fmla="*/ 1553373 w 2194714"/>
                  <a:gd name="connsiteY18" fmla="*/ 504839 h 1305260"/>
                  <a:gd name="connsiteX19" fmla="*/ 1481936 w 2194714"/>
                  <a:gd name="connsiteY19" fmla="*/ 457214 h 1305260"/>
                  <a:gd name="connsiteX20" fmla="*/ 1362873 w 2194714"/>
                  <a:gd name="connsiteY20" fmla="*/ 442926 h 1305260"/>
                  <a:gd name="connsiteX21" fmla="*/ 1305723 w 2194714"/>
                  <a:gd name="connsiteY21" fmla="*/ 442926 h 1305260"/>
                  <a:gd name="connsiteX22" fmla="*/ 1210473 w 2194714"/>
                  <a:gd name="connsiteY22" fmla="*/ 390539 h 1305260"/>
                  <a:gd name="connsiteX23" fmla="*/ 1158086 w 2194714"/>
                  <a:gd name="connsiteY23" fmla="*/ 400064 h 1305260"/>
                  <a:gd name="connsiteX24" fmla="*/ 1119986 w 2194714"/>
                  <a:gd name="connsiteY24" fmla="*/ 333389 h 1305260"/>
                  <a:gd name="connsiteX25" fmla="*/ 1053311 w 2194714"/>
                  <a:gd name="connsiteY25" fmla="*/ 347676 h 1305260"/>
                  <a:gd name="connsiteX26" fmla="*/ 986636 w 2194714"/>
                  <a:gd name="connsiteY26" fmla="*/ 261951 h 1305260"/>
                  <a:gd name="connsiteX27" fmla="*/ 858048 w 2194714"/>
                  <a:gd name="connsiteY27" fmla="*/ 271476 h 1305260"/>
                  <a:gd name="connsiteX28" fmla="*/ 838998 w 2194714"/>
                  <a:gd name="connsiteY28" fmla="*/ 238139 h 1305260"/>
                  <a:gd name="connsiteX29" fmla="*/ 705648 w 2194714"/>
                  <a:gd name="connsiteY29" fmla="*/ 238139 h 1305260"/>
                  <a:gd name="connsiteX30" fmla="*/ 681836 w 2194714"/>
                  <a:gd name="connsiteY30" fmla="*/ 204801 h 1305260"/>
                  <a:gd name="connsiteX31" fmla="*/ 600873 w 2194714"/>
                  <a:gd name="connsiteY31" fmla="*/ 219089 h 1305260"/>
                  <a:gd name="connsiteX32" fmla="*/ 586586 w 2194714"/>
                  <a:gd name="connsiteY32" fmla="*/ 152414 h 1305260"/>
                  <a:gd name="connsiteX33" fmla="*/ 462761 w 2194714"/>
                  <a:gd name="connsiteY33" fmla="*/ 138126 h 1305260"/>
                  <a:gd name="connsiteX34" fmla="*/ 453236 w 2194714"/>
                  <a:gd name="connsiteY34" fmla="*/ 119076 h 1305260"/>
                  <a:gd name="connsiteX35" fmla="*/ 391323 w 2194714"/>
                  <a:gd name="connsiteY35" fmla="*/ 104789 h 1305260"/>
                  <a:gd name="connsiteX36" fmla="*/ 357986 w 2194714"/>
                  <a:gd name="connsiteY36" fmla="*/ 66689 h 1305260"/>
                  <a:gd name="connsiteX37" fmla="*/ 262736 w 2194714"/>
                  <a:gd name="connsiteY37" fmla="*/ 42876 h 1305260"/>
                  <a:gd name="connsiteX38" fmla="*/ 110336 w 2194714"/>
                  <a:gd name="connsiteY38" fmla="*/ 14 h 1305260"/>
                  <a:gd name="connsiteX39" fmla="*/ 53186 w 2194714"/>
                  <a:gd name="connsiteY39" fmla="*/ 47639 h 1305260"/>
                  <a:gd name="connsiteX40" fmla="*/ 15086 w 2194714"/>
                  <a:gd name="connsiteY40" fmla="*/ 261951 h 1305260"/>
                  <a:gd name="connsiteX41" fmla="*/ 24611 w 2194714"/>
                  <a:gd name="connsiteY41" fmla="*/ 514364 h 1305260"/>
                  <a:gd name="connsiteX42" fmla="*/ 43660 w 2194714"/>
                  <a:gd name="connsiteY42" fmla="*/ 1243027 h 1305260"/>
                  <a:gd name="connsiteX43" fmla="*/ 543724 w 2194714"/>
                  <a:gd name="connsiteY43" fmla="*/ 1266839 h 1305260"/>
                  <a:gd name="connsiteX44" fmla="*/ 686598 w 2194714"/>
                  <a:gd name="connsiteY44" fmla="*/ 1252551 h 1305260"/>
                  <a:gd name="connsiteX0" fmla="*/ 686598 w 2194714"/>
                  <a:gd name="connsiteY0" fmla="*/ 1252551 h 1323135"/>
                  <a:gd name="connsiteX1" fmla="*/ 877098 w 2194714"/>
                  <a:gd name="connsiteY1" fmla="*/ 1109676 h 1323135"/>
                  <a:gd name="connsiteX2" fmla="*/ 967586 w 2194714"/>
                  <a:gd name="connsiteY2" fmla="*/ 1138251 h 1323135"/>
                  <a:gd name="connsiteX3" fmla="*/ 1186661 w 2194714"/>
                  <a:gd name="connsiteY3" fmla="*/ 1043001 h 1323135"/>
                  <a:gd name="connsiteX4" fmla="*/ 1343823 w 2194714"/>
                  <a:gd name="connsiteY4" fmla="*/ 966801 h 1323135"/>
                  <a:gd name="connsiteX5" fmla="*/ 1405736 w 2194714"/>
                  <a:gd name="connsiteY5" fmla="*/ 923939 h 1323135"/>
                  <a:gd name="connsiteX6" fmla="*/ 1505748 w 2194714"/>
                  <a:gd name="connsiteY6" fmla="*/ 914414 h 1323135"/>
                  <a:gd name="connsiteX7" fmla="*/ 1572423 w 2194714"/>
                  <a:gd name="connsiteY7" fmla="*/ 857264 h 1323135"/>
                  <a:gd name="connsiteX8" fmla="*/ 1662911 w 2194714"/>
                  <a:gd name="connsiteY8" fmla="*/ 862026 h 1323135"/>
                  <a:gd name="connsiteX9" fmla="*/ 1720061 w 2194714"/>
                  <a:gd name="connsiteY9" fmla="*/ 757251 h 1323135"/>
                  <a:gd name="connsiteX10" fmla="*/ 1853411 w 2194714"/>
                  <a:gd name="connsiteY10" fmla="*/ 747726 h 1323135"/>
                  <a:gd name="connsiteX11" fmla="*/ 2001048 w 2194714"/>
                  <a:gd name="connsiteY11" fmla="*/ 657239 h 1323135"/>
                  <a:gd name="connsiteX12" fmla="*/ 2177261 w 2194714"/>
                  <a:gd name="connsiteY12" fmla="*/ 638189 h 1323135"/>
                  <a:gd name="connsiteX13" fmla="*/ 2162973 w 2194714"/>
                  <a:gd name="connsiteY13" fmla="*/ 595326 h 1323135"/>
                  <a:gd name="connsiteX14" fmla="*/ 1953423 w 2194714"/>
                  <a:gd name="connsiteY14" fmla="*/ 528651 h 1323135"/>
                  <a:gd name="connsiteX15" fmla="*/ 1758161 w 2194714"/>
                  <a:gd name="connsiteY15" fmla="*/ 566751 h 1323135"/>
                  <a:gd name="connsiteX16" fmla="*/ 1748636 w 2194714"/>
                  <a:gd name="connsiteY16" fmla="*/ 533414 h 1323135"/>
                  <a:gd name="connsiteX17" fmla="*/ 1624811 w 2194714"/>
                  <a:gd name="connsiteY17" fmla="*/ 523889 h 1323135"/>
                  <a:gd name="connsiteX18" fmla="*/ 1553373 w 2194714"/>
                  <a:gd name="connsiteY18" fmla="*/ 504839 h 1323135"/>
                  <a:gd name="connsiteX19" fmla="*/ 1481936 w 2194714"/>
                  <a:gd name="connsiteY19" fmla="*/ 457214 h 1323135"/>
                  <a:gd name="connsiteX20" fmla="*/ 1362873 w 2194714"/>
                  <a:gd name="connsiteY20" fmla="*/ 442926 h 1323135"/>
                  <a:gd name="connsiteX21" fmla="*/ 1305723 w 2194714"/>
                  <a:gd name="connsiteY21" fmla="*/ 442926 h 1323135"/>
                  <a:gd name="connsiteX22" fmla="*/ 1210473 w 2194714"/>
                  <a:gd name="connsiteY22" fmla="*/ 390539 h 1323135"/>
                  <a:gd name="connsiteX23" fmla="*/ 1158086 w 2194714"/>
                  <a:gd name="connsiteY23" fmla="*/ 400064 h 1323135"/>
                  <a:gd name="connsiteX24" fmla="*/ 1119986 w 2194714"/>
                  <a:gd name="connsiteY24" fmla="*/ 333389 h 1323135"/>
                  <a:gd name="connsiteX25" fmla="*/ 1053311 w 2194714"/>
                  <a:gd name="connsiteY25" fmla="*/ 347676 h 1323135"/>
                  <a:gd name="connsiteX26" fmla="*/ 986636 w 2194714"/>
                  <a:gd name="connsiteY26" fmla="*/ 261951 h 1323135"/>
                  <a:gd name="connsiteX27" fmla="*/ 858048 w 2194714"/>
                  <a:gd name="connsiteY27" fmla="*/ 271476 h 1323135"/>
                  <a:gd name="connsiteX28" fmla="*/ 838998 w 2194714"/>
                  <a:gd name="connsiteY28" fmla="*/ 238139 h 1323135"/>
                  <a:gd name="connsiteX29" fmla="*/ 705648 w 2194714"/>
                  <a:gd name="connsiteY29" fmla="*/ 238139 h 1323135"/>
                  <a:gd name="connsiteX30" fmla="*/ 681836 w 2194714"/>
                  <a:gd name="connsiteY30" fmla="*/ 204801 h 1323135"/>
                  <a:gd name="connsiteX31" fmla="*/ 600873 w 2194714"/>
                  <a:gd name="connsiteY31" fmla="*/ 219089 h 1323135"/>
                  <a:gd name="connsiteX32" fmla="*/ 586586 w 2194714"/>
                  <a:gd name="connsiteY32" fmla="*/ 152414 h 1323135"/>
                  <a:gd name="connsiteX33" fmla="*/ 462761 w 2194714"/>
                  <a:gd name="connsiteY33" fmla="*/ 138126 h 1323135"/>
                  <a:gd name="connsiteX34" fmla="*/ 453236 w 2194714"/>
                  <a:gd name="connsiteY34" fmla="*/ 119076 h 1323135"/>
                  <a:gd name="connsiteX35" fmla="*/ 391323 w 2194714"/>
                  <a:gd name="connsiteY35" fmla="*/ 104789 h 1323135"/>
                  <a:gd name="connsiteX36" fmla="*/ 357986 w 2194714"/>
                  <a:gd name="connsiteY36" fmla="*/ 66689 h 1323135"/>
                  <a:gd name="connsiteX37" fmla="*/ 262736 w 2194714"/>
                  <a:gd name="connsiteY37" fmla="*/ 42876 h 1323135"/>
                  <a:gd name="connsiteX38" fmla="*/ 110336 w 2194714"/>
                  <a:gd name="connsiteY38" fmla="*/ 14 h 1323135"/>
                  <a:gd name="connsiteX39" fmla="*/ 53186 w 2194714"/>
                  <a:gd name="connsiteY39" fmla="*/ 47639 h 1323135"/>
                  <a:gd name="connsiteX40" fmla="*/ 15086 w 2194714"/>
                  <a:gd name="connsiteY40" fmla="*/ 261951 h 1323135"/>
                  <a:gd name="connsiteX41" fmla="*/ 24611 w 2194714"/>
                  <a:gd name="connsiteY41" fmla="*/ 514364 h 1323135"/>
                  <a:gd name="connsiteX42" fmla="*/ 43660 w 2194714"/>
                  <a:gd name="connsiteY42" fmla="*/ 1243027 h 1323135"/>
                  <a:gd name="connsiteX43" fmla="*/ 216771 w 2194714"/>
                  <a:gd name="connsiteY43" fmla="*/ 1307043 h 1323135"/>
                  <a:gd name="connsiteX44" fmla="*/ 543724 w 2194714"/>
                  <a:gd name="connsiteY44" fmla="*/ 1266839 h 1323135"/>
                  <a:gd name="connsiteX45" fmla="*/ 686598 w 2194714"/>
                  <a:gd name="connsiteY45" fmla="*/ 1252551 h 1323135"/>
                  <a:gd name="connsiteX0" fmla="*/ 672575 w 2180691"/>
                  <a:gd name="connsiteY0" fmla="*/ 1252551 h 1303728"/>
                  <a:gd name="connsiteX1" fmla="*/ 863075 w 2180691"/>
                  <a:gd name="connsiteY1" fmla="*/ 1109676 h 1303728"/>
                  <a:gd name="connsiteX2" fmla="*/ 953563 w 2180691"/>
                  <a:gd name="connsiteY2" fmla="*/ 1138251 h 1303728"/>
                  <a:gd name="connsiteX3" fmla="*/ 1172638 w 2180691"/>
                  <a:gd name="connsiteY3" fmla="*/ 1043001 h 1303728"/>
                  <a:gd name="connsiteX4" fmla="*/ 1329800 w 2180691"/>
                  <a:gd name="connsiteY4" fmla="*/ 966801 h 1303728"/>
                  <a:gd name="connsiteX5" fmla="*/ 1391713 w 2180691"/>
                  <a:gd name="connsiteY5" fmla="*/ 923939 h 1303728"/>
                  <a:gd name="connsiteX6" fmla="*/ 1491725 w 2180691"/>
                  <a:gd name="connsiteY6" fmla="*/ 914414 h 1303728"/>
                  <a:gd name="connsiteX7" fmla="*/ 1558400 w 2180691"/>
                  <a:gd name="connsiteY7" fmla="*/ 857264 h 1303728"/>
                  <a:gd name="connsiteX8" fmla="*/ 1648888 w 2180691"/>
                  <a:gd name="connsiteY8" fmla="*/ 862026 h 1303728"/>
                  <a:gd name="connsiteX9" fmla="*/ 1706038 w 2180691"/>
                  <a:gd name="connsiteY9" fmla="*/ 757251 h 1303728"/>
                  <a:gd name="connsiteX10" fmla="*/ 1839388 w 2180691"/>
                  <a:gd name="connsiteY10" fmla="*/ 747726 h 1303728"/>
                  <a:gd name="connsiteX11" fmla="*/ 1987025 w 2180691"/>
                  <a:gd name="connsiteY11" fmla="*/ 657239 h 1303728"/>
                  <a:gd name="connsiteX12" fmla="*/ 2163238 w 2180691"/>
                  <a:gd name="connsiteY12" fmla="*/ 638189 h 1303728"/>
                  <a:gd name="connsiteX13" fmla="*/ 2148950 w 2180691"/>
                  <a:gd name="connsiteY13" fmla="*/ 595326 h 1303728"/>
                  <a:gd name="connsiteX14" fmla="*/ 1939400 w 2180691"/>
                  <a:gd name="connsiteY14" fmla="*/ 528651 h 1303728"/>
                  <a:gd name="connsiteX15" fmla="*/ 1744138 w 2180691"/>
                  <a:gd name="connsiteY15" fmla="*/ 566751 h 1303728"/>
                  <a:gd name="connsiteX16" fmla="*/ 1734613 w 2180691"/>
                  <a:gd name="connsiteY16" fmla="*/ 533414 h 1303728"/>
                  <a:gd name="connsiteX17" fmla="*/ 1610788 w 2180691"/>
                  <a:gd name="connsiteY17" fmla="*/ 523889 h 1303728"/>
                  <a:gd name="connsiteX18" fmla="*/ 1539350 w 2180691"/>
                  <a:gd name="connsiteY18" fmla="*/ 504839 h 1303728"/>
                  <a:gd name="connsiteX19" fmla="*/ 1467913 w 2180691"/>
                  <a:gd name="connsiteY19" fmla="*/ 457214 h 1303728"/>
                  <a:gd name="connsiteX20" fmla="*/ 1348850 w 2180691"/>
                  <a:gd name="connsiteY20" fmla="*/ 442926 h 1303728"/>
                  <a:gd name="connsiteX21" fmla="*/ 1291700 w 2180691"/>
                  <a:gd name="connsiteY21" fmla="*/ 442926 h 1303728"/>
                  <a:gd name="connsiteX22" fmla="*/ 1196450 w 2180691"/>
                  <a:gd name="connsiteY22" fmla="*/ 390539 h 1303728"/>
                  <a:gd name="connsiteX23" fmla="*/ 1144063 w 2180691"/>
                  <a:gd name="connsiteY23" fmla="*/ 400064 h 1303728"/>
                  <a:gd name="connsiteX24" fmla="*/ 1105963 w 2180691"/>
                  <a:gd name="connsiteY24" fmla="*/ 333389 h 1303728"/>
                  <a:gd name="connsiteX25" fmla="*/ 1039288 w 2180691"/>
                  <a:gd name="connsiteY25" fmla="*/ 347676 h 1303728"/>
                  <a:gd name="connsiteX26" fmla="*/ 972613 w 2180691"/>
                  <a:gd name="connsiteY26" fmla="*/ 261951 h 1303728"/>
                  <a:gd name="connsiteX27" fmla="*/ 844025 w 2180691"/>
                  <a:gd name="connsiteY27" fmla="*/ 271476 h 1303728"/>
                  <a:gd name="connsiteX28" fmla="*/ 824975 w 2180691"/>
                  <a:gd name="connsiteY28" fmla="*/ 238139 h 1303728"/>
                  <a:gd name="connsiteX29" fmla="*/ 691625 w 2180691"/>
                  <a:gd name="connsiteY29" fmla="*/ 238139 h 1303728"/>
                  <a:gd name="connsiteX30" fmla="*/ 667813 w 2180691"/>
                  <a:gd name="connsiteY30" fmla="*/ 204801 h 1303728"/>
                  <a:gd name="connsiteX31" fmla="*/ 586850 w 2180691"/>
                  <a:gd name="connsiteY31" fmla="*/ 219089 h 1303728"/>
                  <a:gd name="connsiteX32" fmla="*/ 572563 w 2180691"/>
                  <a:gd name="connsiteY32" fmla="*/ 152414 h 1303728"/>
                  <a:gd name="connsiteX33" fmla="*/ 448738 w 2180691"/>
                  <a:gd name="connsiteY33" fmla="*/ 138126 h 1303728"/>
                  <a:gd name="connsiteX34" fmla="*/ 439213 w 2180691"/>
                  <a:gd name="connsiteY34" fmla="*/ 119076 h 1303728"/>
                  <a:gd name="connsiteX35" fmla="*/ 377300 w 2180691"/>
                  <a:gd name="connsiteY35" fmla="*/ 104789 h 1303728"/>
                  <a:gd name="connsiteX36" fmla="*/ 343963 w 2180691"/>
                  <a:gd name="connsiteY36" fmla="*/ 66689 h 1303728"/>
                  <a:gd name="connsiteX37" fmla="*/ 248713 w 2180691"/>
                  <a:gd name="connsiteY37" fmla="*/ 42876 h 1303728"/>
                  <a:gd name="connsiteX38" fmla="*/ 96313 w 2180691"/>
                  <a:gd name="connsiteY38" fmla="*/ 14 h 1303728"/>
                  <a:gd name="connsiteX39" fmla="*/ 39163 w 2180691"/>
                  <a:gd name="connsiteY39" fmla="*/ 47639 h 1303728"/>
                  <a:gd name="connsiteX40" fmla="*/ 1063 w 2180691"/>
                  <a:gd name="connsiteY40" fmla="*/ 261951 h 1303728"/>
                  <a:gd name="connsiteX41" fmla="*/ 10588 w 2180691"/>
                  <a:gd name="connsiteY41" fmla="*/ 514364 h 1303728"/>
                  <a:gd name="connsiteX42" fmla="*/ 29637 w 2180691"/>
                  <a:gd name="connsiteY42" fmla="*/ 1243027 h 1303728"/>
                  <a:gd name="connsiteX43" fmla="*/ 309074 w 2180691"/>
                  <a:gd name="connsiteY43" fmla="*/ 1264513 h 1303728"/>
                  <a:gd name="connsiteX44" fmla="*/ 529701 w 2180691"/>
                  <a:gd name="connsiteY44" fmla="*/ 1266839 h 1303728"/>
                  <a:gd name="connsiteX45" fmla="*/ 672575 w 2180691"/>
                  <a:gd name="connsiteY45" fmla="*/ 1252551 h 1303728"/>
                  <a:gd name="connsiteX0" fmla="*/ 672575 w 2180691"/>
                  <a:gd name="connsiteY0" fmla="*/ 1252551 h 1317760"/>
                  <a:gd name="connsiteX1" fmla="*/ 863075 w 2180691"/>
                  <a:gd name="connsiteY1" fmla="*/ 1109676 h 1317760"/>
                  <a:gd name="connsiteX2" fmla="*/ 953563 w 2180691"/>
                  <a:gd name="connsiteY2" fmla="*/ 1138251 h 1317760"/>
                  <a:gd name="connsiteX3" fmla="*/ 1172638 w 2180691"/>
                  <a:gd name="connsiteY3" fmla="*/ 1043001 h 1317760"/>
                  <a:gd name="connsiteX4" fmla="*/ 1329800 w 2180691"/>
                  <a:gd name="connsiteY4" fmla="*/ 966801 h 1317760"/>
                  <a:gd name="connsiteX5" fmla="*/ 1391713 w 2180691"/>
                  <a:gd name="connsiteY5" fmla="*/ 923939 h 1317760"/>
                  <a:gd name="connsiteX6" fmla="*/ 1491725 w 2180691"/>
                  <a:gd name="connsiteY6" fmla="*/ 914414 h 1317760"/>
                  <a:gd name="connsiteX7" fmla="*/ 1558400 w 2180691"/>
                  <a:gd name="connsiteY7" fmla="*/ 857264 h 1317760"/>
                  <a:gd name="connsiteX8" fmla="*/ 1648888 w 2180691"/>
                  <a:gd name="connsiteY8" fmla="*/ 862026 h 1317760"/>
                  <a:gd name="connsiteX9" fmla="*/ 1706038 w 2180691"/>
                  <a:gd name="connsiteY9" fmla="*/ 757251 h 1317760"/>
                  <a:gd name="connsiteX10" fmla="*/ 1839388 w 2180691"/>
                  <a:gd name="connsiteY10" fmla="*/ 747726 h 1317760"/>
                  <a:gd name="connsiteX11" fmla="*/ 1987025 w 2180691"/>
                  <a:gd name="connsiteY11" fmla="*/ 657239 h 1317760"/>
                  <a:gd name="connsiteX12" fmla="*/ 2163238 w 2180691"/>
                  <a:gd name="connsiteY12" fmla="*/ 638189 h 1317760"/>
                  <a:gd name="connsiteX13" fmla="*/ 2148950 w 2180691"/>
                  <a:gd name="connsiteY13" fmla="*/ 595326 h 1317760"/>
                  <a:gd name="connsiteX14" fmla="*/ 1939400 w 2180691"/>
                  <a:gd name="connsiteY14" fmla="*/ 528651 h 1317760"/>
                  <a:gd name="connsiteX15" fmla="*/ 1744138 w 2180691"/>
                  <a:gd name="connsiteY15" fmla="*/ 566751 h 1317760"/>
                  <a:gd name="connsiteX16" fmla="*/ 1734613 w 2180691"/>
                  <a:gd name="connsiteY16" fmla="*/ 533414 h 1317760"/>
                  <a:gd name="connsiteX17" fmla="*/ 1610788 w 2180691"/>
                  <a:gd name="connsiteY17" fmla="*/ 523889 h 1317760"/>
                  <a:gd name="connsiteX18" fmla="*/ 1539350 w 2180691"/>
                  <a:gd name="connsiteY18" fmla="*/ 504839 h 1317760"/>
                  <a:gd name="connsiteX19" fmla="*/ 1467913 w 2180691"/>
                  <a:gd name="connsiteY19" fmla="*/ 457214 h 1317760"/>
                  <a:gd name="connsiteX20" fmla="*/ 1348850 w 2180691"/>
                  <a:gd name="connsiteY20" fmla="*/ 442926 h 1317760"/>
                  <a:gd name="connsiteX21" fmla="*/ 1291700 w 2180691"/>
                  <a:gd name="connsiteY21" fmla="*/ 442926 h 1317760"/>
                  <a:gd name="connsiteX22" fmla="*/ 1196450 w 2180691"/>
                  <a:gd name="connsiteY22" fmla="*/ 390539 h 1317760"/>
                  <a:gd name="connsiteX23" fmla="*/ 1144063 w 2180691"/>
                  <a:gd name="connsiteY23" fmla="*/ 400064 h 1317760"/>
                  <a:gd name="connsiteX24" fmla="*/ 1105963 w 2180691"/>
                  <a:gd name="connsiteY24" fmla="*/ 333389 h 1317760"/>
                  <a:gd name="connsiteX25" fmla="*/ 1039288 w 2180691"/>
                  <a:gd name="connsiteY25" fmla="*/ 347676 h 1317760"/>
                  <a:gd name="connsiteX26" fmla="*/ 972613 w 2180691"/>
                  <a:gd name="connsiteY26" fmla="*/ 261951 h 1317760"/>
                  <a:gd name="connsiteX27" fmla="*/ 844025 w 2180691"/>
                  <a:gd name="connsiteY27" fmla="*/ 271476 h 1317760"/>
                  <a:gd name="connsiteX28" fmla="*/ 824975 w 2180691"/>
                  <a:gd name="connsiteY28" fmla="*/ 238139 h 1317760"/>
                  <a:gd name="connsiteX29" fmla="*/ 691625 w 2180691"/>
                  <a:gd name="connsiteY29" fmla="*/ 238139 h 1317760"/>
                  <a:gd name="connsiteX30" fmla="*/ 667813 w 2180691"/>
                  <a:gd name="connsiteY30" fmla="*/ 204801 h 1317760"/>
                  <a:gd name="connsiteX31" fmla="*/ 586850 w 2180691"/>
                  <a:gd name="connsiteY31" fmla="*/ 219089 h 1317760"/>
                  <a:gd name="connsiteX32" fmla="*/ 572563 w 2180691"/>
                  <a:gd name="connsiteY32" fmla="*/ 152414 h 1317760"/>
                  <a:gd name="connsiteX33" fmla="*/ 448738 w 2180691"/>
                  <a:gd name="connsiteY33" fmla="*/ 138126 h 1317760"/>
                  <a:gd name="connsiteX34" fmla="*/ 439213 w 2180691"/>
                  <a:gd name="connsiteY34" fmla="*/ 119076 h 1317760"/>
                  <a:gd name="connsiteX35" fmla="*/ 377300 w 2180691"/>
                  <a:gd name="connsiteY35" fmla="*/ 104789 h 1317760"/>
                  <a:gd name="connsiteX36" fmla="*/ 343963 w 2180691"/>
                  <a:gd name="connsiteY36" fmla="*/ 66689 h 1317760"/>
                  <a:gd name="connsiteX37" fmla="*/ 248713 w 2180691"/>
                  <a:gd name="connsiteY37" fmla="*/ 42876 h 1317760"/>
                  <a:gd name="connsiteX38" fmla="*/ 96313 w 2180691"/>
                  <a:gd name="connsiteY38" fmla="*/ 14 h 1317760"/>
                  <a:gd name="connsiteX39" fmla="*/ 39163 w 2180691"/>
                  <a:gd name="connsiteY39" fmla="*/ 47639 h 1317760"/>
                  <a:gd name="connsiteX40" fmla="*/ 1063 w 2180691"/>
                  <a:gd name="connsiteY40" fmla="*/ 261951 h 1317760"/>
                  <a:gd name="connsiteX41" fmla="*/ 10588 w 2180691"/>
                  <a:gd name="connsiteY41" fmla="*/ 514364 h 1317760"/>
                  <a:gd name="connsiteX42" fmla="*/ 29637 w 2180691"/>
                  <a:gd name="connsiteY42" fmla="*/ 1243027 h 1317760"/>
                  <a:gd name="connsiteX43" fmla="*/ 107055 w 2180691"/>
                  <a:gd name="connsiteY43" fmla="*/ 1296410 h 1317760"/>
                  <a:gd name="connsiteX44" fmla="*/ 309074 w 2180691"/>
                  <a:gd name="connsiteY44" fmla="*/ 1264513 h 1317760"/>
                  <a:gd name="connsiteX45" fmla="*/ 529701 w 2180691"/>
                  <a:gd name="connsiteY45" fmla="*/ 1266839 h 1317760"/>
                  <a:gd name="connsiteX46" fmla="*/ 672575 w 2180691"/>
                  <a:gd name="connsiteY46" fmla="*/ 1252551 h 1317760"/>
                  <a:gd name="connsiteX0" fmla="*/ 672575 w 2180691"/>
                  <a:gd name="connsiteY0" fmla="*/ 1252551 h 1303828"/>
                  <a:gd name="connsiteX1" fmla="*/ 863075 w 2180691"/>
                  <a:gd name="connsiteY1" fmla="*/ 1109676 h 1303828"/>
                  <a:gd name="connsiteX2" fmla="*/ 953563 w 2180691"/>
                  <a:gd name="connsiteY2" fmla="*/ 1138251 h 1303828"/>
                  <a:gd name="connsiteX3" fmla="*/ 1172638 w 2180691"/>
                  <a:gd name="connsiteY3" fmla="*/ 1043001 h 1303828"/>
                  <a:gd name="connsiteX4" fmla="*/ 1329800 w 2180691"/>
                  <a:gd name="connsiteY4" fmla="*/ 966801 h 1303828"/>
                  <a:gd name="connsiteX5" fmla="*/ 1391713 w 2180691"/>
                  <a:gd name="connsiteY5" fmla="*/ 923939 h 1303828"/>
                  <a:gd name="connsiteX6" fmla="*/ 1491725 w 2180691"/>
                  <a:gd name="connsiteY6" fmla="*/ 914414 h 1303828"/>
                  <a:gd name="connsiteX7" fmla="*/ 1558400 w 2180691"/>
                  <a:gd name="connsiteY7" fmla="*/ 857264 h 1303828"/>
                  <a:gd name="connsiteX8" fmla="*/ 1648888 w 2180691"/>
                  <a:gd name="connsiteY8" fmla="*/ 862026 h 1303828"/>
                  <a:gd name="connsiteX9" fmla="*/ 1706038 w 2180691"/>
                  <a:gd name="connsiteY9" fmla="*/ 757251 h 1303828"/>
                  <a:gd name="connsiteX10" fmla="*/ 1839388 w 2180691"/>
                  <a:gd name="connsiteY10" fmla="*/ 747726 h 1303828"/>
                  <a:gd name="connsiteX11" fmla="*/ 1987025 w 2180691"/>
                  <a:gd name="connsiteY11" fmla="*/ 657239 h 1303828"/>
                  <a:gd name="connsiteX12" fmla="*/ 2163238 w 2180691"/>
                  <a:gd name="connsiteY12" fmla="*/ 638189 h 1303828"/>
                  <a:gd name="connsiteX13" fmla="*/ 2148950 w 2180691"/>
                  <a:gd name="connsiteY13" fmla="*/ 595326 h 1303828"/>
                  <a:gd name="connsiteX14" fmla="*/ 1939400 w 2180691"/>
                  <a:gd name="connsiteY14" fmla="*/ 528651 h 1303828"/>
                  <a:gd name="connsiteX15" fmla="*/ 1744138 w 2180691"/>
                  <a:gd name="connsiteY15" fmla="*/ 566751 h 1303828"/>
                  <a:gd name="connsiteX16" fmla="*/ 1734613 w 2180691"/>
                  <a:gd name="connsiteY16" fmla="*/ 533414 h 1303828"/>
                  <a:gd name="connsiteX17" fmla="*/ 1610788 w 2180691"/>
                  <a:gd name="connsiteY17" fmla="*/ 523889 h 1303828"/>
                  <a:gd name="connsiteX18" fmla="*/ 1539350 w 2180691"/>
                  <a:gd name="connsiteY18" fmla="*/ 504839 h 1303828"/>
                  <a:gd name="connsiteX19" fmla="*/ 1467913 w 2180691"/>
                  <a:gd name="connsiteY19" fmla="*/ 457214 h 1303828"/>
                  <a:gd name="connsiteX20" fmla="*/ 1348850 w 2180691"/>
                  <a:gd name="connsiteY20" fmla="*/ 442926 h 1303828"/>
                  <a:gd name="connsiteX21" fmla="*/ 1291700 w 2180691"/>
                  <a:gd name="connsiteY21" fmla="*/ 442926 h 1303828"/>
                  <a:gd name="connsiteX22" fmla="*/ 1196450 w 2180691"/>
                  <a:gd name="connsiteY22" fmla="*/ 390539 h 1303828"/>
                  <a:gd name="connsiteX23" fmla="*/ 1144063 w 2180691"/>
                  <a:gd name="connsiteY23" fmla="*/ 400064 h 1303828"/>
                  <a:gd name="connsiteX24" fmla="*/ 1105963 w 2180691"/>
                  <a:gd name="connsiteY24" fmla="*/ 333389 h 1303828"/>
                  <a:gd name="connsiteX25" fmla="*/ 1039288 w 2180691"/>
                  <a:gd name="connsiteY25" fmla="*/ 347676 h 1303828"/>
                  <a:gd name="connsiteX26" fmla="*/ 972613 w 2180691"/>
                  <a:gd name="connsiteY26" fmla="*/ 261951 h 1303828"/>
                  <a:gd name="connsiteX27" fmla="*/ 844025 w 2180691"/>
                  <a:gd name="connsiteY27" fmla="*/ 271476 h 1303828"/>
                  <a:gd name="connsiteX28" fmla="*/ 824975 w 2180691"/>
                  <a:gd name="connsiteY28" fmla="*/ 238139 h 1303828"/>
                  <a:gd name="connsiteX29" fmla="*/ 691625 w 2180691"/>
                  <a:gd name="connsiteY29" fmla="*/ 238139 h 1303828"/>
                  <a:gd name="connsiteX30" fmla="*/ 667813 w 2180691"/>
                  <a:gd name="connsiteY30" fmla="*/ 204801 h 1303828"/>
                  <a:gd name="connsiteX31" fmla="*/ 586850 w 2180691"/>
                  <a:gd name="connsiteY31" fmla="*/ 219089 h 1303828"/>
                  <a:gd name="connsiteX32" fmla="*/ 572563 w 2180691"/>
                  <a:gd name="connsiteY32" fmla="*/ 152414 h 1303828"/>
                  <a:gd name="connsiteX33" fmla="*/ 448738 w 2180691"/>
                  <a:gd name="connsiteY33" fmla="*/ 138126 h 1303828"/>
                  <a:gd name="connsiteX34" fmla="*/ 439213 w 2180691"/>
                  <a:gd name="connsiteY34" fmla="*/ 119076 h 1303828"/>
                  <a:gd name="connsiteX35" fmla="*/ 377300 w 2180691"/>
                  <a:gd name="connsiteY35" fmla="*/ 104789 h 1303828"/>
                  <a:gd name="connsiteX36" fmla="*/ 343963 w 2180691"/>
                  <a:gd name="connsiteY36" fmla="*/ 66689 h 1303828"/>
                  <a:gd name="connsiteX37" fmla="*/ 248713 w 2180691"/>
                  <a:gd name="connsiteY37" fmla="*/ 42876 h 1303828"/>
                  <a:gd name="connsiteX38" fmla="*/ 96313 w 2180691"/>
                  <a:gd name="connsiteY38" fmla="*/ 14 h 1303828"/>
                  <a:gd name="connsiteX39" fmla="*/ 39163 w 2180691"/>
                  <a:gd name="connsiteY39" fmla="*/ 47639 h 1303828"/>
                  <a:gd name="connsiteX40" fmla="*/ 1063 w 2180691"/>
                  <a:gd name="connsiteY40" fmla="*/ 261951 h 1303828"/>
                  <a:gd name="connsiteX41" fmla="*/ 10588 w 2180691"/>
                  <a:gd name="connsiteY41" fmla="*/ 514364 h 1303828"/>
                  <a:gd name="connsiteX42" fmla="*/ 29637 w 2180691"/>
                  <a:gd name="connsiteY42" fmla="*/ 1243027 h 1303828"/>
                  <a:gd name="connsiteX43" fmla="*/ 123003 w 2180691"/>
                  <a:gd name="connsiteY43" fmla="*/ 1264512 h 1303828"/>
                  <a:gd name="connsiteX44" fmla="*/ 309074 w 2180691"/>
                  <a:gd name="connsiteY44" fmla="*/ 1264513 h 1303828"/>
                  <a:gd name="connsiteX45" fmla="*/ 529701 w 2180691"/>
                  <a:gd name="connsiteY45" fmla="*/ 1266839 h 1303828"/>
                  <a:gd name="connsiteX46" fmla="*/ 672575 w 2180691"/>
                  <a:gd name="connsiteY46" fmla="*/ 1252551 h 1303828"/>
                  <a:gd name="connsiteX0" fmla="*/ 672575 w 2180691"/>
                  <a:gd name="connsiteY0" fmla="*/ 1252551 h 1302248"/>
                  <a:gd name="connsiteX1" fmla="*/ 863075 w 2180691"/>
                  <a:gd name="connsiteY1" fmla="*/ 1109676 h 1302248"/>
                  <a:gd name="connsiteX2" fmla="*/ 953563 w 2180691"/>
                  <a:gd name="connsiteY2" fmla="*/ 1138251 h 1302248"/>
                  <a:gd name="connsiteX3" fmla="*/ 1172638 w 2180691"/>
                  <a:gd name="connsiteY3" fmla="*/ 1043001 h 1302248"/>
                  <a:gd name="connsiteX4" fmla="*/ 1329800 w 2180691"/>
                  <a:gd name="connsiteY4" fmla="*/ 966801 h 1302248"/>
                  <a:gd name="connsiteX5" fmla="*/ 1391713 w 2180691"/>
                  <a:gd name="connsiteY5" fmla="*/ 923939 h 1302248"/>
                  <a:gd name="connsiteX6" fmla="*/ 1491725 w 2180691"/>
                  <a:gd name="connsiteY6" fmla="*/ 914414 h 1302248"/>
                  <a:gd name="connsiteX7" fmla="*/ 1558400 w 2180691"/>
                  <a:gd name="connsiteY7" fmla="*/ 857264 h 1302248"/>
                  <a:gd name="connsiteX8" fmla="*/ 1648888 w 2180691"/>
                  <a:gd name="connsiteY8" fmla="*/ 862026 h 1302248"/>
                  <a:gd name="connsiteX9" fmla="*/ 1706038 w 2180691"/>
                  <a:gd name="connsiteY9" fmla="*/ 757251 h 1302248"/>
                  <a:gd name="connsiteX10" fmla="*/ 1839388 w 2180691"/>
                  <a:gd name="connsiteY10" fmla="*/ 747726 h 1302248"/>
                  <a:gd name="connsiteX11" fmla="*/ 1987025 w 2180691"/>
                  <a:gd name="connsiteY11" fmla="*/ 657239 h 1302248"/>
                  <a:gd name="connsiteX12" fmla="*/ 2163238 w 2180691"/>
                  <a:gd name="connsiteY12" fmla="*/ 638189 h 1302248"/>
                  <a:gd name="connsiteX13" fmla="*/ 2148950 w 2180691"/>
                  <a:gd name="connsiteY13" fmla="*/ 595326 h 1302248"/>
                  <a:gd name="connsiteX14" fmla="*/ 1939400 w 2180691"/>
                  <a:gd name="connsiteY14" fmla="*/ 528651 h 1302248"/>
                  <a:gd name="connsiteX15" fmla="*/ 1744138 w 2180691"/>
                  <a:gd name="connsiteY15" fmla="*/ 566751 h 1302248"/>
                  <a:gd name="connsiteX16" fmla="*/ 1734613 w 2180691"/>
                  <a:gd name="connsiteY16" fmla="*/ 533414 h 1302248"/>
                  <a:gd name="connsiteX17" fmla="*/ 1610788 w 2180691"/>
                  <a:gd name="connsiteY17" fmla="*/ 523889 h 1302248"/>
                  <a:gd name="connsiteX18" fmla="*/ 1539350 w 2180691"/>
                  <a:gd name="connsiteY18" fmla="*/ 504839 h 1302248"/>
                  <a:gd name="connsiteX19" fmla="*/ 1467913 w 2180691"/>
                  <a:gd name="connsiteY19" fmla="*/ 457214 h 1302248"/>
                  <a:gd name="connsiteX20" fmla="*/ 1348850 w 2180691"/>
                  <a:gd name="connsiteY20" fmla="*/ 442926 h 1302248"/>
                  <a:gd name="connsiteX21" fmla="*/ 1291700 w 2180691"/>
                  <a:gd name="connsiteY21" fmla="*/ 442926 h 1302248"/>
                  <a:gd name="connsiteX22" fmla="*/ 1196450 w 2180691"/>
                  <a:gd name="connsiteY22" fmla="*/ 390539 h 1302248"/>
                  <a:gd name="connsiteX23" fmla="*/ 1144063 w 2180691"/>
                  <a:gd name="connsiteY23" fmla="*/ 400064 h 1302248"/>
                  <a:gd name="connsiteX24" fmla="*/ 1105963 w 2180691"/>
                  <a:gd name="connsiteY24" fmla="*/ 333389 h 1302248"/>
                  <a:gd name="connsiteX25" fmla="*/ 1039288 w 2180691"/>
                  <a:gd name="connsiteY25" fmla="*/ 347676 h 1302248"/>
                  <a:gd name="connsiteX26" fmla="*/ 972613 w 2180691"/>
                  <a:gd name="connsiteY26" fmla="*/ 261951 h 1302248"/>
                  <a:gd name="connsiteX27" fmla="*/ 844025 w 2180691"/>
                  <a:gd name="connsiteY27" fmla="*/ 271476 h 1302248"/>
                  <a:gd name="connsiteX28" fmla="*/ 824975 w 2180691"/>
                  <a:gd name="connsiteY28" fmla="*/ 238139 h 1302248"/>
                  <a:gd name="connsiteX29" fmla="*/ 691625 w 2180691"/>
                  <a:gd name="connsiteY29" fmla="*/ 238139 h 1302248"/>
                  <a:gd name="connsiteX30" fmla="*/ 667813 w 2180691"/>
                  <a:gd name="connsiteY30" fmla="*/ 204801 h 1302248"/>
                  <a:gd name="connsiteX31" fmla="*/ 586850 w 2180691"/>
                  <a:gd name="connsiteY31" fmla="*/ 219089 h 1302248"/>
                  <a:gd name="connsiteX32" fmla="*/ 572563 w 2180691"/>
                  <a:gd name="connsiteY32" fmla="*/ 152414 h 1302248"/>
                  <a:gd name="connsiteX33" fmla="*/ 448738 w 2180691"/>
                  <a:gd name="connsiteY33" fmla="*/ 138126 h 1302248"/>
                  <a:gd name="connsiteX34" fmla="*/ 439213 w 2180691"/>
                  <a:gd name="connsiteY34" fmla="*/ 119076 h 1302248"/>
                  <a:gd name="connsiteX35" fmla="*/ 377300 w 2180691"/>
                  <a:gd name="connsiteY35" fmla="*/ 104789 h 1302248"/>
                  <a:gd name="connsiteX36" fmla="*/ 343963 w 2180691"/>
                  <a:gd name="connsiteY36" fmla="*/ 66689 h 1302248"/>
                  <a:gd name="connsiteX37" fmla="*/ 248713 w 2180691"/>
                  <a:gd name="connsiteY37" fmla="*/ 42876 h 1302248"/>
                  <a:gd name="connsiteX38" fmla="*/ 96313 w 2180691"/>
                  <a:gd name="connsiteY38" fmla="*/ 14 h 1302248"/>
                  <a:gd name="connsiteX39" fmla="*/ 39163 w 2180691"/>
                  <a:gd name="connsiteY39" fmla="*/ 47639 h 1302248"/>
                  <a:gd name="connsiteX40" fmla="*/ 1063 w 2180691"/>
                  <a:gd name="connsiteY40" fmla="*/ 261951 h 1302248"/>
                  <a:gd name="connsiteX41" fmla="*/ 10588 w 2180691"/>
                  <a:gd name="connsiteY41" fmla="*/ 514364 h 1302248"/>
                  <a:gd name="connsiteX42" fmla="*/ 29637 w 2180691"/>
                  <a:gd name="connsiteY42" fmla="*/ 1243027 h 1302248"/>
                  <a:gd name="connsiteX43" fmla="*/ 123003 w 2180691"/>
                  <a:gd name="connsiteY43" fmla="*/ 1264512 h 1302248"/>
                  <a:gd name="connsiteX44" fmla="*/ 53892 w 2180691"/>
                  <a:gd name="connsiteY44" fmla="*/ 1301727 h 1302248"/>
                  <a:gd name="connsiteX45" fmla="*/ 309074 w 2180691"/>
                  <a:gd name="connsiteY45" fmla="*/ 1264513 h 1302248"/>
                  <a:gd name="connsiteX46" fmla="*/ 529701 w 2180691"/>
                  <a:gd name="connsiteY46" fmla="*/ 1266839 h 1302248"/>
                  <a:gd name="connsiteX47" fmla="*/ 672575 w 2180691"/>
                  <a:gd name="connsiteY47" fmla="*/ 1252551 h 1302248"/>
                  <a:gd name="connsiteX0" fmla="*/ 672575 w 2180691"/>
                  <a:gd name="connsiteY0" fmla="*/ 1252551 h 1302248"/>
                  <a:gd name="connsiteX1" fmla="*/ 863075 w 2180691"/>
                  <a:gd name="connsiteY1" fmla="*/ 1109676 h 1302248"/>
                  <a:gd name="connsiteX2" fmla="*/ 953563 w 2180691"/>
                  <a:gd name="connsiteY2" fmla="*/ 1138251 h 1302248"/>
                  <a:gd name="connsiteX3" fmla="*/ 1172638 w 2180691"/>
                  <a:gd name="connsiteY3" fmla="*/ 1043001 h 1302248"/>
                  <a:gd name="connsiteX4" fmla="*/ 1329800 w 2180691"/>
                  <a:gd name="connsiteY4" fmla="*/ 966801 h 1302248"/>
                  <a:gd name="connsiteX5" fmla="*/ 1391713 w 2180691"/>
                  <a:gd name="connsiteY5" fmla="*/ 923939 h 1302248"/>
                  <a:gd name="connsiteX6" fmla="*/ 1491725 w 2180691"/>
                  <a:gd name="connsiteY6" fmla="*/ 914414 h 1302248"/>
                  <a:gd name="connsiteX7" fmla="*/ 1558400 w 2180691"/>
                  <a:gd name="connsiteY7" fmla="*/ 857264 h 1302248"/>
                  <a:gd name="connsiteX8" fmla="*/ 1648888 w 2180691"/>
                  <a:gd name="connsiteY8" fmla="*/ 862026 h 1302248"/>
                  <a:gd name="connsiteX9" fmla="*/ 1706038 w 2180691"/>
                  <a:gd name="connsiteY9" fmla="*/ 757251 h 1302248"/>
                  <a:gd name="connsiteX10" fmla="*/ 1839388 w 2180691"/>
                  <a:gd name="connsiteY10" fmla="*/ 747726 h 1302248"/>
                  <a:gd name="connsiteX11" fmla="*/ 1987025 w 2180691"/>
                  <a:gd name="connsiteY11" fmla="*/ 657239 h 1302248"/>
                  <a:gd name="connsiteX12" fmla="*/ 2163238 w 2180691"/>
                  <a:gd name="connsiteY12" fmla="*/ 638189 h 1302248"/>
                  <a:gd name="connsiteX13" fmla="*/ 2148950 w 2180691"/>
                  <a:gd name="connsiteY13" fmla="*/ 595326 h 1302248"/>
                  <a:gd name="connsiteX14" fmla="*/ 1939400 w 2180691"/>
                  <a:gd name="connsiteY14" fmla="*/ 528651 h 1302248"/>
                  <a:gd name="connsiteX15" fmla="*/ 1744138 w 2180691"/>
                  <a:gd name="connsiteY15" fmla="*/ 566751 h 1302248"/>
                  <a:gd name="connsiteX16" fmla="*/ 1734613 w 2180691"/>
                  <a:gd name="connsiteY16" fmla="*/ 533414 h 1302248"/>
                  <a:gd name="connsiteX17" fmla="*/ 1610788 w 2180691"/>
                  <a:gd name="connsiteY17" fmla="*/ 523889 h 1302248"/>
                  <a:gd name="connsiteX18" fmla="*/ 1539350 w 2180691"/>
                  <a:gd name="connsiteY18" fmla="*/ 504839 h 1302248"/>
                  <a:gd name="connsiteX19" fmla="*/ 1467913 w 2180691"/>
                  <a:gd name="connsiteY19" fmla="*/ 457214 h 1302248"/>
                  <a:gd name="connsiteX20" fmla="*/ 1348850 w 2180691"/>
                  <a:gd name="connsiteY20" fmla="*/ 442926 h 1302248"/>
                  <a:gd name="connsiteX21" fmla="*/ 1291700 w 2180691"/>
                  <a:gd name="connsiteY21" fmla="*/ 442926 h 1302248"/>
                  <a:gd name="connsiteX22" fmla="*/ 1196450 w 2180691"/>
                  <a:gd name="connsiteY22" fmla="*/ 390539 h 1302248"/>
                  <a:gd name="connsiteX23" fmla="*/ 1144063 w 2180691"/>
                  <a:gd name="connsiteY23" fmla="*/ 400064 h 1302248"/>
                  <a:gd name="connsiteX24" fmla="*/ 1105963 w 2180691"/>
                  <a:gd name="connsiteY24" fmla="*/ 333389 h 1302248"/>
                  <a:gd name="connsiteX25" fmla="*/ 1039288 w 2180691"/>
                  <a:gd name="connsiteY25" fmla="*/ 347676 h 1302248"/>
                  <a:gd name="connsiteX26" fmla="*/ 972613 w 2180691"/>
                  <a:gd name="connsiteY26" fmla="*/ 261951 h 1302248"/>
                  <a:gd name="connsiteX27" fmla="*/ 844025 w 2180691"/>
                  <a:gd name="connsiteY27" fmla="*/ 271476 h 1302248"/>
                  <a:gd name="connsiteX28" fmla="*/ 824975 w 2180691"/>
                  <a:gd name="connsiteY28" fmla="*/ 238139 h 1302248"/>
                  <a:gd name="connsiteX29" fmla="*/ 691625 w 2180691"/>
                  <a:gd name="connsiteY29" fmla="*/ 238139 h 1302248"/>
                  <a:gd name="connsiteX30" fmla="*/ 667813 w 2180691"/>
                  <a:gd name="connsiteY30" fmla="*/ 204801 h 1302248"/>
                  <a:gd name="connsiteX31" fmla="*/ 586850 w 2180691"/>
                  <a:gd name="connsiteY31" fmla="*/ 219089 h 1302248"/>
                  <a:gd name="connsiteX32" fmla="*/ 572563 w 2180691"/>
                  <a:gd name="connsiteY32" fmla="*/ 152414 h 1302248"/>
                  <a:gd name="connsiteX33" fmla="*/ 448738 w 2180691"/>
                  <a:gd name="connsiteY33" fmla="*/ 138126 h 1302248"/>
                  <a:gd name="connsiteX34" fmla="*/ 439213 w 2180691"/>
                  <a:gd name="connsiteY34" fmla="*/ 119076 h 1302248"/>
                  <a:gd name="connsiteX35" fmla="*/ 377300 w 2180691"/>
                  <a:gd name="connsiteY35" fmla="*/ 104789 h 1302248"/>
                  <a:gd name="connsiteX36" fmla="*/ 343963 w 2180691"/>
                  <a:gd name="connsiteY36" fmla="*/ 66689 h 1302248"/>
                  <a:gd name="connsiteX37" fmla="*/ 248713 w 2180691"/>
                  <a:gd name="connsiteY37" fmla="*/ 42876 h 1302248"/>
                  <a:gd name="connsiteX38" fmla="*/ 96313 w 2180691"/>
                  <a:gd name="connsiteY38" fmla="*/ 14 h 1302248"/>
                  <a:gd name="connsiteX39" fmla="*/ 39163 w 2180691"/>
                  <a:gd name="connsiteY39" fmla="*/ 47639 h 1302248"/>
                  <a:gd name="connsiteX40" fmla="*/ 1063 w 2180691"/>
                  <a:gd name="connsiteY40" fmla="*/ 261951 h 1302248"/>
                  <a:gd name="connsiteX41" fmla="*/ 10588 w 2180691"/>
                  <a:gd name="connsiteY41" fmla="*/ 514364 h 1302248"/>
                  <a:gd name="connsiteX42" fmla="*/ 29637 w 2180691"/>
                  <a:gd name="connsiteY42" fmla="*/ 1243027 h 1302248"/>
                  <a:gd name="connsiteX43" fmla="*/ 123003 w 2180691"/>
                  <a:gd name="connsiteY43" fmla="*/ 1264512 h 1302248"/>
                  <a:gd name="connsiteX44" fmla="*/ 69841 w 2180691"/>
                  <a:gd name="connsiteY44" fmla="*/ 1264513 h 1302248"/>
                  <a:gd name="connsiteX45" fmla="*/ 309074 w 2180691"/>
                  <a:gd name="connsiteY45" fmla="*/ 1264513 h 1302248"/>
                  <a:gd name="connsiteX46" fmla="*/ 529701 w 2180691"/>
                  <a:gd name="connsiteY46" fmla="*/ 1266839 h 1302248"/>
                  <a:gd name="connsiteX47" fmla="*/ 672575 w 2180691"/>
                  <a:gd name="connsiteY47" fmla="*/ 1252551 h 1302248"/>
                  <a:gd name="connsiteX0" fmla="*/ 672575 w 2180691"/>
                  <a:gd name="connsiteY0" fmla="*/ 1252551 h 1302248"/>
                  <a:gd name="connsiteX1" fmla="*/ 863075 w 2180691"/>
                  <a:gd name="connsiteY1" fmla="*/ 1109676 h 1302248"/>
                  <a:gd name="connsiteX2" fmla="*/ 953563 w 2180691"/>
                  <a:gd name="connsiteY2" fmla="*/ 1138251 h 1302248"/>
                  <a:gd name="connsiteX3" fmla="*/ 1172638 w 2180691"/>
                  <a:gd name="connsiteY3" fmla="*/ 1043001 h 1302248"/>
                  <a:gd name="connsiteX4" fmla="*/ 1329800 w 2180691"/>
                  <a:gd name="connsiteY4" fmla="*/ 966801 h 1302248"/>
                  <a:gd name="connsiteX5" fmla="*/ 1391713 w 2180691"/>
                  <a:gd name="connsiteY5" fmla="*/ 923939 h 1302248"/>
                  <a:gd name="connsiteX6" fmla="*/ 1491725 w 2180691"/>
                  <a:gd name="connsiteY6" fmla="*/ 914414 h 1302248"/>
                  <a:gd name="connsiteX7" fmla="*/ 1558400 w 2180691"/>
                  <a:gd name="connsiteY7" fmla="*/ 857264 h 1302248"/>
                  <a:gd name="connsiteX8" fmla="*/ 1648888 w 2180691"/>
                  <a:gd name="connsiteY8" fmla="*/ 862026 h 1302248"/>
                  <a:gd name="connsiteX9" fmla="*/ 1706038 w 2180691"/>
                  <a:gd name="connsiteY9" fmla="*/ 757251 h 1302248"/>
                  <a:gd name="connsiteX10" fmla="*/ 1839388 w 2180691"/>
                  <a:gd name="connsiteY10" fmla="*/ 747726 h 1302248"/>
                  <a:gd name="connsiteX11" fmla="*/ 1987025 w 2180691"/>
                  <a:gd name="connsiteY11" fmla="*/ 657239 h 1302248"/>
                  <a:gd name="connsiteX12" fmla="*/ 2163238 w 2180691"/>
                  <a:gd name="connsiteY12" fmla="*/ 638189 h 1302248"/>
                  <a:gd name="connsiteX13" fmla="*/ 2148950 w 2180691"/>
                  <a:gd name="connsiteY13" fmla="*/ 595326 h 1302248"/>
                  <a:gd name="connsiteX14" fmla="*/ 1939400 w 2180691"/>
                  <a:gd name="connsiteY14" fmla="*/ 528651 h 1302248"/>
                  <a:gd name="connsiteX15" fmla="*/ 1744138 w 2180691"/>
                  <a:gd name="connsiteY15" fmla="*/ 566751 h 1302248"/>
                  <a:gd name="connsiteX16" fmla="*/ 1734613 w 2180691"/>
                  <a:gd name="connsiteY16" fmla="*/ 533414 h 1302248"/>
                  <a:gd name="connsiteX17" fmla="*/ 1610788 w 2180691"/>
                  <a:gd name="connsiteY17" fmla="*/ 523889 h 1302248"/>
                  <a:gd name="connsiteX18" fmla="*/ 1539350 w 2180691"/>
                  <a:gd name="connsiteY18" fmla="*/ 504839 h 1302248"/>
                  <a:gd name="connsiteX19" fmla="*/ 1467913 w 2180691"/>
                  <a:gd name="connsiteY19" fmla="*/ 457214 h 1302248"/>
                  <a:gd name="connsiteX20" fmla="*/ 1348850 w 2180691"/>
                  <a:gd name="connsiteY20" fmla="*/ 442926 h 1302248"/>
                  <a:gd name="connsiteX21" fmla="*/ 1291700 w 2180691"/>
                  <a:gd name="connsiteY21" fmla="*/ 442926 h 1302248"/>
                  <a:gd name="connsiteX22" fmla="*/ 1196450 w 2180691"/>
                  <a:gd name="connsiteY22" fmla="*/ 390539 h 1302248"/>
                  <a:gd name="connsiteX23" fmla="*/ 1144063 w 2180691"/>
                  <a:gd name="connsiteY23" fmla="*/ 400064 h 1302248"/>
                  <a:gd name="connsiteX24" fmla="*/ 1105963 w 2180691"/>
                  <a:gd name="connsiteY24" fmla="*/ 333389 h 1302248"/>
                  <a:gd name="connsiteX25" fmla="*/ 1039288 w 2180691"/>
                  <a:gd name="connsiteY25" fmla="*/ 347676 h 1302248"/>
                  <a:gd name="connsiteX26" fmla="*/ 972613 w 2180691"/>
                  <a:gd name="connsiteY26" fmla="*/ 261951 h 1302248"/>
                  <a:gd name="connsiteX27" fmla="*/ 844025 w 2180691"/>
                  <a:gd name="connsiteY27" fmla="*/ 271476 h 1302248"/>
                  <a:gd name="connsiteX28" fmla="*/ 824975 w 2180691"/>
                  <a:gd name="connsiteY28" fmla="*/ 238139 h 1302248"/>
                  <a:gd name="connsiteX29" fmla="*/ 691625 w 2180691"/>
                  <a:gd name="connsiteY29" fmla="*/ 238139 h 1302248"/>
                  <a:gd name="connsiteX30" fmla="*/ 667813 w 2180691"/>
                  <a:gd name="connsiteY30" fmla="*/ 204801 h 1302248"/>
                  <a:gd name="connsiteX31" fmla="*/ 586850 w 2180691"/>
                  <a:gd name="connsiteY31" fmla="*/ 219089 h 1302248"/>
                  <a:gd name="connsiteX32" fmla="*/ 572563 w 2180691"/>
                  <a:gd name="connsiteY32" fmla="*/ 152414 h 1302248"/>
                  <a:gd name="connsiteX33" fmla="*/ 448738 w 2180691"/>
                  <a:gd name="connsiteY33" fmla="*/ 138126 h 1302248"/>
                  <a:gd name="connsiteX34" fmla="*/ 439213 w 2180691"/>
                  <a:gd name="connsiteY34" fmla="*/ 119076 h 1302248"/>
                  <a:gd name="connsiteX35" fmla="*/ 377300 w 2180691"/>
                  <a:gd name="connsiteY35" fmla="*/ 104789 h 1302248"/>
                  <a:gd name="connsiteX36" fmla="*/ 343963 w 2180691"/>
                  <a:gd name="connsiteY36" fmla="*/ 66689 h 1302248"/>
                  <a:gd name="connsiteX37" fmla="*/ 248713 w 2180691"/>
                  <a:gd name="connsiteY37" fmla="*/ 42876 h 1302248"/>
                  <a:gd name="connsiteX38" fmla="*/ 96313 w 2180691"/>
                  <a:gd name="connsiteY38" fmla="*/ 14 h 1302248"/>
                  <a:gd name="connsiteX39" fmla="*/ 39163 w 2180691"/>
                  <a:gd name="connsiteY39" fmla="*/ 47639 h 1302248"/>
                  <a:gd name="connsiteX40" fmla="*/ 1063 w 2180691"/>
                  <a:gd name="connsiteY40" fmla="*/ 261951 h 1302248"/>
                  <a:gd name="connsiteX41" fmla="*/ 10588 w 2180691"/>
                  <a:gd name="connsiteY41" fmla="*/ 514364 h 1302248"/>
                  <a:gd name="connsiteX42" fmla="*/ 29637 w 2180691"/>
                  <a:gd name="connsiteY42" fmla="*/ 1243027 h 1302248"/>
                  <a:gd name="connsiteX43" fmla="*/ 123003 w 2180691"/>
                  <a:gd name="connsiteY43" fmla="*/ 1264512 h 1302248"/>
                  <a:gd name="connsiteX44" fmla="*/ 266544 w 2180691"/>
                  <a:gd name="connsiteY44" fmla="*/ 1253881 h 1302248"/>
                  <a:gd name="connsiteX45" fmla="*/ 309074 w 2180691"/>
                  <a:gd name="connsiteY45" fmla="*/ 1264513 h 1302248"/>
                  <a:gd name="connsiteX46" fmla="*/ 529701 w 2180691"/>
                  <a:gd name="connsiteY46" fmla="*/ 1266839 h 1302248"/>
                  <a:gd name="connsiteX47" fmla="*/ 672575 w 2180691"/>
                  <a:gd name="connsiteY47" fmla="*/ 1252551 h 1302248"/>
                  <a:gd name="connsiteX0" fmla="*/ 672575 w 2180691"/>
                  <a:gd name="connsiteY0" fmla="*/ 1252551 h 1298460"/>
                  <a:gd name="connsiteX1" fmla="*/ 863075 w 2180691"/>
                  <a:gd name="connsiteY1" fmla="*/ 1109676 h 1298460"/>
                  <a:gd name="connsiteX2" fmla="*/ 953563 w 2180691"/>
                  <a:gd name="connsiteY2" fmla="*/ 1138251 h 1298460"/>
                  <a:gd name="connsiteX3" fmla="*/ 1172638 w 2180691"/>
                  <a:gd name="connsiteY3" fmla="*/ 1043001 h 1298460"/>
                  <a:gd name="connsiteX4" fmla="*/ 1329800 w 2180691"/>
                  <a:gd name="connsiteY4" fmla="*/ 966801 h 1298460"/>
                  <a:gd name="connsiteX5" fmla="*/ 1391713 w 2180691"/>
                  <a:gd name="connsiteY5" fmla="*/ 923939 h 1298460"/>
                  <a:gd name="connsiteX6" fmla="*/ 1491725 w 2180691"/>
                  <a:gd name="connsiteY6" fmla="*/ 914414 h 1298460"/>
                  <a:gd name="connsiteX7" fmla="*/ 1558400 w 2180691"/>
                  <a:gd name="connsiteY7" fmla="*/ 857264 h 1298460"/>
                  <a:gd name="connsiteX8" fmla="*/ 1648888 w 2180691"/>
                  <a:gd name="connsiteY8" fmla="*/ 862026 h 1298460"/>
                  <a:gd name="connsiteX9" fmla="*/ 1706038 w 2180691"/>
                  <a:gd name="connsiteY9" fmla="*/ 757251 h 1298460"/>
                  <a:gd name="connsiteX10" fmla="*/ 1839388 w 2180691"/>
                  <a:gd name="connsiteY10" fmla="*/ 747726 h 1298460"/>
                  <a:gd name="connsiteX11" fmla="*/ 1987025 w 2180691"/>
                  <a:gd name="connsiteY11" fmla="*/ 657239 h 1298460"/>
                  <a:gd name="connsiteX12" fmla="*/ 2163238 w 2180691"/>
                  <a:gd name="connsiteY12" fmla="*/ 638189 h 1298460"/>
                  <a:gd name="connsiteX13" fmla="*/ 2148950 w 2180691"/>
                  <a:gd name="connsiteY13" fmla="*/ 595326 h 1298460"/>
                  <a:gd name="connsiteX14" fmla="*/ 1939400 w 2180691"/>
                  <a:gd name="connsiteY14" fmla="*/ 528651 h 1298460"/>
                  <a:gd name="connsiteX15" fmla="*/ 1744138 w 2180691"/>
                  <a:gd name="connsiteY15" fmla="*/ 566751 h 1298460"/>
                  <a:gd name="connsiteX16" fmla="*/ 1734613 w 2180691"/>
                  <a:gd name="connsiteY16" fmla="*/ 533414 h 1298460"/>
                  <a:gd name="connsiteX17" fmla="*/ 1610788 w 2180691"/>
                  <a:gd name="connsiteY17" fmla="*/ 523889 h 1298460"/>
                  <a:gd name="connsiteX18" fmla="*/ 1539350 w 2180691"/>
                  <a:gd name="connsiteY18" fmla="*/ 504839 h 1298460"/>
                  <a:gd name="connsiteX19" fmla="*/ 1467913 w 2180691"/>
                  <a:gd name="connsiteY19" fmla="*/ 457214 h 1298460"/>
                  <a:gd name="connsiteX20" fmla="*/ 1348850 w 2180691"/>
                  <a:gd name="connsiteY20" fmla="*/ 442926 h 1298460"/>
                  <a:gd name="connsiteX21" fmla="*/ 1291700 w 2180691"/>
                  <a:gd name="connsiteY21" fmla="*/ 442926 h 1298460"/>
                  <a:gd name="connsiteX22" fmla="*/ 1196450 w 2180691"/>
                  <a:gd name="connsiteY22" fmla="*/ 390539 h 1298460"/>
                  <a:gd name="connsiteX23" fmla="*/ 1144063 w 2180691"/>
                  <a:gd name="connsiteY23" fmla="*/ 400064 h 1298460"/>
                  <a:gd name="connsiteX24" fmla="*/ 1105963 w 2180691"/>
                  <a:gd name="connsiteY24" fmla="*/ 333389 h 1298460"/>
                  <a:gd name="connsiteX25" fmla="*/ 1039288 w 2180691"/>
                  <a:gd name="connsiteY25" fmla="*/ 347676 h 1298460"/>
                  <a:gd name="connsiteX26" fmla="*/ 972613 w 2180691"/>
                  <a:gd name="connsiteY26" fmla="*/ 261951 h 1298460"/>
                  <a:gd name="connsiteX27" fmla="*/ 844025 w 2180691"/>
                  <a:gd name="connsiteY27" fmla="*/ 271476 h 1298460"/>
                  <a:gd name="connsiteX28" fmla="*/ 824975 w 2180691"/>
                  <a:gd name="connsiteY28" fmla="*/ 238139 h 1298460"/>
                  <a:gd name="connsiteX29" fmla="*/ 691625 w 2180691"/>
                  <a:gd name="connsiteY29" fmla="*/ 238139 h 1298460"/>
                  <a:gd name="connsiteX30" fmla="*/ 667813 w 2180691"/>
                  <a:gd name="connsiteY30" fmla="*/ 204801 h 1298460"/>
                  <a:gd name="connsiteX31" fmla="*/ 586850 w 2180691"/>
                  <a:gd name="connsiteY31" fmla="*/ 219089 h 1298460"/>
                  <a:gd name="connsiteX32" fmla="*/ 572563 w 2180691"/>
                  <a:gd name="connsiteY32" fmla="*/ 152414 h 1298460"/>
                  <a:gd name="connsiteX33" fmla="*/ 448738 w 2180691"/>
                  <a:gd name="connsiteY33" fmla="*/ 138126 h 1298460"/>
                  <a:gd name="connsiteX34" fmla="*/ 439213 w 2180691"/>
                  <a:gd name="connsiteY34" fmla="*/ 119076 h 1298460"/>
                  <a:gd name="connsiteX35" fmla="*/ 377300 w 2180691"/>
                  <a:gd name="connsiteY35" fmla="*/ 104789 h 1298460"/>
                  <a:gd name="connsiteX36" fmla="*/ 343963 w 2180691"/>
                  <a:gd name="connsiteY36" fmla="*/ 66689 h 1298460"/>
                  <a:gd name="connsiteX37" fmla="*/ 248713 w 2180691"/>
                  <a:gd name="connsiteY37" fmla="*/ 42876 h 1298460"/>
                  <a:gd name="connsiteX38" fmla="*/ 96313 w 2180691"/>
                  <a:gd name="connsiteY38" fmla="*/ 14 h 1298460"/>
                  <a:gd name="connsiteX39" fmla="*/ 39163 w 2180691"/>
                  <a:gd name="connsiteY39" fmla="*/ 47639 h 1298460"/>
                  <a:gd name="connsiteX40" fmla="*/ 1063 w 2180691"/>
                  <a:gd name="connsiteY40" fmla="*/ 261951 h 1298460"/>
                  <a:gd name="connsiteX41" fmla="*/ 10588 w 2180691"/>
                  <a:gd name="connsiteY41" fmla="*/ 514364 h 1298460"/>
                  <a:gd name="connsiteX42" fmla="*/ 29637 w 2180691"/>
                  <a:gd name="connsiteY42" fmla="*/ 1243027 h 1298460"/>
                  <a:gd name="connsiteX43" fmla="*/ 170850 w 2180691"/>
                  <a:gd name="connsiteY43" fmla="*/ 1253879 h 1298460"/>
                  <a:gd name="connsiteX44" fmla="*/ 266544 w 2180691"/>
                  <a:gd name="connsiteY44" fmla="*/ 1253881 h 1298460"/>
                  <a:gd name="connsiteX45" fmla="*/ 309074 w 2180691"/>
                  <a:gd name="connsiteY45" fmla="*/ 1264513 h 1298460"/>
                  <a:gd name="connsiteX46" fmla="*/ 529701 w 2180691"/>
                  <a:gd name="connsiteY46" fmla="*/ 1266839 h 1298460"/>
                  <a:gd name="connsiteX47" fmla="*/ 672575 w 2180691"/>
                  <a:gd name="connsiteY47" fmla="*/ 1252551 h 1298460"/>
                  <a:gd name="connsiteX0" fmla="*/ 672575 w 2180691"/>
                  <a:gd name="connsiteY0" fmla="*/ 1252551 h 1270168"/>
                  <a:gd name="connsiteX1" fmla="*/ 863075 w 2180691"/>
                  <a:gd name="connsiteY1" fmla="*/ 1109676 h 1270168"/>
                  <a:gd name="connsiteX2" fmla="*/ 953563 w 2180691"/>
                  <a:gd name="connsiteY2" fmla="*/ 1138251 h 1270168"/>
                  <a:gd name="connsiteX3" fmla="*/ 1172638 w 2180691"/>
                  <a:gd name="connsiteY3" fmla="*/ 1043001 h 1270168"/>
                  <a:gd name="connsiteX4" fmla="*/ 1329800 w 2180691"/>
                  <a:gd name="connsiteY4" fmla="*/ 966801 h 1270168"/>
                  <a:gd name="connsiteX5" fmla="*/ 1391713 w 2180691"/>
                  <a:gd name="connsiteY5" fmla="*/ 923939 h 1270168"/>
                  <a:gd name="connsiteX6" fmla="*/ 1491725 w 2180691"/>
                  <a:gd name="connsiteY6" fmla="*/ 914414 h 1270168"/>
                  <a:gd name="connsiteX7" fmla="*/ 1558400 w 2180691"/>
                  <a:gd name="connsiteY7" fmla="*/ 857264 h 1270168"/>
                  <a:gd name="connsiteX8" fmla="*/ 1648888 w 2180691"/>
                  <a:gd name="connsiteY8" fmla="*/ 862026 h 1270168"/>
                  <a:gd name="connsiteX9" fmla="*/ 1706038 w 2180691"/>
                  <a:gd name="connsiteY9" fmla="*/ 757251 h 1270168"/>
                  <a:gd name="connsiteX10" fmla="*/ 1839388 w 2180691"/>
                  <a:gd name="connsiteY10" fmla="*/ 747726 h 1270168"/>
                  <a:gd name="connsiteX11" fmla="*/ 1987025 w 2180691"/>
                  <a:gd name="connsiteY11" fmla="*/ 657239 h 1270168"/>
                  <a:gd name="connsiteX12" fmla="*/ 2163238 w 2180691"/>
                  <a:gd name="connsiteY12" fmla="*/ 638189 h 1270168"/>
                  <a:gd name="connsiteX13" fmla="*/ 2148950 w 2180691"/>
                  <a:gd name="connsiteY13" fmla="*/ 595326 h 1270168"/>
                  <a:gd name="connsiteX14" fmla="*/ 1939400 w 2180691"/>
                  <a:gd name="connsiteY14" fmla="*/ 528651 h 1270168"/>
                  <a:gd name="connsiteX15" fmla="*/ 1744138 w 2180691"/>
                  <a:gd name="connsiteY15" fmla="*/ 566751 h 1270168"/>
                  <a:gd name="connsiteX16" fmla="*/ 1734613 w 2180691"/>
                  <a:gd name="connsiteY16" fmla="*/ 533414 h 1270168"/>
                  <a:gd name="connsiteX17" fmla="*/ 1610788 w 2180691"/>
                  <a:gd name="connsiteY17" fmla="*/ 523889 h 1270168"/>
                  <a:gd name="connsiteX18" fmla="*/ 1539350 w 2180691"/>
                  <a:gd name="connsiteY18" fmla="*/ 504839 h 1270168"/>
                  <a:gd name="connsiteX19" fmla="*/ 1467913 w 2180691"/>
                  <a:gd name="connsiteY19" fmla="*/ 457214 h 1270168"/>
                  <a:gd name="connsiteX20" fmla="*/ 1348850 w 2180691"/>
                  <a:gd name="connsiteY20" fmla="*/ 442926 h 1270168"/>
                  <a:gd name="connsiteX21" fmla="*/ 1291700 w 2180691"/>
                  <a:gd name="connsiteY21" fmla="*/ 442926 h 1270168"/>
                  <a:gd name="connsiteX22" fmla="*/ 1196450 w 2180691"/>
                  <a:gd name="connsiteY22" fmla="*/ 390539 h 1270168"/>
                  <a:gd name="connsiteX23" fmla="*/ 1144063 w 2180691"/>
                  <a:gd name="connsiteY23" fmla="*/ 400064 h 1270168"/>
                  <a:gd name="connsiteX24" fmla="*/ 1105963 w 2180691"/>
                  <a:gd name="connsiteY24" fmla="*/ 333389 h 1270168"/>
                  <a:gd name="connsiteX25" fmla="*/ 1039288 w 2180691"/>
                  <a:gd name="connsiteY25" fmla="*/ 347676 h 1270168"/>
                  <a:gd name="connsiteX26" fmla="*/ 972613 w 2180691"/>
                  <a:gd name="connsiteY26" fmla="*/ 261951 h 1270168"/>
                  <a:gd name="connsiteX27" fmla="*/ 844025 w 2180691"/>
                  <a:gd name="connsiteY27" fmla="*/ 271476 h 1270168"/>
                  <a:gd name="connsiteX28" fmla="*/ 824975 w 2180691"/>
                  <a:gd name="connsiteY28" fmla="*/ 238139 h 1270168"/>
                  <a:gd name="connsiteX29" fmla="*/ 691625 w 2180691"/>
                  <a:gd name="connsiteY29" fmla="*/ 238139 h 1270168"/>
                  <a:gd name="connsiteX30" fmla="*/ 667813 w 2180691"/>
                  <a:gd name="connsiteY30" fmla="*/ 204801 h 1270168"/>
                  <a:gd name="connsiteX31" fmla="*/ 586850 w 2180691"/>
                  <a:gd name="connsiteY31" fmla="*/ 219089 h 1270168"/>
                  <a:gd name="connsiteX32" fmla="*/ 572563 w 2180691"/>
                  <a:gd name="connsiteY32" fmla="*/ 152414 h 1270168"/>
                  <a:gd name="connsiteX33" fmla="*/ 448738 w 2180691"/>
                  <a:gd name="connsiteY33" fmla="*/ 138126 h 1270168"/>
                  <a:gd name="connsiteX34" fmla="*/ 439213 w 2180691"/>
                  <a:gd name="connsiteY34" fmla="*/ 119076 h 1270168"/>
                  <a:gd name="connsiteX35" fmla="*/ 377300 w 2180691"/>
                  <a:gd name="connsiteY35" fmla="*/ 104789 h 1270168"/>
                  <a:gd name="connsiteX36" fmla="*/ 343963 w 2180691"/>
                  <a:gd name="connsiteY36" fmla="*/ 66689 h 1270168"/>
                  <a:gd name="connsiteX37" fmla="*/ 248713 w 2180691"/>
                  <a:gd name="connsiteY37" fmla="*/ 42876 h 1270168"/>
                  <a:gd name="connsiteX38" fmla="*/ 96313 w 2180691"/>
                  <a:gd name="connsiteY38" fmla="*/ 14 h 1270168"/>
                  <a:gd name="connsiteX39" fmla="*/ 39163 w 2180691"/>
                  <a:gd name="connsiteY39" fmla="*/ 47639 h 1270168"/>
                  <a:gd name="connsiteX40" fmla="*/ 1063 w 2180691"/>
                  <a:gd name="connsiteY40" fmla="*/ 261951 h 1270168"/>
                  <a:gd name="connsiteX41" fmla="*/ 10588 w 2180691"/>
                  <a:gd name="connsiteY41" fmla="*/ 514364 h 1270168"/>
                  <a:gd name="connsiteX42" fmla="*/ 19005 w 2180691"/>
                  <a:gd name="connsiteY42" fmla="*/ 1163282 h 1270168"/>
                  <a:gd name="connsiteX43" fmla="*/ 170850 w 2180691"/>
                  <a:gd name="connsiteY43" fmla="*/ 1253879 h 1270168"/>
                  <a:gd name="connsiteX44" fmla="*/ 266544 w 2180691"/>
                  <a:gd name="connsiteY44" fmla="*/ 1253881 h 1270168"/>
                  <a:gd name="connsiteX45" fmla="*/ 309074 w 2180691"/>
                  <a:gd name="connsiteY45" fmla="*/ 1264513 h 1270168"/>
                  <a:gd name="connsiteX46" fmla="*/ 529701 w 2180691"/>
                  <a:gd name="connsiteY46" fmla="*/ 1266839 h 1270168"/>
                  <a:gd name="connsiteX47" fmla="*/ 672575 w 2180691"/>
                  <a:gd name="connsiteY47" fmla="*/ 1252551 h 1270168"/>
                  <a:gd name="connsiteX0" fmla="*/ 671690 w 2179806"/>
                  <a:gd name="connsiteY0" fmla="*/ 1300869 h 1318486"/>
                  <a:gd name="connsiteX1" fmla="*/ 862190 w 2179806"/>
                  <a:gd name="connsiteY1" fmla="*/ 1157994 h 1318486"/>
                  <a:gd name="connsiteX2" fmla="*/ 952678 w 2179806"/>
                  <a:gd name="connsiteY2" fmla="*/ 1186569 h 1318486"/>
                  <a:gd name="connsiteX3" fmla="*/ 1171753 w 2179806"/>
                  <a:gd name="connsiteY3" fmla="*/ 1091319 h 1318486"/>
                  <a:gd name="connsiteX4" fmla="*/ 1328915 w 2179806"/>
                  <a:gd name="connsiteY4" fmla="*/ 1015119 h 1318486"/>
                  <a:gd name="connsiteX5" fmla="*/ 1390828 w 2179806"/>
                  <a:gd name="connsiteY5" fmla="*/ 972257 h 1318486"/>
                  <a:gd name="connsiteX6" fmla="*/ 1490840 w 2179806"/>
                  <a:gd name="connsiteY6" fmla="*/ 962732 h 1318486"/>
                  <a:gd name="connsiteX7" fmla="*/ 1557515 w 2179806"/>
                  <a:gd name="connsiteY7" fmla="*/ 905582 h 1318486"/>
                  <a:gd name="connsiteX8" fmla="*/ 1648003 w 2179806"/>
                  <a:gd name="connsiteY8" fmla="*/ 910344 h 1318486"/>
                  <a:gd name="connsiteX9" fmla="*/ 1705153 w 2179806"/>
                  <a:gd name="connsiteY9" fmla="*/ 805569 h 1318486"/>
                  <a:gd name="connsiteX10" fmla="*/ 1838503 w 2179806"/>
                  <a:gd name="connsiteY10" fmla="*/ 796044 h 1318486"/>
                  <a:gd name="connsiteX11" fmla="*/ 1986140 w 2179806"/>
                  <a:gd name="connsiteY11" fmla="*/ 705557 h 1318486"/>
                  <a:gd name="connsiteX12" fmla="*/ 2162353 w 2179806"/>
                  <a:gd name="connsiteY12" fmla="*/ 686507 h 1318486"/>
                  <a:gd name="connsiteX13" fmla="*/ 2148065 w 2179806"/>
                  <a:gd name="connsiteY13" fmla="*/ 643644 h 1318486"/>
                  <a:gd name="connsiteX14" fmla="*/ 1938515 w 2179806"/>
                  <a:gd name="connsiteY14" fmla="*/ 576969 h 1318486"/>
                  <a:gd name="connsiteX15" fmla="*/ 1743253 w 2179806"/>
                  <a:gd name="connsiteY15" fmla="*/ 615069 h 1318486"/>
                  <a:gd name="connsiteX16" fmla="*/ 1733728 w 2179806"/>
                  <a:gd name="connsiteY16" fmla="*/ 581732 h 1318486"/>
                  <a:gd name="connsiteX17" fmla="*/ 1609903 w 2179806"/>
                  <a:gd name="connsiteY17" fmla="*/ 572207 h 1318486"/>
                  <a:gd name="connsiteX18" fmla="*/ 1538465 w 2179806"/>
                  <a:gd name="connsiteY18" fmla="*/ 553157 h 1318486"/>
                  <a:gd name="connsiteX19" fmla="*/ 1467028 w 2179806"/>
                  <a:gd name="connsiteY19" fmla="*/ 505532 h 1318486"/>
                  <a:gd name="connsiteX20" fmla="*/ 1347965 w 2179806"/>
                  <a:gd name="connsiteY20" fmla="*/ 491244 h 1318486"/>
                  <a:gd name="connsiteX21" fmla="*/ 1290815 w 2179806"/>
                  <a:gd name="connsiteY21" fmla="*/ 491244 h 1318486"/>
                  <a:gd name="connsiteX22" fmla="*/ 1195565 w 2179806"/>
                  <a:gd name="connsiteY22" fmla="*/ 438857 h 1318486"/>
                  <a:gd name="connsiteX23" fmla="*/ 1143178 w 2179806"/>
                  <a:gd name="connsiteY23" fmla="*/ 448382 h 1318486"/>
                  <a:gd name="connsiteX24" fmla="*/ 1105078 w 2179806"/>
                  <a:gd name="connsiteY24" fmla="*/ 381707 h 1318486"/>
                  <a:gd name="connsiteX25" fmla="*/ 1038403 w 2179806"/>
                  <a:gd name="connsiteY25" fmla="*/ 395994 h 1318486"/>
                  <a:gd name="connsiteX26" fmla="*/ 971728 w 2179806"/>
                  <a:gd name="connsiteY26" fmla="*/ 310269 h 1318486"/>
                  <a:gd name="connsiteX27" fmla="*/ 843140 w 2179806"/>
                  <a:gd name="connsiteY27" fmla="*/ 319794 h 1318486"/>
                  <a:gd name="connsiteX28" fmla="*/ 824090 w 2179806"/>
                  <a:gd name="connsiteY28" fmla="*/ 286457 h 1318486"/>
                  <a:gd name="connsiteX29" fmla="*/ 690740 w 2179806"/>
                  <a:gd name="connsiteY29" fmla="*/ 286457 h 1318486"/>
                  <a:gd name="connsiteX30" fmla="*/ 666928 w 2179806"/>
                  <a:gd name="connsiteY30" fmla="*/ 253119 h 1318486"/>
                  <a:gd name="connsiteX31" fmla="*/ 585965 w 2179806"/>
                  <a:gd name="connsiteY31" fmla="*/ 267407 h 1318486"/>
                  <a:gd name="connsiteX32" fmla="*/ 571678 w 2179806"/>
                  <a:gd name="connsiteY32" fmla="*/ 200732 h 1318486"/>
                  <a:gd name="connsiteX33" fmla="*/ 447853 w 2179806"/>
                  <a:gd name="connsiteY33" fmla="*/ 186444 h 1318486"/>
                  <a:gd name="connsiteX34" fmla="*/ 438328 w 2179806"/>
                  <a:gd name="connsiteY34" fmla="*/ 167394 h 1318486"/>
                  <a:gd name="connsiteX35" fmla="*/ 376415 w 2179806"/>
                  <a:gd name="connsiteY35" fmla="*/ 153107 h 1318486"/>
                  <a:gd name="connsiteX36" fmla="*/ 343078 w 2179806"/>
                  <a:gd name="connsiteY36" fmla="*/ 115007 h 1318486"/>
                  <a:gd name="connsiteX37" fmla="*/ 247828 w 2179806"/>
                  <a:gd name="connsiteY37" fmla="*/ 91194 h 1318486"/>
                  <a:gd name="connsiteX38" fmla="*/ 95428 w 2179806"/>
                  <a:gd name="connsiteY38" fmla="*/ 48332 h 1318486"/>
                  <a:gd name="connsiteX39" fmla="*/ 19228 w 2179806"/>
                  <a:gd name="connsiteY39" fmla="*/ 14995 h 1318486"/>
                  <a:gd name="connsiteX40" fmla="*/ 178 w 2179806"/>
                  <a:gd name="connsiteY40" fmla="*/ 310269 h 1318486"/>
                  <a:gd name="connsiteX41" fmla="*/ 9703 w 2179806"/>
                  <a:gd name="connsiteY41" fmla="*/ 562682 h 1318486"/>
                  <a:gd name="connsiteX42" fmla="*/ 18120 w 2179806"/>
                  <a:gd name="connsiteY42" fmla="*/ 1211600 h 1318486"/>
                  <a:gd name="connsiteX43" fmla="*/ 169965 w 2179806"/>
                  <a:gd name="connsiteY43" fmla="*/ 1302197 h 1318486"/>
                  <a:gd name="connsiteX44" fmla="*/ 265659 w 2179806"/>
                  <a:gd name="connsiteY44" fmla="*/ 1302199 h 1318486"/>
                  <a:gd name="connsiteX45" fmla="*/ 308189 w 2179806"/>
                  <a:gd name="connsiteY45" fmla="*/ 1312831 h 1318486"/>
                  <a:gd name="connsiteX46" fmla="*/ 528816 w 2179806"/>
                  <a:gd name="connsiteY46" fmla="*/ 1315157 h 1318486"/>
                  <a:gd name="connsiteX47" fmla="*/ 671690 w 2179806"/>
                  <a:gd name="connsiteY47" fmla="*/ 1300869 h 1318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179806" h="1318486">
                    <a:moveTo>
                      <a:pt x="671690" y="1300869"/>
                    </a:moveTo>
                    <a:cubicBezTo>
                      <a:pt x="727252" y="1274675"/>
                      <a:pt x="815359" y="1177044"/>
                      <a:pt x="862190" y="1157994"/>
                    </a:cubicBezTo>
                    <a:cubicBezTo>
                      <a:pt x="909021" y="1138944"/>
                      <a:pt x="901084" y="1197681"/>
                      <a:pt x="952678" y="1186569"/>
                    </a:cubicBezTo>
                    <a:cubicBezTo>
                      <a:pt x="1004272" y="1175457"/>
                      <a:pt x="1109047" y="1119894"/>
                      <a:pt x="1171753" y="1091319"/>
                    </a:cubicBezTo>
                    <a:cubicBezTo>
                      <a:pt x="1234459" y="1062744"/>
                      <a:pt x="1292403" y="1034963"/>
                      <a:pt x="1328915" y="1015119"/>
                    </a:cubicBezTo>
                    <a:cubicBezTo>
                      <a:pt x="1365427" y="995275"/>
                      <a:pt x="1363841" y="980988"/>
                      <a:pt x="1390828" y="972257"/>
                    </a:cubicBezTo>
                    <a:cubicBezTo>
                      <a:pt x="1417816" y="963526"/>
                      <a:pt x="1463059" y="973844"/>
                      <a:pt x="1490840" y="962732"/>
                    </a:cubicBezTo>
                    <a:cubicBezTo>
                      <a:pt x="1518621" y="951620"/>
                      <a:pt x="1531321" y="914313"/>
                      <a:pt x="1557515" y="905582"/>
                    </a:cubicBezTo>
                    <a:cubicBezTo>
                      <a:pt x="1583709" y="896851"/>
                      <a:pt x="1623397" y="927013"/>
                      <a:pt x="1648003" y="910344"/>
                    </a:cubicBezTo>
                    <a:cubicBezTo>
                      <a:pt x="1672609" y="893675"/>
                      <a:pt x="1673403" y="824619"/>
                      <a:pt x="1705153" y="805569"/>
                    </a:cubicBezTo>
                    <a:cubicBezTo>
                      <a:pt x="1736903" y="786519"/>
                      <a:pt x="1791672" y="812713"/>
                      <a:pt x="1838503" y="796044"/>
                    </a:cubicBezTo>
                    <a:cubicBezTo>
                      <a:pt x="1885334" y="779375"/>
                      <a:pt x="1932165" y="723813"/>
                      <a:pt x="1986140" y="705557"/>
                    </a:cubicBezTo>
                    <a:cubicBezTo>
                      <a:pt x="2040115" y="687301"/>
                      <a:pt x="2135366" y="696826"/>
                      <a:pt x="2162353" y="686507"/>
                    </a:cubicBezTo>
                    <a:cubicBezTo>
                      <a:pt x="2189341" y="676188"/>
                      <a:pt x="2185371" y="661900"/>
                      <a:pt x="2148065" y="643644"/>
                    </a:cubicBezTo>
                    <a:cubicBezTo>
                      <a:pt x="2110759" y="625388"/>
                      <a:pt x="2005984" y="581731"/>
                      <a:pt x="1938515" y="576969"/>
                    </a:cubicBezTo>
                    <a:cubicBezTo>
                      <a:pt x="1871046" y="572206"/>
                      <a:pt x="1777384" y="614275"/>
                      <a:pt x="1743253" y="615069"/>
                    </a:cubicBezTo>
                    <a:cubicBezTo>
                      <a:pt x="1709122" y="615863"/>
                      <a:pt x="1755953" y="588876"/>
                      <a:pt x="1733728" y="581732"/>
                    </a:cubicBezTo>
                    <a:cubicBezTo>
                      <a:pt x="1711503" y="574588"/>
                      <a:pt x="1642447" y="576969"/>
                      <a:pt x="1609903" y="572207"/>
                    </a:cubicBezTo>
                    <a:cubicBezTo>
                      <a:pt x="1577359" y="567445"/>
                      <a:pt x="1562278" y="564269"/>
                      <a:pt x="1538465" y="553157"/>
                    </a:cubicBezTo>
                    <a:cubicBezTo>
                      <a:pt x="1514653" y="542044"/>
                      <a:pt x="1498778" y="515851"/>
                      <a:pt x="1467028" y="505532"/>
                    </a:cubicBezTo>
                    <a:cubicBezTo>
                      <a:pt x="1435278" y="495213"/>
                      <a:pt x="1377334" y="493625"/>
                      <a:pt x="1347965" y="491244"/>
                    </a:cubicBezTo>
                    <a:cubicBezTo>
                      <a:pt x="1318596" y="488863"/>
                      <a:pt x="1316215" y="499975"/>
                      <a:pt x="1290815" y="491244"/>
                    </a:cubicBezTo>
                    <a:cubicBezTo>
                      <a:pt x="1265415" y="482513"/>
                      <a:pt x="1220171" y="446001"/>
                      <a:pt x="1195565" y="438857"/>
                    </a:cubicBezTo>
                    <a:cubicBezTo>
                      <a:pt x="1170959" y="431713"/>
                      <a:pt x="1158259" y="457907"/>
                      <a:pt x="1143178" y="448382"/>
                    </a:cubicBezTo>
                    <a:cubicBezTo>
                      <a:pt x="1128097" y="438857"/>
                      <a:pt x="1122540" y="390438"/>
                      <a:pt x="1105078" y="381707"/>
                    </a:cubicBezTo>
                    <a:cubicBezTo>
                      <a:pt x="1087616" y="372976"/>
                      <a:pt x="1060628" y="407900"/>
                      <a:pt x="1038403" y="395994"/>
                    </a:cubicBezTo>
                    <a:cubicBezTo>
                      <a:pt x="1016178" y="384088"/>
                      <a:pt x="1004272" y="322969"/>
                      <a:pt x="971728" y="310269"/>
                    </a:cubicBezTo>
                    <a:cubicBezTo>
                      <a:pt x="939184" y="297569"/>
                      <a:pt x="867746" y="323763"/>
                      <a:pt x="843140" y="319794"/>
                    </a:cubicBezTo>
                    <a:cubicBezTo>
                      <a:pt x="818534" y="315825"/>
                      <a:pt x="849490" y="292013"/>
                      <a:pt x="824090" y="286457"/>
                    </a:cubicBezTo>
                    <a:cubicBezTo>
                      <a:pt x="798690" y="280901"/>
                      <a:pt x="716934" y="292013"/>
                      <a:pt x="690740" y="286457"/>
                    </a:cubicBezTo>
                    <a:cubicBezTo>
                      <a:pt x="664546" y="280901"/>
                      <a:pt x="684391" y="256294"/>
                      <a:pt x="666928" y="253119"/>
                    </a:cubicBezTo>
                    <a:cubicBezTo>
                      <a:pt x="649465" y="249944"/>
                      <a:pt x="601840" y="276138"/>
                      <a:pt x="585965" y="267407"/>
                    </a:cubicBezTo>
                    <a:cubicBezTo>
                      <a:pt x="570090" y="258676"/>
                      <a:pt x="594697" y="214226"/>
                      <a:pt x="571678" y="200732"/>
                    </a:cubicBezTo>
                    <a:cubicBezTo>
                      <a:pt x="548659" y="187238"/>
                      <a:pt x="470078" y="192000"/>
                      <a:pt x="447853" y="186444"/>
                    </a:cubicBezTo>
                    <a:cubicBezTo>
                      <a:pt x="425628" y="180888"/>
                      <a:pt x="450234" y="172950"/>
                      <a:pt x="438328" y="167394"/>
                    </a:cubicBezTo>
                    <a:cubicBezTo>
                      <a:pt x="426422" y="161838"/>
                      <a:pt x="392290" y="161838"/>
                      <a:pt x="376415" y="153107"/>
                    </a:cubicBezTo>
                    <a:cubicBezTo>
                      <a:pt x="360540" y="144376"/>
                      <a:pt x="364509" y="125326"/>
                      <a:pt x="343078" y="115007"/>
                    </a:cubicBezTo>
                    <a:cubicBezTo>
                      <a:pt x="321647" y="104688"/>
                      <a:pt x="289103" y="102306"/>
                      <a:pt x="247828" y="91194"/>
                    </a:cubicBezTo>
                    <a:cubicBezTo>
                      <a:pt x="206553" y="80082"/>
                      <a:pt x="133528" y="61032"/>
                      <a:pt x="95428" y="48332"/>
                    </a:cubicBezTo>
                    <a:cubicBezTo>
                      <a:pt x="57328" y="35632"/>
                      <a:pt x="35103" y="-28661"/>
                      <a:pt x="19228" y="14995"/>
                    </a:cubicBezTo>
                    <a:cubicBezTo>
                      <a:pt x="3353" y="58651"/>
                      <a:pt x="1766" y="218988"/>
                      <a:pt x="178" y="310269"/>
                    </a:cubicBezTo>
                    <a:cubicBezTo>
                      <a:pt x="-1410" y="401550"/>
                      <a:pt x="8115" y="398376"/>
                      <a:pt x="9703" y="562682"/>
                    </a:cubicBezTo>
                    <a:cubicBezTo>
                      <a:pt x="11290" y="726988"/>
                      <a:pt x="-8590" y="1088348"/>
                      <a:pt x="18120" y="1211600"/>
                    </a:cubicBezTo>
                    <a:cubicBezTo>
                      <a:pt x="44830" y="1334852"/>
                      <a:pt x="165923" y="1292414"/>
                      <a:pt x="169965" y="1302197"/>
                    </a:cubicBezTo>
                    <a:cubicBezTo>
                      <a:pt x="174007" y="1311980"/>
                      <a:pt x="234647" y="1302199"/>
                      <a:pt x="265659" y="1302199"/>
                    </a:cubicBezTo>
                    <a:cubicBezTo>
                      <a:pt x="296671" y="1302199"/>
                      <a:pt x="228888" y="1318646"/>
                      <a:pt x="308189" y="1312831"/>
                    </a:cubicBezTo>
                    <a:cubicBezTo>
                      <a:pt x="387490" y="1307016"/>
                      <a:pt x="450512" y="1324239"/>
                      <a:pt x="528816" y="1315157"/>
                    </a:cubicBezTo>
                    <a:cubicBezTo>
                      <a:pt x="635972" y="1316744"/>
                      <a:pt x="616128" y="1327063"/>
                      <a:pt x="671690" y="130086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38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2FD0CBDF-61EF-4A51-95C8-421E3FE49E2C}"/>
                  </a:ext>
                </a:extLst>
              </p:cNvPr>
              <p:cNvSpPr/>
              <p:nvPr/>
            </p:nvSpPr>
            <p:spPr>
              <a:xfrm>
                <a:off x="7361839" y="1807154"/>
                <a:ext cx="1264357" cy="1413585"/>
              </a:xfrm>
              <a:custGeom>
                <a:avLst/>
                <a:gdLst>
                  <a:gd name="connsiteX0" fmla="*/ 401036 w 1264357"/>
                  <a:gd name="connsiteY0" fmla="*/ 2596 h 1413585"/>
                  <a:gd name="connsiteX1" fmla="*/ 210536 w 1264357"/>
                  <a:gd name="connsiteY1" fmla="*/ 88321 h 1413585"/>
                  <a:gd name="connsiteX2" fmla="*/ 91474 w 1264357"/>
                  <a:gd name="connsiteY2" fmla="*/ 154996 h 1413585"/>
                  <a:gd name="connsiteX3" fmla="*/ 29561 w 1264357"/>
                  <a:gd name="connsiteY3" fmla="*/ 274059 h 1413585"/>
                  <a:gd name="connsiteX4" fmla="*/ 986 w 1264357"/>
                  <a:gd name="connsiteY4" fmla="*/ 374071 h 1413585"/>
                  <a:gd name="connsiteX5" fmla="*/ 62899 w 1264357"/>
                  <a:gd name="connsiteY5" fmla="*/ 535996 h 1413585"/>
                  <a:gd name="connsiteX6" fmla="*/ 196249 w 1264357"/>
                  <a:gd name="connsiteY6" fmla="*/ 845559 h 1413585"/>
                  <a:gd name="connsiteX7" fmla="*/ 286736 w 1264357"/>
                  <a:gd name="connsiteY7" fmla="*/ 1007484 h 1413585"/>
                  <a:gd name="connsiteX8" fmla="*/ 315311 w 1264357"/>
                  <a:gd name="connsiteY8" fmla="*/ 1078921 h 1413585"/>
                  <a:gd name="connsiteX9" fmla="*/ 358174 w 1264357"/>
                  <a:gd name="connsiteY9" fmla="*/ 1178934 h 1413585"/>
                  <a:gd name="connsiteX10" fmla="*/ 491524 w 1264357"/>
                  <a:gd name="connsiteY10" fmla="*/ 1269421 h 1413585"/>
                  <a:gd name="connsiteX11" fmla="*/ 772511 w 1264357"/>
                  <a:gd name="connsiteY11" fmla="*/ 1326571 h 1413585"/>
                  <a:gd name="connsiteX12" fmla="*/ 1115411 w 1264357"/>
                  <a:gd name="connsiteY12" fmla="*/ 1412296 h 1413585"/>
                  <a:gd name="connsiteX13" fmla="*/ 1220186 w 1264357"/>
                  <a:gd name="connsiteY13" fmla="*/ 1255134 h 1413585"/>
                  <a:gd name="connsiteX14" fmla="*/ 1210661 w 1264357"/>
                  <a:gd name="connsiteY14" fmla="*/ 850321 h 1413585"/>
                  <a:gd name="connsiteX15" fmla="*/ 1248761 w 1264357"/>
                  <a:gd name="connsiteY15" fmla="*/ 174046 h 1413585"/>
                  <a:gd name="connsiteX16" fmla="*/ 915386 w 1264357"/>
                  <a:gd name="connsiteY16" fmla="*/ 78796 h 1413585"/>
                  <a:gd name="connsiteX17" fmla="*/ 753461 w 1264357"/>
                  <a:gd name="connsiteY17" fmla="*/ 69271 h 1413585"/>
                  <a:gd name="connsiteX18" fmla="*/ 481999 w 1264357"/>
                  <a:gd name="connsiteY18" fmla="*/ 26409 h 1413585"/>
                  <a:gd name="connsiteX19" fmla="*/ 401036 w 1264357"/>
                  <a:gd name="connsiteY19" fmla="*/ 2596 h 141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64357" h="1413585">
                    <a:moveTo>
                      <a:pt x="401036" y="2596"/>
                    </a:moveTo>
                    <a:cubicBezTo>
                      <a:pt x="355792" y="12915"/>
                      <a:pt x="262130" y="62921"/>
                      <a:pt x="210536" y="88321"/>
                    </a:cubicBezTo>
                    <a:cubicBezTo>
                      <a:pt x="158942" y="113721"/>
                      <a:pt x="121636" y="124040"/>
                      <a:pt x="91474" y="154996"/>
                    </a:cubicBezTo>
                    <a:cubicBezTo>
                      <a:pt x="61312" y="185952"/>
                      <a:pt x="44642" y="237547"/>
                      <a:pt x="29561" y="274059"/>
                    </a:cubicBezTo>
                    <a:cubicBezTo>
                      <a:pt x="14480" y="310572"/>
                      <a:pt x="-4570" y="330415"/>
                      <a:pt x="986" y="374071"/>
                    </a:cubicBezTo>
                    <a:cubicBezTo>
                      <a:pt x="6542" y="417727"/>
                      <a:pt x="30355" y="457415"/>
                      <a:pt x="62899" y="535996"/>
                    </a:cubicBezTo>
                    <a:cubicBezTo>
                      <a:pt x="95443" y="614577"/>
                      <a:pt x="158943" y="766978"/>
                      <a:pt x="196249" y="845559"/>
                    </a:cubicBezTo>
                    <a:cubicBezTo>
                      <a:pt x="233555" y="924140"/>
                      <a:pt x="266892" y="968590"/>
                      <a:pt x="286736" y="1007484"/>
                    </a:cubicBezTo>
                    <a:cubicBezTo>
                      <a:pt x="306580" y="1046378"/>
                      <a:pt x="303405" y="1050346"/>
                      <a:pt x="315311" y="1078921"/>
                    </a:cubicBezTo>
                    <a:cubicBezTo>
                      <a:pt x="327217" y="1107496"/>
                      <a:pt x="328805" y="1147184"/>
                      <a:pt x="358174" y="1178934"/>
                    </a:cubicBezTo>
                    <a:cubicBezTo>
                      <a:pt x="387543" y="1210684"/>
                      <a:pt x="422468" y="1244815"/>
                      <a:pt x="491524" y="1269421"/>
                    </a:cubicBezTo>
                    <a:cubicBezTo>
                      <a:pt x="560580" y="1294027"/>
                      <a:pt x="668530" y="1302759"/>
                      <a:pt x="772511" y="1326571"/>
                    </a:cubicBezTo>
                    <a:cubicBezTo>
                      <a:pt x="876492" y="1350384"/>
                      <a:pt x="1040799" y="1424202"/>
                      <a:pt x="1115411" y="1412296"/>
                    </a:cubicBezTo>
                    <a:cubicBezTo>
                      <a:pt x="1190023" y="1400390"/>
                      <a:pt x="1204311" y="1348796"/>
                      <a:pt x="1220186" y="1255134"/>
                    </a:cubicBezTo>
                    <a:cubicBezTo>
                      <a:pt x="1236061" y="1161472"/>
                      <a:pt x="1205899" y="1030502"/>
                      <a:pt x="1210661" y="850321"/>
                    </a:cubicBezTo>
                    <a:cubicBezTo>
                      <a:pt x="1215423" y="670140"/>
                      <a:pt x="1297973" y="302633"/>
                      <a:pt x="1248761" y="174046"/>
                    </a:cubicBezTo>
                    <a:cubicBezTo>
                      <a:pt x="1199549" y="45459"/>
                      <a:pt x="997936" y="96258"/>
                      <a:pt x="915386" y="78796"/>
                    </a:cubicBezTo>
                    <a:cubicBezTo>
                      <a:pt x="832836" y="61334"/>
                      <a:pt x="825692" y="78002"/>
                      <a:pt x="753461" y="69271"/>
                    </a:cubicBezTo>
                    <a:cubicBezTo>
                      <a:pt x="681230" y="60540"/>
                      <a:pt x="539149" y="37522"/>
                      <a:pt x="481999" y="26409"/>
                    </a:cubicBezTo>
                    <a:cubicBezTo>
                      <a:pt x="424849" y="15297"/>
                      <a:pt x="446280" y="-7723"/>
                      <a:pt x="401036" y="259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38000"/>
                </a:schemeClr>
              </a:solidFill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4B82663B-29D8-4CD9-A14C-CDBB3944C2EC}"/>
                  </a:ext>
                </a:extLst>
              </p:cNvPr>
              <p:cNvSpPr/>
              <p:nvPr/>
            </p:nvSpPr>
            <p:spPr>
              <a:xfrm>
                <a:off x="5299116" y="1744894"/>
                <a:ext cx="3269164" cy="3656732"/>
              </a:xfrm>
              <a:custGeom>
                <a:avLst/>
                <a:gdLst>
                  <a:gd name="connsiteX0" fmla="*/ 2377591 w 3269164"/>
                  <a:gd name="connsiteY0" fmla="*/ 273 h 3668792"/>
                  <a:gd name="connsiteX1" fmla="*/ 2457335 w 3269164"/>
                  <a:gd name="connsiteY1" fmla="*/ 74701 h 3668792"/>
                  <a:gd name="connsiteX2" fmla="*/ 2260633 w 3269164"/>
                  <a:gd name="connsiteY2" fmla="*/ 170394 h 3668792"/>
                  <a:gd name="connsiteX3" fmla="*/ 2154307 w 3269164"/>
                  <a:gd name="connsiteY3" fmla="*/ 228873 h 3668792"/>
                  <a:gd name="connsiteX4" fmla="*/ 2085196 w 3269164"/>
                  <a:gd name="connsiteY4" fmla="*/ 367096 h 3668792"/>
                  <a:gd name="connsiteX5" fmla="*/ 2074563 w 3269164"/>
                  <a:gd name="connsiteY5" fmla="*/ 457473 h 3668792"/>
                  <a:gd name="connsiteX6" fmla="*/ 2159624 w 3269164"/>
                  <a:gd name="connsiteY6" fmla="*/ 712654 h 3668792"/>
                  <a:gd name="connsiteX7" fmla="*/ 2313796 w 3269164"/>
                  <a:gd name="connsiteY7" fmla="*/ 1015682 h 3668792"/>
                  <a:gd name="connsiteX8" fmla="*/ 2393540 w 3269164"/>
                  <a:gd name="connsiteY8" fmla="*/ 1164538 h 3668792"/>
                  <a:gd name="connsiteX9" fmla="*/ 2462651 w 3269164"/>
                  <a:gd name="connsiteY9" fmla="*/ 1286813 h 3668792"/>
                  <a:gd name="connsiteX10" fmla="*/ 2654037 w 3269164"/>
                  <a:gd name="connsiteY10" fmla="*/ 1371873 h 3668792"/>
                  <a:gd name="connsiteX11" fmla="*/ 3169717 w 3269164"/>
                  <a:gd name="connsiteY11" fmla="*/ 1488831 h 3668792"/>
                  <a:gd name="connsiteX12" fmla="*/ 3265410 w 3269164"/>
                  <a:gd name="connsiteY12" fmla="*/ 1616422 h 3668792"/>
                  <a:gd name="connsiteX13" fmla="*/ 3244144 w 3269164"/>
                  <a:gd name="connsiteY13" fmla="*/ 1823757 h 3668792"/>
                  <a:gd name="connsiteX14" fmla="*/ 3190982 w 3269164"/>
                  <a:gd name="connsiteY14" fmla="*/ 1898185 h 3668792"/>
                  <a:gd name="connsiteX15" fmla="*/ 3058075 w 3269164"/>
                  <a:gd name="connsiteY15" fmla="*/ 1855654 h 3668792"/>
                  <a:gd name="connsiteX16" fmla="*/ 2802893 w 3269164"/>
                  <a:gd name="connsiteY16" fmla="*/ 1813124 h 3668792"/>
                  <a:gd name="connsiteX17" fmla="*/ 2606191 w 3269164"/>
                  <a:gd name="connsiteY17" fmla="*/ 1797175 h 3668792"/>
                  <a:gd name="connsiteX18" fmla="*/ 2377591 w 3269164"/>
                  <a:gd name="connsiteY18" fmla="*/ 1722747 h 3668792"/>
                  <a:gd name="connsiteX19" fmla="*/ 2313796 w 3269164"/>
                  <a:gd name="connsiteY19" fmla="*/ 1722747 h 3668792"/>
                  <a:gd name="connsiteX20" fmla="*/ 2335061 w 3269164"/>
                  <a:gd name="connsiteY20" fmla="*/ 1813124 h 3668792"/>
                  <a:gd name="connsiteX21" fmla="*/ 2335061 w 3269164"/>
                  <a:gd name="connsiteY21" fmla="*/ 1876919 h 3668792"/>
                  <a:gd name="connsiteX22" fmla="*/ 2324428 w 3269164"/>
                  <a:gd name="connsiteY22" fmla="*/ 1924766 h 3668792"/>
                  <a:gd name="connsiteX23" fmla="*/ 2329744 w 3269164"/>
                  <a:gd name="connsiteY23" fmla="*/ 1972613 h 3668792"/>
                  <a:gd name="connsiteX24" fmla="*/ 2207470 w 3269164"/>
                  <a:gd name="connsiteY24" fmla="*/ 2031092 h 3668792"/>
                  <a:gd name="connsiteX25" fmla="*/ 2260633 w 3269164"/>
                  <a:gd name="connsiteY25" fmla="*/ 2084254 h 3668792"/>
                  <a:gd name="connsiteX26" fmla="*/ 2079879 w 3269164"/>
                  <a:gd name="connsiteY26" fmla="*/ 2174631 h 3668792"/>
                  <a:gd name="connsiteX27" fmla="*/ 2090512 w 3269164"/>
                  <a:gd name="connsiteY27" fmla="*/ 2238426 h 3668792"/>
                  <a:gd name="connsiteX28" fmla="*/ 2021400 w 3269164"/>
                  <a:gd name="connsiteY28" fmla="*/ 2334119 h 3668792"/>
                  <a:gd name="connsiteX29" fmla="*/ 2005451 w 3269164"/>
                  <a:gd name="connsiteY29" fmla="*/ 2461710 h 3668792"/>
                  <a:gd name="connsiteX30" fmla="*/ 1909758 w 3269164"/>
                  <a:gd name="connsiteY30" fmla="*/ 2546771 h 3668792"/>
                  <a:gd name="connsiteX31" fmla="*/ 1686475 w 3269164"/>
                  <a:gd name="connsiteY31" fmla="*/ 2871064 h 3668792"/>
                  <a:gd name="connsiteX32" fmla="*/ 1558884 w 3269164"/>
                  <a:gd name="connsiteY32" fmla="*/ 3030552 h 3668792"/>
                  <a:gd name="connsiteX33" fmla="*/ 1441926 w 3269164"/>
                  <a:gd name="connsiteY33" fmla="*/ 3147510 h 3668792"/>
                  <a:gd name="connsiteX34" fmla="*/ 1383447 w 3269164"/>
                  <a:gd name="connsiteY34" fmla="*/ 3253836 h 3668792"/>
                  <a:gd name="connsiteX35" fmla="*/ 1330284 w 3269164"/>
                  <a:gd name="connsiteY35" fmla="*/ 3402692 h 3668792"/>
                  <a:gd name="connsiteX36" fmla="*/ 1234591 w 3269164"/>
                  <a:gd name="connsiteY36" fmla="*/ 3493068 h 3668792"/>
                  <a:gd name="connsiteX37" fmla="*/ 1128265 w 3269164"/>
                  <a:gd name="connsiteY37" fmla="*/ 3625975 h 3668792"/>
                  <a:gd name="connsiteX38" fmla="*/ 1053837 w 3269164"/>
                  <a:gd name="connsiteY38" fmla="*/ 3668506 h 3668792"/>
                  <a:gd name="connsiteX39" fmla="*/ 766758 w 3269164"/>
                  <a:gd name="connsiteY39" fmla="*/ 3610026 h 3668792"/>
                  <a:gd name="connsiteX40" fmla="*/ 633851 w 3269164"/>
                  <a:gd name="connsiteY40" fmla="*/ 3551547 h 3668792"/>
                  <a:gd name="connsiteX41" fmla="*/ 479679 w 3269164"/>
                  <a:gd name="connsiteY41" fmla="*/ 3413324 h 3668792"/>
                  <a:gd name="connsiteX42" fmla="*/ 415884 w 3269164"/>
                  <a:gd name="connsiteY42" fmla="*/ 3269785 h 3668792"/>
                  <a:gd name="connsiteX43" fmla="*/ 410568 w 3269164"/>
                  <a:gd name="connsiteY43" fmla="*/ 3073082 h 3668792"/>
                  <a:gd name="connsiteX44" fmla="*/ 394619 w 3269164"/>
                  <a:gd name="connsiteY44" fmla="*/ 2993338 h 3668792"/>
                  <a:gd name="connsiteX45" fmla="*/ 288293 w 3269164"/>
                  <a:gd name="connsiteY45" fmla="*/ 2918910 h 3668792"/>
                  <a:gd name="connsiteX46" fmla="*/ 1214 w 3269164"/>
                  <a:gd name="connsiteY46" fmla="*/ 2764738 h 3668792"/>
                  <a:gd name="connsiteX47" fmla="*/ 410568 w 3269164"/>
                  <a:gd name="connsiteY47" fmla="*/ 2541454 h 3668792"/>
                  <a:gd name="connsiteX48" fmla="*/ 724228 w 3269164"/>
                  <a:gd name="connsiteY48" fmla="*/ 2355385 h 3668792"/>
                  <a:gd name="connsiteX49" fmla="*/ 947512 w 3269164"/>
                  <a:gd name="connsiteY49" fmla="*/ 2185264 h 3668792"/>
                  <a:gd name="connsiteX50" fmla="*/ 1266489 w 3269164"/>
                  <a:gd name="connsiteY50" fmla="*/ 1956664 h 3668792"/>
                  <a:gd name="connsiteX51" fmla="*/ 1537619 w 3269164"/>
                  <a:gd name="connsiteY51" fmla="*/ 1744013 h 3668792"/>
                  <a:gd name="connsiteX52" fmla="*/ 1750270 w 3269164"/>
                  <a:gd name="connsiteY52" fmla="*/ 1605789 h 3668792"/>
                  <a:gd name="connsiteX53" fmla="*/ 1920391 w 3269164"/>
                  <a:gd name="connsiteY53" fmla="*/ 1398454 h 3668792"/>
                  <a:gd name="connsiteX54" fmla="*/ 2005451 w 3269164"/>
                  <a:gd name="connsiteY54" fmla="*/ 1233650 h 3668792"/>
                  <a:gd name="connsiteX55" fmla="*/ 2026717 w 3269164"/>
                  <a:gd name="connsiteY55" fmla="*/ 1005050 h 3668792"/>
                  <a:gd name="connsiteX56" fmla="*/ 2021400 w 3269164"/>
                  <a:gd name="connsiteY56" fmla="*/ 872143 h 3668792"/>
                  <a:gd name="connsiteX57" fmla="*/ 1957605 w 3269164"/>
                  <a:gd name="connsiteY57" fmla="*/ 723287 h 3668792"/>
                  <a:gd name="connsiteX58" fmla="*/ 1920391 w 3269164"/>
                  <a:gd name="connsiteY58" fmla="*/ 574431 h 3668792"/>
                  <a:gd name="connsiteX59" fmla="*/ 1915075 w 3269164"/>
                  <a:gd name="connsiteY59" fmla="*/ 340515 h 3668792"/>
                  <a:gd name="connsiteX60" fmla="*/ 2037349 w 3269164"/>
                  <a:gd name="connsiteY60" fmla="*/ 212924 h 3668792"/>
                  <a:gd name="connsiteX61" fmla="*/ 2223419 w 3269164"/>
                  <a:gd name="connsiteY61" fmla="*/ 101282 h 3668792"/>
                  <a:gd name="connsiteX62" fmla="*/ 2377591 w 3269164"/>
                  <a:gd name="connsiteY62" fmla="*/ 273 h 3668792"/>
                  <a:gd name="connsiteX0" fmla="*/ 2377591 w 3269164"/>
                  <a:gd name="connsiteY0" fmla="*/ 101 h 3668620"/>
                  <a:gd name="connsiteX1" fmla="*/ 2438285 w 3269164"/>
                  <a:gd name="connsiteY1" fmla="*/ 84054 h 3668620"/>
                  <a:gd name="connsiteX2" fmla="*/ 2260633 w 3269164"/>
                  <a:gd name="connsiteY2" fmla="*/ 170222 h 3668620"/>
                  <a:gd name="connsiteX3" fmla="*/ 2154307 w 3269164"/>
                  <a:gd name="connsiteY3" fmla="*/ 228701 h 3668620"/>
                  <a:gd name="connsiteX4" fmla="*/ 2085196 w 3269164"/>
                  <a:gd name="connsiteY4" fmla="*/ 366924 h 3668620"/>
                  <a:gd name="connsiteX5" fmla="*/ 2074563 w 3269164"/>
                  <a:gd name="connsiteY5" fmla="*/ 457301 h 3668620"/>
                  <a:gd name="connsiteX6" fmla="*/ 2159624 w 3269164"/>
                  <a:gd name="connsiteY6" fmla="*/ 712482 h 3668620"/>
                  <a:gd name="connsiteX7" fmla="*/ 2313796 w 3269164"/>
                  <a:gd name="connsiteY7" fmla="*/ 1015510 h 3668620"/>
                  <a:gd name="connsiteX8" fmla="*/ 2393540 w 3269164"/>
                  <a:gd name="connsiteY8" fmla="*/ 1164366 h 3668620"/>
                  <a:gd name="connsiteX9" fmla="*/ 2462651 w 3269164"/>
                  <a:gd name="connsiteY9" fmla="*/ 1286641 h 3668620"/>
                  <a:gd name="connsiteX10" fmla="*/ 2654037 w 3269164"/>
                  <a:gd name="connsiteY10" fmla="*/ 1371701 h 3668620"/>
                  <a:gd name="connsiteX11" fmla="*/ 3169717 w 3269164"/>
                  <a:gd name="connsiteY11" fmla="*/ 1488659 h 3668620"/>
                  <a:gd name="connsiteX12" fmla="*/ 3265410 w 3269164"/>
                  <a:gd name="connsiteY12" fmla="*/ 1616250 h 3668620"/>
                  <a:gd name="connsiteX13" fmla="*/ 3244144 w 3269164"/>
                  <a:gd name="connsiteY13" fmla="*/ 1823585 h 3668620"/>
                  <a:gd name="connsiteX14" fmla="*/ 3190982 w 3269164"/>
                  <a:gd name="connsiteY14" fmla="*/ 1898013 h 3668620"/>
                  <a:gd name="connsiteX15" fmla="*/ 3058075 w 3269164"/>
                  <a:gd name="connsiteY15" fmla="*/ 1855482 h 3668620"/>
                  <a:gd name="connsiteX16" fmla="*/ 2802893 w 3269164"/>
                  <a:gd name="connsiteY16" fmla="*/ 1812952 h 3668620"/>
                  <a:gd name="connsiteX17" fmla="*/ 2606191 w 3269164"/>
                  <a:gd name="connsiteY17" fmla="*/ 1797003 h 3668620"/>
                  <a:gd name="connsiteX18" fmla="*/ 2377591 w 3269164"/>
                  <a:gd name="connsiteY18" fmla="*/ 1722575 h 3668620"/>
                  <a:gd name="connsiteX19" fmla="*/ 2313796 w 3269164"/>
                  <a:gd name="connsiteY19" fmla="*/ 1722575 h 3668620"/>
                  <a:gd name="connsiteX20" fmla="*/ 2335061 w 3269164"/>
                  <a:gd name="connsiteY20" fmla="*/ 1812952 h 3668620"/>
                  <a:gd name="connsiteX21" fmla="*/ 2335061 w 3269164"/>
                  <a:gd name="connsiteY21" fmla="*/ 1876747 h 3668620"/>
                  <a:gd name="connsiteX22" fmla="*/ 2324428 w 3269164"/>
                  <a:gd name="connsiteY22" fmla="*/ 1924594 h 3668620"/>
                  <a:gd name="connsiteX23" fmla="*/ 2329744 w 3269164"/>
                  <a:gd name="connsiteY23" fmla="*/ 1972441 h 3668620"/>
                  <a:gd name="connsiteX24" fmla="*/ 2207470 w 3269164"/>
                  <a:gd name="connsiteY24" fmla="*/ 2030920 h 3668620"/>
                  <a:gd name="connsiteX25" fmla="*/ 2260633 w 3269164"/>
                  <a:gd name="connsiteY25" fmla="*/ 2084082 h 3668620"/>
                  <a:gd name="connsiteX26" fmla="*/ 2079879 w 3269164"/>
                  <a:gd name="connsiteY26" fmla="*/ 2174459 h 3668620"/>
                  <a:gd name="connsiteX27" fmla="*/ 2090512 w 3269164"/>
                  <a:gd name="connsiteY27" fmla="*/ 2238254 h 3668620"/>
                  <a:gd name="connsiteX28" fmla="*/ 2021400 w 3269164"/>
                  <a:gd name="connsiteY28" fmla="*/ 2333947 h 3668620"/>
                  <a:gd name="connsiteX29" fmla="*/ 2005451 w 3269164"/>
                  <a:gd name="connsiteY29" fmla="*/ 2461538 h 3668620"/>
                  <a:gd name="connsiteX30" fmla="*/ 1909758 w 3269164"/>
                  <a:gd name="connsiteY30" fmla="*/ 2546599 h 3668620"/>
                  <a:gd name="connsiteX31" fmla="*/ 1686475 w 3269164"/>
                  <a:gd name="connsiteY31" fmla="*/ 2870892 h 3668620"/>
                  <a:gd name="connsiteX32" fmla="*/ 1558884 w 3269164"/>
                  <a:gd name="connsiteY32" fmla="*/ 3030380 h 3668620"/>
                  <a:gd name="connsiteX33" fmla="*/ 1441926 w 3269164"/>
                  <a:gd name="connsiteY33" fmla="*/ 3147338 h 3668620"/>
                  <a:gd name="connsiteX34" fmla="*/ 1383447 w 3269164"/>
                  <a:gd name="connsiteY34" fmla="*/ 3253664 h 3668620"/>
                  <a:gd name="connsiteX35" fmla="*/ 1330284 w 3269164"/>
                  <a:gd name="connsiteY35" fmla="*/ 3402520 h 3668620"/>
                  <a:gd name="connsiteX36" fmla="*/ 1234591 w 3269164"/>
                  <a:gd name="connsiteY36" fmla="*/ 3492896 h 3668620"/>
                  <a:gd name="connsiteX37" fmla="*/ 1128265 w 3269164"/>
                  <a:gd name="connsiteY37" fmla="*/ 3625803 h 3668620"/>
                  <a:gd name="connsiteX38" fmla="*/ 1053837 w 3269164"/>
                  <a:gd name="connsiteY38" fmla="*/ 3668334 h 3668620"/>
                  <a:gd name="connsiteX39" fmla="*/ 766758 w 3269164"/>
                  <a:gd name="connsiteY39" fmla="*/ 3609854 h 3668620"/>
                  <a:gd name="connsiteX40" fmla="*/ 633851 w 3269164"/>
                  <a:gd name="connsiteY40" fmla="*/ 3551375 h 3668620"/>
                  <a:gd name="connsiteX41" fmla="*/ 479679 w 3269164"/>
                  <a:gd name="connsiteY41" fmla="*/ 3413152 h 3668620"/>
                  <a:gd name="connsiteX42" fmla="*/ 415884 w 3269164"/>
                  <a:gd name="connsiteY42" fmla="*/ 3269613 h 3668620"/>
                  <a:gd name="connsiteX43" fmla="*/ 410568 w 3269164"/>
                  <a:gd name="connsiteY43" fmla="*/ 3072910 h 3668620"/>
                  <a:gd name="connsiteX44" fmla="*/ 394619 w 3269164"/>
                  <a:gd name="connsiteY44" fmla="*/ 2993166 h 3668620"/>
                  <a:gd name="connsiteX45" fmla="*/ 288293 w 3269164"/>
                  <a:gd name="connsiteY45" fmla="*/ 2918738 h 3668620"/>
                  <a:gd name="connsiteX46" fmla="*/ 1214 w 3269164"/>
                  <a:gd name="connsiteY46" fmla="*/ 2764566 h 3668620"/>
                  <a:gd name="connsiteX47" fmla="*/ 410568 w 3269164"/>
                  <a:gd name="connsiteY47" fmla="*/ 2541282 h 3668620"/>
                  <a:gd name="connsiteX48" fmla="*/ 724228 w 3269164"/>
                  <a:gd name="connsiteY48" fmla="*/ 2355213 h 3668620"/>
                  <a:gd name="connsiteX49" fmla="*/ 947512 w 3269164"/>
                  <a:gd name="connsiteY49" fmla="*/ 2185092 h 3668620"/>
                  <a:gd name="connsiteX50" fmla="*/ 1266489 w 3269164"/>
                  <a:gd name="connsiteY50" fmla="*/ 1956492 h 3668620"/>
                  <a:gd name="connsiteX51" fmla="*/ 1537619 w 3269164"/>
                  <a:gd name="connsiteY51" fmla="*/ 1743841 h 3668620"/>
                  <a:gd name="connsiteX52" fmla="*/ 1750270 w 3269164"/>
                  <a:gd name="connsiteY52" fmla="*/ 1605617 h 3668620"/>
                  <a:gd name="connsiteX53" fmla="*/ 1920391 w 3269164"/>
                  <a:gd name="connsiteY53" fmla="*/ 1398282 h 3668620"/>
                  <a:gd name="connsiteX54" fmla="*/ 2005451 w 3269164"/>
                  <a:gd name="connsiteY54" fmla="*/ 1233478 h 3668620"/>
                  <a:gd name="connsiteX55" fmla="*/ 2026717 w 3269164"/>
                  <a:gd name="connsiteY55" fmla="*/ 1004878 h 3668620"/>
                  <a:gd name="connsiteX56" fmla="*/ 2021400 w 3269164"/>
                  <a:gd name="connsiteY56" fmla="*/ 871971 h 3668620"/>
                  <a:gd name="connsiteX57" fmla="*/ 1957605 w 3269164"/>
                  <a:gd name="connsiteY57" fmla="*/ 723115 h 3668620"/>
                  <a:gd name="connsiteX58" fmla="*/ 1920391 w 3269164"/>
                  <a:gd name="connsiteY58" fmla="*/ 574259 h 3668620"/>
                  <a:gd name="connsiteX59" fmla="*/ 1915075 w 3269164"/>
                  <a:gd name="connsiteY59" fmla="*/ 340343 h 3668620"/>
                  <a:gd name="connsiteX60" fmla="*/ 2037349 w 3269164"/>
                  <a:gd name="connsiteY60" fmla="*/ 212752 h 3668620"/>
                  <a:gd name="connsiteX61" fmla="*/ 2223419 w 3269164"/>
                  <a:gd name="connsiteY61" fmla="*/ 101110 h 3668620"/>
                  <a:gd name="connsiteX62" fmla="*/ 2377591 w 3269164"/>
                  <a:gd name="connsiteY62" fmla="*/ 101 h 3668620"/>
                  <a:gd name="connsiteX0" fmla="*/ 2363303 w 3269164"/>
                  <a:gd name="connsiteY0" fmla="*/ 120 h 3656732"/>
                  <a:gd name="connsiteX1" fmla="*/ 2438285 w 3269164"/>
                  <a:gd name="connsiteY1" fmla="*/ 72166 h 3656732"/>
                  <a:gd name="connsiteX2" fmla="*/ 2260633 w 3269164"/>
                  <a:gd name="connsiteY2" fmla="*/ 158334 h 3656732"/>
                  <a:gd name="connsiteX3" fmla="*/ 2154307 w 3269164"/>
                  <a:gd name="connsiteY3" fmla="*/ 216813 h 3656732"/>
                  <a:gd name="connsiteX4" fmla="*/ 2085196 w 3269164"/>
                  <a:gd name="connsiteY4" fmla="*/ 355036 h 3656732"/>
                  <a:gd name="connsiteX5" fmla="*/ 2074563 w 3269164"/>
                  <a:gd name="connsiteY5" fmla="*/ 445413 h 3656732"/>
                  <a:gd name="connsiteX6" fmla="*/ 2159624 w 3269164"/>
                  <a:gd name="connsiteY6" fmla="*/ 700594 h 3656732"/>
                  <a:gd name="connsiteX7" fmla="*/ 2313796 w 3269164"/>
                  <a:gd name="connsiteY7" fmla="*/ 1003622 h 3656732"/>
                  <a:gd name="connsiteX8" fmla="*/ 2393540 w 3269164"/>
                  <a:gd name="connsiteY8" fmla="*/ 1152478 h 3656732"/>
                  <a:gd name="connsiteX9" fmla="*/ 2462651 w 3269164"/>
                  <a:gd name="connsiteY9" fmla="*/ 1274753 h 3656732"/>
                  <a:gd name="connsiteX10" fmla="*/ 2654037 w 3269164"/>
                  <a:gd name="connsiteY10" fmla="*/ 1359813 h 3656732"/>
                  <a:gd name="connsiteX11" fmla="*/ 3169717 w 3269164"/>
                  <a:gd name="connsiteY11" fmla="*/ 1476771 h 3656732"/>
                  <a:gd name="connsiteX12" fmla="*/ 3265410 w 3269164"/>
                  <a:gd name="connsiteY12" fmla="*/ 1604362 h 3656732"/>
                  <a:gd name="connsiteX13" fmla="*/ 3244144 w 3269164"/>
                  <a:gd name="connsiteY13" fmla="*/ 1811697 h 3656732"/>
                  <a:gd name="connsiteX14" fmla="*/ 3190982 w 3269164"/>
                  <a:gd name="connsiteY14" fmla="*/ 1886125 h 3656732"/>
                  <a:gd name="connsiteX15" fmla="*/ 3058075 w 3269164"/>
                  <a:gd name="connsiteY15" fmla="*/ 1843594 h 3656732"/>
                  <a:gd name="connsiteX16" fmla="*/ 2802893 w 3269164"/>
                  <a:gd name="connsiteY16" fmla="*/ 1801064 h 3656732"/>
                  <a:gd name="connsiteX17" fmla="*/ 2606191 w 3269164"/>
                  <a:gd name="connsiteY17" fmla="*/ 1785115 h 3656732"/>
                  <a:gd name="connsiteX18" fmla="*/ 2377591 w 3269164"/>
                  <a:gd name="connsiteY18" fmla="*/ 1710687 h 3656732"/>
                  <a:gd name="connsiteX19" fmla="*/ 2313796 w 3269164"/>
                  <a:gd name="connsiteY19" fmla="*/ 1710687 h 3656732"/>
                  <a:gd name="connsiteX20" fmla="*/ 2335061 w 3269164"/>
                  <a:gd name="connsiteY20" fmla="*/ 1801064 h 3656732"/>
                  <a:gd name="connsiteX21" fmla="*/ 2335061 w 3269164"/>
                  <a:gd name="connsiteY21" fmla="*/ 1864859 h 3656732"/>
                  <a:gd name="connsiteX22" fmla="*/ 2324428 w 3269164"/>
                  <a:gd name="connsiteY22" fmla="*/ 1912706 h 3656732"/>
                  <a:gd name="connsiteX23" fmla="*/ 2329744 w 3269164"/>
                  <a:gd name="connsiteY23" fmla="*/ 1960553 h 3656732"/>
                  <a:gd name="connsiteX24" fmla="*/ 2207470 w 3269164"/>
                  <a:gd name="connsiteY24" fmla="*/ 2019032 h 3656732"/>
                  <a:gd name="connsiteX25" fmla="*/ 2260633 w 3269164"/>
                  <a:gd name="connsiteY25" fmla="*/ 2072194 h 3656732"/>
                  <a:gd name="connsiteX26" fmla="*/ 2079879 w 3269164"/>
                  <a:gd name="connsiteY26" fmla="*/ 2162571 h 3656732"/>
                  <a:gd name="connsiteX27" fmla="*/ 2090512 w 3269164"/>
                  <a:gd name="connsiteY27" fmla="*/ 2226366 h 3656732"/>
                  <a:gd name="connsiteX28" fmla="*/ 2021400 w 3269164"/>
                  <a:gd name="connsiteY28" fmla="*/ 2322059 h 3656732"/>
                  <a:gd name="connsiteX29" fmla="*/ 2005451 w 3269164"/>
                  <a:gd name="connsiteY29" fmla="*/ 2449650 h 3656732"/>
                  <a:gd name="connsiteX30" fmla="*/ 1909758 w 3269164"/>
                  <a:gd name="connsiteY30" fmla="*/ 2534711 h 3656732"/>
                  <a:gd name="connsiteX31" fmla="*/ 1686475 w 3269164"/>
                  <a:gd name="connsiteY31" fmla="*/ 2859004 h 3656732"/>
                  <a:gd name="connsiteX32" fmla="*/ 1558884 w 3269164"/>
                  <a:gd name="connsiteY32" fmla="*/ 3018492 h 3656732"/>
                  <a:gd name="connsiteX33" fmla="*/ 1441926 w 3269164"/>
                  <a:gd name="connsiteY33" fmla="*/ 3135450 h 3656732"/>
                  <a:gd name="connsiteX34" fmla="*/ 1383447 w 3269164"/>
                  <a:gd name="connsiteY34" fmla="*/ 3241776 h 3656732"/>
                  <a:gd name="connsiteX35" fmla="*/ 1330284 w 3269164"/>
                  <a:gd name="connsiteY35" fmla="*/ 3390632 h 3656732"/>
                  <a:gd name="connsiteX36" fmla="*/ 1234591 w 3269164"/>
                  <a:gd name="connsiteY36" fmla="*/ 3481008 h 3656732"/>
                  <a:gd name="connsiteX37" fmla="*/ 1128265 w 3269164"/>
                  <a:gd name="connsiteY37" fmla="*/ 3613915 h 3656732"/>
                  <a:gd name="connsiteX38" fmla="*/ 1053837 w 3269164"/>
                  <a:gd name="connsiteY38" fmla="*/ 3656446 h 3656732"/>
                  <a:gd name="connsiteX39" fmla="*/ 766758 w 3269164"/>
                  <a:gd name="connsiteY39" fmla="*/ 3597966 h 3656732"/>
                  <a:gd name="connsiteX40" fmla="*/ 633851 w 3269164"/>
                  <a:gd name="connsiteY40" fmla="*/ 3539487 h 3656732"/>
                  <a:gd name="connsiteX41" fmla="*/ 479679 w 3269164"/>
                  <a:gd name="connsiteY41" fmla="*/ 3401264 h 3656732"/>
                  <a:gd name="connsiteX42" fmla="*/ 415884 w 3269164"/>
                  <a:gd name="connsiteY42" fmla="*/ 3257725 h 3656732"/>
                  <a:gd name="connsiteX43" fmla="*/ 410568 w 3269164"/>
                  <a:gd name="connsiteY43" fmla="*/ 3061022 h 3656732"/>
                  <a:gd name="connsiteX44" fmla="*/ 394619 w 3269164"/>
                  <a:gd name="connsiteY44" fmla="*/ 2981278 h 3656732"/>
                  <a:gd name="connsiteX45" fmla="*/ 288293 w 3269164"/>
                  <a:gd name="connsiteY45" fmla="*/ 2906850 h 3656732"/>
                  <a:gd name="connsiteX46" fmla="*/ 1214 w 3269164"/>
                  <a:gd name="connsiteY46" fmla="*/ 2752678 h 3656732"/>
                  <a:gd name="connsiteX47" fmla="*/ 410568 w 3269164"/>
                  <a:gd name="connsiteY47" fmla="*/ 2529394 h 3656732"/>
                  <a:gd name="connsiteX48" fmla="*/ 724228 w 3269164"/>
                  <a:gd name="connsiteY48" fmla="*/ 2343325 h 3656732"/>
                  <a:gd name="connsiteX49" fmla="*/ 947512 w 3269164"/>
                  <a:gd name="connsiteY49" fmla="*/ 2173204 h 3656732"/>
                  <a:gd name="connsiteX50" fmla="*/ 1266489 w 3269164"/>
                  <a:gd name="connsiteY50" fmla="*/ 1944604 h 3656732"/>
                  <a:gd name="connsiteX51" fmla="*/ 1537619 w 3269164"/>
                  <a:gd name="connsiteY51" fmla="*/ 1731953 h 3656732"/>
                  <a:gd name="connsiteX52" fmla="*/ 1750270 w 3269164"/>
                  <a:gd name="connsiteY52" fmla="*/ 1593729 h 3656732"/>
                  <a:gd name="connsiteX53" fmla="*/ 1920391 w 3269164"/>
                  <a:gd name="connsiteY53" fmla="*/ 1386394 h 3656732"/>
                  <a:gd name="connsiteX54" fmla="*/ 2005451 w 3269164"/>
                  <a:gd name="connsiteY54" fmla="*/ 1221590 h 3656732"/>
                  <a:gd name="connsiteX55" fmla="*/ 2026717 w 3269164"/>
                  <a:gd name="connsiteY55" fmla="*/ 992990 h 3656732"/>
                  <a:gd name="connsiteX56" fmla="*/ 2021400 w 3269164"/>
                  <a:gd name="connsiteY56" fmla="*/ 860083 h 3656732"/>
                  <a:gd name="connsiteX57" fmla="*/ 1957605 w 3269164"/>
                  <a:gd name="connsiteY57" fmla="*/ 711227 h 3656732"/>
                  <a:gd name="connsiteX58" fmla="*/ 1920391 w 3269164"/>
                  <a:gd name="connsiteY58" fmla="*/ 562371 h 3656732"/>
                  <a:gd name="connsiteX59" fmla="*/ 1915075 w 3269164"/>
                  <a:gd name="connsiteY59" fmla="*/ 328455 h 3656732"/>
                  <a:gd name="connsiteX60" fmla="*/ 2037349 w 3269164"/>
                  <a:gd name="connsiteY60" fmla="*/ 200864 h 3656732"/>
                  <a:gd name="connsiteX61" fmla="*/ 2223419 w 3269164"/>
                  <a:gd name="connsiteY61" fmla="*/ 89222 h 3656732"/>
                  <a:gd name="connsiteX62" fmla="*/ 2363303 w 3269164"/>
                  <a:gd name="connsiteY62" fmla="*/ 120 h 3656732"/>
                  <a:gd name="connsiteX0" fmla="*/ 2363303 w 3269164"/>
                  <a:gd name="connsiteY0" fmla="*/ 120 h 3656732"/>
                  <a:gd name="connsiteX1" fmla="*/ 2438285 w 3269164"/>
                  <a:gd name="connsiteY1" fmla="*/ 72166 h 3656732"/>
                  <a:gd name="connsiteX2" fmla="*/ 2260633 w 3269164"/>
                  <a:gd name="connsiteY2" fmla="*/ 158334 h 3656732"/>
                  <a:gd name="connsiteX3" fmla="*/ 2154307 w 3269164"/>
                  <a:gd name="connsiteY3" fmla="*/ 216813 h 3656732"/>
                  <a:gd name="connsiteX4" fmla="*/ 2085196 w 3269164"/>
                  <a:gd name="connsiteY4" fmla="*/ 355036 h 3656732"/>
                  <a:gd name="connsiteX5" fmla="*/ 2107901 w 3269164"/>
                  <a:gd name="connsiteY5" fmla="*/ 452556 h 3656732"/>
                  <a:gd name="connsiteX6" fmla="*/ 2159624 w 3269164"/>
                  <a:gd name="connsiteY6" fmla="*/ 700594 h 3656732"/>
                  <a:gd name="connsiteX7" fmla="*/ 2313796 w 3269164"/>
                  <a:gd name="connsiteY7" fmla="*/ 1003622 h 3656732"/>
                  <a:gd name="connsiteX8" fmla="*/ 2393540 w 3269164"/>
                  <a:gd name="connsiteY8" fmla="*/ 1152478 h 3656732"/>
                  <a:gd name="connsiteX9" fmla="*/ 2462651 w 3269164"/>
                  <a:gd name="connsiteY9" fmla="*/ 1274753 h 3656732"/>
                  <a:gd name="connsiteX10" fmla="*/ 2654037 w 3269164"/>
                  <a:gd name="connsiteY10" fmla="*/ 1359813 h 3656732"/>
                  <a:gd name="connsiteX11" fmla="*/ 3169717 w 3269164"/>
                  <a:gd name="connsiteY11" fmla="*/ 1476771 h 3656732"/>
                  <a:gd name="connsiteX12" fmla="*/ 3265410 w 3269164"/>
                  <a:gd name="connsiteY12" fmla="*/ 1604362 h 3656732"/>
                  <a:gd name="connsiteX13" fmla="*/ 3244144 w 3269164"/>
                  <a:gd name="connsiteY13" fmla="*/ 1811697 h 3656732"/>
                  <a:gd name="connsiteX14" fmla="*/ 3190982 w 3269164"/>
                  <a:gd name="connsiteY14" fmla="*/ 1886125 h 3656732"/>
                  <a:gd name="connsiteX15" fmla="*/ 3058075 w 3269164"/>
                  <a:gd name="connsiteY15" fmla="*/ 1843594 h 3656732"/>
                  <a:gd name="connsiteX16" fmla="*/ 2802893 w 3269164"/>
                  <a:gd name="connsiteY16" fmla="*/ 1801064 h 3656732"/>
                  <a:gd name="connsiteX17" fmla="*/ 2606191 w 3269164"/>
                  <a:gd name="connsiteY17" fmla="*/ 1785115 h 3656732"/>
                  <a:gd name="connsiteX18" fmla="*/ 2377591 w 3269164"/>
                  <a:gd name="connsiteY18" fmla="*/ 1710687 h 3656732"/>
                  <a:gd name="connsiteX19" fmla="*/ 2313796 w 3269164"/>
                  <a:gd name="connsiteY19" fmla="*/ 1710687 h 3656732"/>
                  <a:gd name="connsiteX20" fmla="*/ 2335061 w 3269164"/>
                  <a:gd name="connsiteY20" fmla="*/ 1801064 h 3656732"/>
                  <a:gd name="connsiteX21" fmla="*/ 2335061 w 3269164"/>
                  <a:gd name="connsiteY21" fmla="*/ 1864859 h 3656732"/>
                  <a:gd name="connsiteX22" fmla="*/ 2324428 w 3269164"/>
                  <a:gd name="connsiteY22" fmla="*/ 1912706 h 3656732"/>
                  <a:gd name="connsiteX23" fmla="*/ 2329744 w 3269164"/>
                  <a:gd name="connsiteY23" fmla="*/ 1960553 h 3656732"/>
                  <a:gd name="connsiteX24" fmla="*/ 2207470 w 3269164"/>
                  <a:gd name="connsiteY24" fmla="*/ 2019032 h 3656732"/>
                  <a:gd name="connsiteX25" fmla="*/ 2260633 w 3269164"/>
                  <a:gd name="connsiteY25" fmla="*/ 2072194 h 3656732"/>
                  <a:gd name="connsiteX26" fmla="*/ 2079879 w 3269164"/>
                  <a:gd name="connsiteY26" fmla="*/ 2162571 h 3656732"/>
                  <a:gd name="connsiteX27" fmla="*/ 2090512 w 3269164"/>
                  <a:gd name="connsiteY27" fmla="*/ 2226366 h 3656732"/>
                  <a:gd name="connsiteX28" fmla="*/ 2021400 w 3269164"/>
                  <a:gd name="connsiteY28" fmla="*/ 2322059 h 3656732"/>
                  <a:gd name="connsiteX29" fmla="*/ 2005451 w 3269164"/>
                  <a:gd name="connsiteY29" fmla="*/ 2449650 h 3656732"/>
                  <a:gd name="connsiteX30" fmla="*/ 1909758 w 3269164"/>
                  <a:gd name="connsiteY30" fmla="*/ 2534711 h 3656732"/>
                  <a:gd name="connsiteX31" fmla="*/ 1686475 w 3269164"/>
                  <a:gd name="connsiteY31" fmla="*/ 2859004 h 3656732"/>
                  <a:gd name="connsiteX32" fmla="*/ 1558884 w 3269164"/>
                  <a:gd name="connsiteY32" fmla="*/ 3018492 h 3656732"/>
                  <a:gd name="connsiteX33" fmla="*/ 1441926 w 3269164"/>
                  <a:gd name="connsiteY33" fmla="*/ 3135450 h 3656732"/>
                  <a:gd name="connsiteX34" fmla="*/ 1383447 w 3269164"/>
                  <a:gd name="connsiteY34" fmla="*/ 3241776 h 3656732"/>
                  <a:gd name="connsiteX35" fmla="*/ 1330284 w 3269164"/>
                  <a:gd name="connsiteY35" fmla="*/ 3390632 h 3656732"/>
                  <a:gd name="connsiteX36" fmla="*/ 1234591 w 3269164"/>
                  <a:gd name="connsiteY36" fmla="*/ 3481008 h 3656732"/>
                  <a:gd name="connsiteX37" fmla="*/ 1128265 w 3269164"/>
                  <a:gd name="connsiteY37" fmla="*/ 3613915 h 3656732"/>
                  <a:gd name="connsiteX38" fmla="*/ 1053837 w 3269164"/>
                  <a:gd name="connsiteY38" fmla="*/ 3656446 h 3656732"/>
                  <a:gd name="connsiteX39" fmla="*/ 766758 w 3269164"/>
                  <a:gd name="connsiteY39" fmla="*/ 3597966 h 3656732"/>
                  <a:gd name="connsiteX40" fmla="*/ 633851 w 3269164"/>
                  <a:gd name="connsiteY40" fmla="*/ 3539487 h 3656732"/>
                  <a:gd name="connsiteX41" fmla="*/ 479679 w 3269164"/>
                  <a:gd name="connsiteY41" fmla="*/ 3401264 h 3656732"/>
                  <a:gd name="connsiteX42" fmla="*/ 415884 w 3269164"/>
                  <a:gd name="connsiteY42" fmla="*/ 3257725 h 3656732"/>
                  <a:gd name="connsiteX43" fmla="*/ 410568 w 3269164"/>
                  <a:gd name="connsiteY43" fmla="*/ 3061022 h 3656732"/>
                  <a:gd name="connsiteX44" fmla="*/ 394619 w 3269164"/>
                  <a:gd name="connsiteY44" fmla="*/ 2981278 h 3656732"/>
                  <a:gd name="connsiteX45" fmla="*/ 288293 w 3269164"/>
                  <a:gd name="connsiteY45" fmla="*/ 2906850 h 3656732"/>
                  <a:gd name="connsiteX46" fmla="*/ 1214 w 3269164"/>
                  <a:gd name="connsiteY46" fmla="*/ 2752678 h 3656732"/>
                  <a:gd name="connsiteX47" fmla="*/ 410568 w 3269164"/>
                  <a:gd name="connsiteY47" fmla="*/ 2529394 h 3656732"/>
                  <a:gd name="connsiteX48" fmla="*/ 724228 w 3269164"/>
                  <a:gd name="connsiteY48" fmla="*/ 2343325 h 3656732"/>
                  <a:gd name="connsiteX49" fmla="*/ 947512 w 3269164"/>
                  <a:gd name="connsiteY49" fmla="*/ 2173204 h 3656732"/>
                  <a:gd name="connsiteX50" fmla="*/ 1266489 w 3269164"/>
                  <a:gd name="connsiteY50" fmla="*/ 1944604 h 3656732"/>
                  <a:gd name="connsiteX51" fmla="*/ 1537619 w 3269164"/>
                  <a:gd name="connsiteY51" fmla="*/ 1731953 h 3656732"/>
                  <a:gd name="connsiteX52" fmla="*/ 1750270 w 3269164"/>
                  <a:gd name="connsiteY52" fmla="*/ 1593729 h 3656732"/>
                  <a:gd name="connsiteX53" fmla="*/ 1920391 w 3269164"/>
                  <a:gd name="connsiteY53" fmla="*/ 1386394 h 3656732"/>
                  <a:gd name="connsiteX54" fmla="*/ 2005451 w 3269164"/>
                  <a:gd name="connsiteY54" fmla="*/ 1221590 h 3656732"/>
                  <a:gd name="connsiteX55" fmla="*/ 2026717 w 3269164"/>
                  <a:gd name="connsiteY55" fmla="*/ 992990 h 3656732"/>
                  <a:gd name="connsiteX56" fmla="*/ 2021400 w 3269164"/>
                  <a:gd name="connsiteY56" fmla="*/ 860083 h 3656732"/>
                  <a:gd name="connsiteX57" fmla="*/ 1957605 w 3269164"/>
                  <a:gd name="connsiteY57" fmla="*/ 711227 h 3656732"/>
                  <a:gd name="connsiteX58" fmla="*/ 1920391 w 3269164"/>
                  <a:gd name="connsiteY58" fmla="*/ 562371 h 3656732"/>
                  <a:gd name="connsiteX59" fmla="*/ 1915075 w 3269164"/>
                  <a:gd name="connsiteY59" fmla="*/ 328455 h 3656732"/>
                  <a:gd name="connsiteX60" fmla="*/ 2037349 w 3269164"/>
                  <a:gd name="connsiteY60" fmla="*/ 200864 h 3656732"/>
                  <a:gd name="connsiteX61" fmla="*/ 2223419 w 3269164"/>
                  <a:gd name="connsiteY61" fmla="*/ 89222 h 3656732"/>
                  <a:gd name="connsiteX62" fmla="*/ 2363303 w 3269164"/>
                  <a:gd name="connsiteY62" fmla="*/ 120 h 3656732"/>
                  <a:gd name="connsiteX0" fmla="*/ 2363303 w 3269164"/>
                  <a:gd name="connsiteY0" fmla="*/ 120 h 3656732"/>
                  <a:gd name="connsiteX1" fmla="*/ 2438285 w 3269164"/>
                  <a:gd name="connsiteY1" fmla="*/ 72166 h 3656732"/>
                  <a:gd name="connsiteX2" fmla="*/ 2260633 w 3269164"/>
                  <a:gd name="connsiteY2" fmla="*/ 158334 h 3656732"/>
                  <a:gd name="connsiteX3" fmla="*/ 2154307 w 3269164"/>
                  <a:gd name="connsiteY3" fmla="*/ 216813 h 3656732"/>
                  <a:gd name="connsiteX4" fmla="*/ 2085196 w 3269164"/>
                  <a:gd name="connsiteY4" fmla="*/ 355036 h 3656732"/>
                  <a:gd name="connsiteX5" fmla="*/ 2074563 w 3269164"/>
                  <a:gd name="connsiteY5" fmla="*/ 454937 h 3656732"/>
                  <a:gd name="connsiteX6" fmla="*/ 2159624 w 3269164"/>
                  <a:gd name="connsiteY6" fmla="*/ 700594 h 3656732"/>
                  <a:gd name="connsiteX7" fmla="*/ 2313796 w 3269164"/>
                  <a:gd name="connsiteY7" fmla="*/ 1003622 h 3656732"/>
                  <a:gd name="connsiteX8" fmla="*/ 2393540 w 3269164"/>
                  <a:gd name="connsiteY8" fmla="*/ 1152478 h 3656732"/>
                  <a:gd name="connsiteX9" fmla="*/ 2462651 w 3269164"/>
                  <a:gd name="connsiteY9" fmla="*/ 1274753 h 3656732"/>
                  <a:gd name="connsiteX10" fmla="*/ 2654037 w 3269164"/>
                  <a:gd name="connsiteY10" fmla="*/ 1359813 h 3656732"/>
                  <a:gd name="connsiteX11" fmla="*/ 3169717 w 3269164"/>
                  <a:gd name="connsiteY11" fmla="*/ 1476771 h 3656732"/>
                  <a:gd name="connsiteX12" fmla="*/ 3265410 w 3269164"/>
                  <a:gd name="connsiteY12" fmla="*/ 1604362 h 3656732"/>
                  <a:gd name="connsiteX13" fmla="*/ 3244144 w 3269164"/>
                  <a:gd name="connsiteY13" fmla="*/ 1811697 h 3656732"/>
                  <a:gd name="connsiteX14" fmla="*/ 3190982 w 3269164"/>
                  <a:gd name="connsiteY14" fmla="*/ 1886125 h 3656732"/>
                  <a:gd name="connsiteX15" fmla="*/ 3058075 w 3269164"/>
                  <a:gd name="connsiteY15" fmla="*/ 1843594 h 3656732"/>
                  <a:gd name="connsiteX16" fmla="*/ 2802893 w 3269164"/>
                  <a:gd name="connsiteY16" fmla="*/ 1801064 h 3656732"/>
                  <a:gd name="connsiteX17" fmla="*/ 2606191 w 3269164"/>
                  <a:gd name="connsiteY17" fmla="*/ 1785115 h 3656732"/>
                  <a:gd name="connsiteX18" fmla="*/ 2377591 w 3269164"/>
                  <a:gd name="connsiteY18" fmla="*/ 1710687 h 3656732"/>
                  <a:gd name="connsiteX19" fmla="*/ 2313796 w 3269164"/>
                  <a:gd name="connsiteY19" fmla="*/ 1710687 h 3656732"/>
                  <a:gd name="connsiteX20" fmla="*/ 2335061 w 3269164"/>
                  <a:gd name="connsiteY20" fmla="*/ 1801064 h 3656732"/>
                  <a:gd name="connsiteX21" fmla="*/ 2335061 w 3269164"/>
                  <a:gd name="connsiteY21" fmla="*/ 1864859 h 3656732"/>
                  <a:gd name="connsiteX22" fmla="*/ 2324428 w 3269164"/>
                  <a:gd name="connsiteY22" fmla="*/ 1912706 h 3656732"/>
                  <a:gd name="connsiteX23" fmla="*/ 2329744 w 3269164"/>
                  <a:gd name="connsiteY23" fmla="*/ 1960553 h 3656732"/>
                  <a:gd name="connsiteX24" fmla="*/ 2207470 w 3269164"/>
                  <a:gd name="connsiteY24" fmla="*/ 2019032 h 3656732"/>
                  <a:gd name="connsiteX25" fmla="*/ 2260633 w 3269164"/>
                  <a:gd name="connsiteY25" fmla="*/ 2072194 h 3656732"/>
                  <a:gd name="connsiteX26" fmla="*/ 2079879 w 3269164"/>
                  <a:gd name="connsiteY26" fmla="*/ 2162571 h 3656732"/>
                  <a:gd name="connsiteX27" fmla="*/ 2090512 w 3269164"/>
                  <a:gd name="connsiteY27" fmla="*/ 2226366 h 3656732"/>
                  <a:gd name="connsiteX28" fmla="*/ 2021400 w 3269164"/>
                  <a:gd name="connsiteY28" fmla="*/ 2322059 h 3656732"/>
                  <a:gd name="connsiteX29" fmla="*/ 2005451 w 3269164"/>
                  <a:gd name="connsiteY29" fmla="*/ 2449650 h 3656732"/>
                  <a:gd name="connsiteX30" fmla="*/ 1909758 w 3269164"/>
                  <a:gd name="connsiteY30" fmla="*/ 2534711 h 3656732"/>
                  <a:gd name="connsiteX31" fmla="*/ 1686475 w 3269164"/>
                  <a:gd name="connsiteY31" fmla="*/ 2859004 h 3656732"/>
                  <a:gd name="connsiteX32" fmla="*/ 1558884 w 3269164"/>
                  <a:gd name="connsiteY32" fmla="*/ 3018492 h 3656732"/>
                  <a:gd name="connsiteX33" fmla="*/ 1441926 w 3269164"/>
                  <a:gd name="connsiteY33" fmla="*/ 3135450 h 3656732"/>
                  <a:gd name="connsiteX34" fmla="*/ 1383447 w 3269164"/>
                  <a:gd name="connsiteY34" fmla="*/ 3241776 h 3656732"/>
                  <a:gd name="connsiteX35" fmla="*/ 1330284 w 3269164"/>
                  <a:gd name="connsiteY35" fmla="*/ 3390632 h 3656732"/>
                  <a:gd name="connsiteX36" fmla="*/ 1234591 w 3269164"/>
                  <a:gd name="connsiteY36" fmla="*/ 3481008 h 3656732"/>
                  <a:gd name="connsiteX37" fmla="*/ 1128265 w 3269164"/>
                  <a:gd name="connsiteY37" fmla="*/ 3613915 h 3656732"/>
                  <a:gd name="connsiteX38" fmla="*/ 1053837 w 3269164"/>
                  <a:gd name="connsiteY38" fmla="*/ 3656446 h 3656732"/>
                  <a:gd name="connsiteX39" fmla="*/ 766758 w 3269164"/>
                  <a:gd name="connsiteY39" fmla="*/ 3597966 h 3656732"/>
                  <a:gd name="connsiteX40" fmla="*/ 633851 w 3269164"/>
                  <a:gd name="connsiteY40" fmla="*/ 3539487 h 3656732"/>
                  <a:gd name="connsiteX41" fmla="*/ 479679 w 3269164"/>
                  <a:gd name="connsiteY41" fmla="*/ 3401264 h 3656732"/>
                  <a:gd name="connsiteX42" fmla="*/ 415884 w 3269164"/>
                  <a:gd name="connsiteY42" fmla="*/ 3257725 h 3656732"/>
                  <a:gd name="connsiteX43" fmla="*/ 410568 w 3269164"/>
                  <a:gd name="connsiteY43" fmla="*/ 3061022 h 3656732"/>
                  <a:gd name="connsiteX44" fmla="*/ 394619 w 3269164"/>
                  <a:gd name="connsiteY44" fmla="*/ 2981278 h 3656732"/>
                  <a:gd name="connsiteX45" fmla="*/ 288293 w 3269164"/>
                  <a:gd name="connsiteY45" fmla="*/ 2906850 h 3656732"/>
                  <a:gd name="connsiteX46" fmla="*/ 1214 w 3269164"/>
                  <a:gd name="connsiteY46" fmla="*/ 2752678 h 3656732"/>
                  <a:gd name="connsiteX47" fmla="*/ 410568 w 3269164"/>
                  <a:gd name="connsiteY47" fmla="*/ 2529394 h 3656732"/>
                  <a:gd name="connsiteX48" fmla="*/ 724228 w 3269164"/>
                  <a:gd name="connsiteY48" fmla="*/ 2343325 h 3656732"/>
                  <a:gd name="connsiteX49" fmla="*/ 947512 w 3269164"/>
                  <a:gd name="connsiteY49" fmla="*/ 2173204 h 3656732"/>
                  <a:gd name="connsiteX50" fmla="*/ 1266489 w 3269164"/>
                  <a:gd name="connsiteY50" fmla="*/ 1944604 h 3656732"/>
                  <a:gd name="connsiteX51" fmla="*/ 1537619 w 3269164"/>
                  <a:gd name="connsiteY51" fmla="*/ 1731953 h 3656732"/>
                  <a:gd name="connsiteX52" fmla="*/ 1750270 w 3269164"/>
                  <a:gd name="connsiteY52" fmla="*/ 1593729 h 3656732"/>
                  <a:gd name="connsiteX53" fmla="*/ 1920391 w 3269164"/>
                  <a:gd name="connsiteY53" fmla="*/ 1386394 h 3656732"/>
                  <a:gd name="connsiteX54" fmla="*/ 2005451 w 3269164"/>
                  <a:gd name="connsiteY54" fmla="*/ 1221590 h 3656732"/>
                  <a:gd name="connsiteX55" fmla="*/ 2026717 w 3269164"/>
                  <a:gd name="connsiteY55" fmla="*/ 992990 h 3656732"/>
                  <a:gd name="connsiteX56" fmla="*/ 2021400 w 3269164"/>
                  <a:gd name="connsiteY56" fmla="*/ 860083 h 3656732"/>
                  <a:gd name="connsiteX57" fmla="*/ 1957605 w 3269164"/>
                  <a:gd name="connsiteY57" fmla="*/ 711227 h 3656732"/>
                  <a:gd name="connsiteX58" fmla="*/ 1920391 w 3269164"/>
                  <a:gd name="connsiteY58" fmla="*/ 562371 h 3656732"/>
                  <a:gd name="connsiteX59" fmla="*/ 1915075 w 3269164"/>
                  <a:gd name="connsiteY59" fmla="*/ 328455 h 3656732"/>
                  <a:gd name="connsiteX60" fmla="*/ 2037349 w 3269164"/>
                  <a:gd name="connsiteY60" fmla="*/ 200864 h 3656732"/>
                  <a:gd name="connsiteX61" fmla="*/ 2223419 w 3269164"/>
                  <a:gd name="connsiteY61" fmla="*/ 89222 h 3656732"/>
                  <a:gd name="connsiteX62" fmla="*/ 2363303 w 3269164"/>
                  <a:gd name="connsiteY62" fmla="*/ 120 h 365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269164" h="3656732">
                    <a:moveTo>
                      <a:pt x="2363303" y="120"/>
                    </a:moveTo>
                    <a:cubicBezTo>
                      <a:pt x="2399114" y="-2723"/>
                      <a:pt x="2455397" y="45797"/>
                      <a:pt x="2438285" y="72166"/>
                    </a:cubicBezTo>
                    <a:cubicBezTo>
                      <a:pt x="2421173" y="98535"/>
                      <a:pt x="2307963" y="134226"/>
                      <a:pt x="2260633" y="158334"/>
                    </a:cubicBezTo>
                    <a:cubicBezTo>
                      <a:pt x="2213303" y="182442"/>
                      <a:pt x="2183546" y="184029"/>
                      <a:pt x="2154307" y="216813"/>
                    </a:cubicBezTo>
                    <a:cubicBezTo>
                      <a:pt x="2125068" y="249597"/>
                      <a:pt x="2098487" y="315349"/>
                      <a:pt x="2085196" y="355036"/>
                    </a:cubicBezTo>
                    <a:cubicBezTo>
                      <a:pt x="2071905" y="394723"/>
                      <a:pt x="2062158" y="397344"/>
                      <a:pt x="2074563" y="454937"/>
                    </a:cubicBezTo>
                    <a:cubicBezTo>
                      <a:pt x="2086968" y="512530"/>
                      <a:pt x="2119752" y="609147"/>
                      <a:pt x="2159624" y="700594"/>
                    </a:cubicBezTo>
                    <a:cubicBezTo>
                      <a:pt x="2199496" y="792041"/>
                      <a:pt x="2274810" y="928308"/>
                      <a:pt x="2313796" y="1003622"/>
                    </a:cubicBezTo>
                    <a:cubicBezTo>
                      <a:pt x="2352782" y="1078936"/>
                      <a:pt x="2368731" y="1107290"/>
                      <a:pt x="2393540" y="1152478"/>
                    </a:cubicBezTo>
                    <a:cubicBezTo>
                      <a:pt x="2418349" y="1197666"/>
                      <a:pt x="2419235" y="1240197"/>
                      <a:pt x="2462651" y="1274753"/>
                    </a:cubicBezTo>
                    <a:cubicBezTo>
                      <a:pt x="2506067" y="1309309"/>
                      <a:pt x="2536193" y="1326143"/>
                      <a:pt x="2654037" y="1359813"/>
                    </a:cubicBezTo>
                    <a:cubicBezTo>
                      <a:pt x="2771881" y="1393483"/>
                      <a:pt x="3067821" y="1436013"/>
                      <a:pt x="3169717" y="1476771"/>
                    </a:cubicBezTo>
                    <a:cubicBezTo>
                      <a:pt x="3271613" y="1517529"/>
                      <a:pt x="3253006" y="1548541"/>
                      <a:pt x="3265410" y="1604362"/>
                    </a:cubicBezTo>
                    <a:cubicBezTo>
                      <a:pt x="3277814" y="1660183"/>
                      <a:pt x="3256549" y="1764737"/>
                      <a:pt x="3244144" y="1811697"/>
                    </a:cubicBezTo>
                    <a:cubicBezTo>
                      <a:pt x="3231739" y="1858658"/>
                      <a:pt x="3221994" y="1880809"/>
                      <a:pt x="3190982" y="1886125"/>
                    </a:cubicBezTo>
                    <a:cubicBezTo>
                      <a:pt x="3159971" y="1891441"/>
                      <a:pt x="3122757" y="1857771"/>
                      <a:pt x="3058075" y="1843594"/>
                    </a:cubicBezTo>
                    <a:cubicBezTo>
                      <a:pt x="2993394" y="1829417"/>
                      <a:pt x="2878207" y="1810810"/>
                      <a:pt x="2802893" y="1801064"/>
                    </a:cubicBezTo>
                    <a:cubicBezTo>
                      <a:pt x="2727579" y="1791318"/>
                      <a:pt x="2677075" y="1800178"/>
                      <a:pt x="2606191" y="1785115"/>
                    </a:cubicBezTo>
                    <a:cubicBezTo>
                      <a:pt x="2535307" y="1770052"/>
                      <a:pt x="2426323" y="1723092"/>
                      <a:pt x="2377591" y="1710687"/>
                    </a:cubicBezTo>
                    <a:cubicBezTo>
                      <a:pt x="2328859" y="1698282"/>
                      <a:pt x="2320884" y="1695624"/>
                      <a:pt x="2313796" y="1710687"/>
                    </a:cubicBezTo>
                    <a:cubicBezTo>
                      <a:pt x="2306708" y="1725750"/>
                      <a:pt x="2331517" y="1775369"/>
                      <a:pt x="2335061" y="1801064"/>
                    </a:cubicBezTo>
                    <a:cubicBezTo>
                      <a:pt x="2338605" y="1826759"/>
                      <a:pt x="2336833" y="1846252"/>
                      <a:pt x="2335061" y="1864859"/>
                    </a:cubicBezTo>
                    <a:cubicBezTo>
                      <a:pt x="2333289" y="1883466"/>
                      <a:pt x="2325314" y="1896757"/>
                      <a:pt x="2324428" y="1912706"/>
                    </a:cubicBezTo>
                    <a:cubicBezTo>
                      <a:pt x="2323542" y="1928655"/>
                      <a:pt x="2349237" y="1942832"/>
                      <a:pt x="2329744" y="1960553"/>
                    </a:cubicBezTo>
                    <a:cubicBezTo>
                      <a:pt x="2310251" y="1978274"/>
                      <a:pt x="2218988" y="2000425"/>
                      <a:pt x="2207470" y="2019032"/>
                    </a:cubicBezTo>
                    <a:cubicBezTo>
                      <a:pt x="2195951" y="2037639"/>
                      <a:pt x="2281898" y="2048271"/>
                      <a:pt x="2260633" y="2072194"/>
                    </a:cubicBezTo>
                    <a:cubicBezTo>
                      <a:pt x="2239368" y="2096117"/>
                      <a:pt x="2108232" y="2136876"/>
                      <a:pt x="2079879" y="2162571"/>
                    </a:cubicBezTo>
                    <a:cubicBezTo>
                      <a:pt x="2051526" y="2188266"/>
                      <a:pt x="2100258" y="2199785"/>
                      <a:pt x="2090512" y="2226366"/>
                    </a:cubicBezTo>
                    <a:cubicBezTo>
                      <a:pt x="2080765" y="2252947"/>
                      <a:pt x="2035577" y="2284845"/>
                      <a:pt x="2021400" y="2322059"/>
                    </a:cubicBezTo>
                    <a:cubicBezTo>
                      <a:pt x="2007223" y="2359273"/>
                      <a:pt x="2024058" y="2414208"/>
                      <a:pt x="2005451" y="2449650"/>
                    </a:cubicBezTo>
                    <a:cubicBezTo>
                      <a:pt x="1986844" y="2485092"/>
                      <a:pt x="1962921" y="2466485"/>
                      <a:pt x="1909758" y="2534711"/>
                    </a:cubicBezTo>
                    <a:cubicBezTo>
                      <a:pt x="1856595" y="2602937"/>
                      <a:pt x="1744954" y="2778374"/>
                      <a:pt x="1686475" y="2859004"/>
                    </a:cubicBezTo>
                    <a:cubicBezTo>
                      <a:pt x="1627996" y="2939634"/>
                      <a:pt x="1599642" y="2972418"/>
                      <a:pt x="1558884" y="3018492"/>
                    </a:cubicBezTo>
                    <a:cubicBezTo>
                      <a:pt x="1518126" y="3064566"/>
                      <a:pt x="1471165" y="3098236"/>
                      <a:pt x="1441926" y="3135450"/>
                    </a:cubicBezTo>
                    <a:cubicBezTo>
                      <a:pt x="1412687" y="3172664"/>
                      <a:pt x="1402054" y="3199246"/>
                      <a:pt x="1383447" y="3241776"/>
                    </a:cubicBezTo>
                    <a:cubicBezTo>
                      <a:pt x="1364840" y="3284306"/>
                      <a:pt x="1355093" y="3350760"/>
                      <a:pt x="1330284" y="3390632"/>
                    </a:cubicBezTo>
                    <a:cubicBezTo>
                      <a:pt x="1305475" y="3430504"/>
                      <a:pt x="1268261" y="3443794"/>
                      <a:pt x="1234591" y="3481008"/>
                    </a:cubicBezTo>
                    <a:cubicBezTo>
                      <a:pt x="1200921" y="3518222"/>
                      <a:pt x="1158391" y="3584675"/>
                      <a:pt x="1128265" y="3613915"/>
                    </a:cubicBezTo>
                    <a:cubicBezTo>
                      <a:pt x="1098139" y="3643155"/>
                      <a:pt x="1114088" y="3659104"/>
                      <a:pt x="1053837" y="3656446"/>
                    </a:cubicBezTo>
                    <a:cubicBezTo>
                      <a:pt x="993586" y="3653788"/>
                      <a:pt x="836756" y="3617459"/>
                      <a:pt x="766758" y="3597966"/>
                    </a:cubicBezTo>
                    <a:cubicBezTo>
                      <a:pt x="696760" y="3578473"/>
                      <a:pt x="681697" y="3572271"/>
                      <a:pt x="633851" y="3539487"/>
                    </a:cubicBezTo>
                    <a:cubicBezTo>
                      <a:pt x="586005" y="3506703"/>
                      <a:pt x="516007" y="3448224"/>
                      <a:pt x="479679" y="3401264"/>
                    </a:cubicBezTo>
                    <a:cubicBezTo>
                      <a:pt x="443351" y="3354304"/>
                      <a:pt x="427402" y="3314432"/>
                      <a:pt x="415884" y="3257725"/>
                    </a:cubicBezTo>
                    <a:cubicBezTo>
                      <a:pt x="404366" y="3201018"/>
                      <a:pt x="414112" y="3107096"/>
                      <a:pt x="410568" y="3061022"/>
                    </a:cubicBezTo>
                    <a:cubicBezTo>
                      <a:pt x="407024" y="3014948"/>
                      <a:pt x="414998" y="3006973"/>
                      <a:pt x="394619" y="2981278"/>
                    </a:cubicBezTo>
                    <a:cubicBezTo>
                      <a:pt x="374240" y="2955583"/>
                      <a:pt x="353860" y="2944950"/>
                      <a:pt x="288293" y="2906850"/>
                    </a:cubicBezTo>
                    <a:cubicBezTo>
                      <a:pt x="222726" y="2868750"/>
                      <a:pt x="-19165" y="2815587"/>
                      <a:pt x="1214" y="2752678"/>
                    </a:cubicBezTo>
                    <a:cubicBezTo>
                      <a:pt x="21593" y="2689769"/>
                      <a:pt x="290066" y="2597619"/>
                      <a:pt x="410568" y="2529394"/>
                    </a:cubicBezTo>
                    <a:cubicBezTo>
                      <a:pt x="531070" y="2461169"/>
                      <a:pt x="634737" y="2402690"/>
                      <a:pt x="724228" y="2343325"/>
                    </a:cubicBezTo>
                    <a:cubicBezTo>
                      <a:pt x="813719" y="2283960"/>
                      <a:pt x="857135" y="2239658"/>
                      <a:pt x="947512" y="2173204"/>
                    </a:cubicBezTo>
                    <a:cubicBezTo>
                      <a:pt x="1037889" y="2106751"/>
                      <a:pt x="1168138" y="2018146"/>
                      <a:pt x="1266489" y="1944604"/>
                    </a:cubicBezTo>
                    <a:cubicBezTo>
                      <a:pt x="1364840" y="1871062"/>
                      <a:pt x="1456989" y="1790432"/>
                      <a:pt x="1537619" y="1731953"/>
                    </a:cubicBezTo>
                    <a:cubicBezTo>
                      <a:pt x="1618249" y="1673474"/>
                      <a:pt x="1686475" y="1651322"/>
                      <a:pt x="1750270" y="1593729"/>
                    </a:cubicBezTo>
                    <a:cubicBezTo>
                      <a:pt x="1814065" y="1536136"/>
                      <a:pt x="1877861" y="1448417"/>
                      <a:pt x="1920391" y="1386394"/>
                    </a:cubicBezTo>
                    <a:cubicBezTo>
                      <a:pt x="1962921" y="1324371"/>
                      <a:pt x="1987730" y="1287157"/>
                      <a:pt x="2005451" y="1221590"/>
                    </a:cubicBezTo>
                    <a:cubicBezTo>
                      <a:pt x="2023172" y="1156023"/>
                      <a:pt x="2024059" y="1053241"/>
                      <a:pt x="2026717" y="992990"/>
                    </a:cubicBezTo>
                    <a:cubicBezTo>
                      <a:pt x="2029375" y="932739"/>
                      <a:pt x="2032919" y="907043"/>
                      <a:pt x="2021400" y="860083"/>
                    </a:cubicBezTo>
                    <a:cubicBezTo>
                      <a:pt x="2009881" y="813123"/>
                      <a:pt x="1974440" y="760846"/>
                      <a:pt x="1957605" y="711227"/>
                    </a:cubicBezTo>
                    <a:cubicBezTo>
                      <a:pt x="1940770" y="661608"/>
                      <a:pt x="1927479" y="626166"/>
                      <a:pt x="1920391" y="562371"/>
                    </a:cubicBezTo>
                    <a:cubicBezTo>
                      <a:pt x="1913303" y="498576"/>
                      <a:pt x="1895582" y="388706"/>
                      <a:pt x="1915075" y="328455"/>
                    </a:cubicBezTo>
                    <a:cubicBezTo>
                      <a:pt x="1934568" y="268204"/>
                      <a:pt x="1985958" y="240736"/>
                      <a:pt x="2037349" y="200864"/>
                    </a:cubicBezTo>
                    <a:cubicBezTo>
                      <a:pt x="2088740" y="160992"/>
                      <a:pt x="2169093" y="122679"/>
                      <a:pt x="2223419" y="89222"/>
                    </a:cubicBezTo>
                    <a:cubicBezTo>
                      <a:pt x="2277745" y="55765"/>
                      <a:pt x="2327492" y="2963"/>
                      <a:pt x="2363303" y="12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46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F1C8563-010E-4F1B-97FC-7A6EBAC0ADFF}"/>
                  </a:ext>
                </a:extLst>
              </p:cNvPr>
              <p:cNvSpPr/>
              <p:nvPr/>
            </p:nvSpPr>
            <p:spPr>
              <a:xfrm>
                <a:off x="3425650" y="1703279"/>
                <a:ext cx="4161945" cy="2517198"/>
              </a:xfrm>
              <a:custGeom>
                <a:avLst/>
                <a:gdLst>
                  <a:gd name="connsiteX0" fmla="*/ 4390688 w 4412736"/>
                  <a:gd name="connsiteY0" fmla="*/ 30647 h 2528650"/>
                  <a:gd name="connsiteX1" fmla="*/ 4326893 w 4412736"/>
                  <a:gd name="connsiteY1" fmla="*/ 14699 h 2528650"/>
                  <a:gd name="connsiteX2" fmla="*/ 4066395 w 4412736"/>
                  <a:gd name="connsiteY2" fmla="*/ 136973 h 2528650"/>
                  <a:gd name="connsiteX3" fmla="*/ 3853744 w 4412736"/>
                  <a:gd name="connsiteY3" fmla="*/ 232666 h 2528650"/>
                  <a:gd name="connsiteX4" fmla="*/ 3779316 w 4412736"/>
                  <a:gd name="connsiteY4" fmla="*/ 381522 h 2528650"/>
                  <a:gd name="connsiteX5" fmla="*/ 3742102 w 4412736"/>
                  <a:gd name="connsiteY5" fmla="*/ 668601 h 2528650"/>
                  <a:gd name="connsiteX6" fmla="*/ 3731470 w 4412736"/>
                  <a:gd name="connsiteY6" fmla="*/ 854671 h 2528650"/>
                  <a:gd name="connsiteX7" fmla="*/ 3688940 w 4412736"/>
                  <a:gd name="connsiteY7" fmla="*/ 950364 h 2528650"/>
                  <a:gd name="connsiteX8" fmla="*/ 3492237 w 4412736"/>
                  <a:gd name="connsiteY8" fmla="*/ 1093903 h 2528650"/>
                  <a:gd name="connsiteX9" fmla="*/ 3242372 w 4412736"/>
                  <a:gd name="connsiteY9" fmla="*/ 1242759 h 2528650"/>
                  <a:gd name="connsiteX10" fmla="*/ 3035037 w 4412736"/>
                  <a:gd name="connsiteY10" fmla="*/ 1359717 h 2528650"/>
                  <a:gd name="connsiteX11" fmla="*/ 2992507 w 4412736"/>
                  <a:gd name="connsiteY11" fmla="*/ 1396931 h 2528650"/>
                  <a:gd name="connsiteX12" fmla="*/ 2806437 w 4412736"/>
                  <a:gd name="connsiteY12" fmla="*/ 1396931 h 2528650"/>
                  <a:gd name="connsiteX13" fmla="*/ 2535307 w 4412736"/>
                  <a:gd name="connsiteY13" fmla="*/ 1349085 h 2528650"/>
                  <a:gd name="connsiteX14" fmla="*/ 2195065 w 4412736"/>
                  <a:gd name="connsiteY14" fmla="*/ 1237443 h 2528650"/>
                  <a:gd name="connsiteX15" fmla="*/ 1923935 w 4412736"/>
                  <a:gd name="connsiteY15" fmla="*/ 1168331 h 2528650"/>
                  <a:gd name="connsiteX16" fmla="*/ 1397623 w 4412736"/>
                  <a:gd name="connsiteY16" fmla="*/ 1030108 h 2528650"/>
                  <a:gd name="connsiteX17" fmla="*/ 387530 w 4412736"/>
                  <a:gd name="connsiteY17" fmla="*/ 753661 h 2528650"/>
                  <a:gd name="connsiteX18" fmla="*/ 217409 w 4412736"/>
                  <a:gd name="connsiteY18" fmla="*/ 700499 h 2528650"/>
                  <a:gd name="connsiteX19" fmla="*/ 41972 w 4412736"/>
                  <a:gd name="connsiteY19" fmla="*/ 721764 h 2528650"/>
                  <a:gd name="connsiteX20" fmla="*/ 20707 w 4412736"/>
                  <a:gd name="connsiteY20" fmla="*/ 897201 h 2528650"/>
                  <a:gd name="connsiteX21" fmla="*/ 297153 w 4412736"/>
                  <a:gd name="connsiteY21" fmla="*/ 998210 h 2528650"/>
                  <a:gd name="connsiteX22" fmla="*/ 499172 w 4412736"/>
                  <a:gd name="connsiteY22" fmla="*/ 1046057 h 2528650"/>
                  <a:gd name="connsiteX23" fmla="*/ 600181 w 4412736"/>
                  <a:gd name="connsiteY23" fmla="*/ 1067322 h 2528650"/>
                  <a:gd name="connsiteX24" fmla="*/ 632079 w 4412736"/>
                  <a:gd name="connsiteY24" fmla="*/ 1104536 h 2528650"/>
                  <a:gd name="connsiteX25" fmla="*/ 685242 w 4412736"/>
                  <a:gd name="connsiteY25" fmla="*/ 1104536 h 2528650"/>
                  <a:gd name="connsiteX26" fmla="*/ 706507 w 4412736"/>
                  <a:gd name="connsiteY26" fmla="*/ 1147066 h 2528650"/>
                  <a:gd name="connsiteX27" fmla="*/ 834098 w 4412736"/>
                  <a:gd name="connsiteY27" fmla="*/ 1152382 h 2528650"/>
                  <a:gd name="connsiteX28" fmla="*/ 844730 w 4412736"/>
                  <a:gd name="connsiteY28" fmla="*/ 1200229 h 2528650"/>
                  <a:gd name="connsiteX29" fmla="*/ 919158 w 4412736"/>
                  <a:gd name="connsiteY29" fmla="*/ 1200229 h 2528650"/>
                  <a:gd name="connsiteX30" fmla="*/ 956372 w 4412736"/>
                  <a:gd name="connsiteY30" fmla="*/ 1237443 h 2528650"/>
                  <a:gd name="connsiteX31" fmla="*/ 1073330 w 4412736"/>
                  <a:gd name="connsiteY31" fmla="*/ 1248075 h 2528650"/>
                  <a:gd name="connsiteX32" fmla="*/ 1099912 w 4412736"/>
                  <a:gd name="connsiteY32" fmla="*/ 1274657 h 2528650"/>
                  <a:gd name="connsiteX33" fmla="*/ 1232819 w 4412736"/>
                  <a:gd name="connsiteY33" fmla="*/ 1264024 h 2528650"/>
                  <a:gd name="connsiteX34" fmla="*/ 1296614 w 4412736"/>
                  <a:gd name="connsiteY34" fmla="*/ 1333136 h 2528650"/>
                  <a:gd name="connsiteX35" fmla="*/ 1349777 w 4412736"/>
                  <a:gd name="connsiteY35" fmla="*/ 1333136 h 2528650"/>
                  <a:gd name="connsiteX36" fmla="*/ 1392307 w 4412736"/>
                  <a:gd name="connsiteY36" fmla="*/ 1391615 h 2528650"/>
                  <a:gd name="connsiteX37" fmla="*/ 1450786 w 4412736"/>
                  <a:gd name="connsiteY37" fmla="*/ 1380982 h 2528650"/>
                  <a:gd name="connsiteX38" fmla="*/ 1546479 w 4412736"/>
                  <a:gd name="connsiteY38" fmla="*/ 1439461 h 2528650"/>
                  <a:gd name="connsiteX39" fmla="*/ 1700651 w 4412736"/>
                  <a:gd name="connsiteY39" fmla="*/ 1439461 h 2528650"/>
                  <a:gd name="connsiteX40" fmla="*/ 1876088 w 4412736"/>
                  <a:gd name="connsiteY40" fmla="*/ 1513889 h 2528650"/>
                  <a:gd name="connsiteX41" fmla="*/ 1998363 w 4412736"/>
                  <a:gd name="connsiteY41" fmla="*/ 1524522 h 2528650"/>
                  <a:gd name="connsiteX42" fmla="*/ 2008995 w 4412736"/>
                  <a:gd name="connsiteY42" fmla="*/ 1567052 h 2528650"/>
                  <a:gd name="connsiteX43" fmla="*/ 2200381 w 4412736"/>
                  <a:gd name="connsiteY43" fmla="*/ 1524522 h 2528650"/>
                  <a:gd name="connsiteX44" fmla="*/ 2423665 w 4412736"/>
                  <a:gd name="connsiteY44" fmla="*/ 1604266 h 2528650"/>
                  <a:gd name="connsiteX45" fmla="*/ 2370502 w 4412736"/>
                  <a:gd name="connsiteY45" fmla="*/ 1652113 h 2528650"/>
                  <a:gd name="connsiteX46" fmla="*/ 2258860 w 4412736"/>
                  <a:gd name="connsiteY46" fmla="*/ 1662745 h 2528650"/>
                  <a:gd name="connsiteX47" fmla="*/ 2125953 w 4412736"/>
                  <a:gd name="connsiteY47" fmla="*/ 1737173 h 2528650"/>
                  <a:gd name="connsiteX48" fmla="*/ 2062158 w 4412736"/>
                  <a:gd name="connsiteY48" fmla="*/ 1753122 h 2528650"/>
                  <a:gd name="connsiteX49" fmla="*/ 1961149 w 4412736"/>
                  <a:gd name="connsiteY49" fmla="*/ 1758438 h 2528650"/>
                  <a:gd name="connsiteX50" fmla="*/ 1892037 w 4412736"/>
                  <a:gd name="connsiteY50" fmla="*/ 1864764 h 2528650"/>
                  <a:gd name="connsiteX51" fmla="*/ 1796344 w 4412736"/>
                  <a:gd name="connsiteY51" fmla="*/ 1848815 h 2528650"/>
                  <a:gd name="connsiteX52" fmla="*/ 1737865 w 4412736"/>
                  <a:gd name="connsiteY52" fmla="*/ 1907294 h 2528650"/>
                  <a:gd name="connsiteX53" fmla="*/ 1626223 w 4412736"/>
                  <a:gd name="connsiteY53" fmla="*/ 1923243 h 2528650"/>
                  <a:gd name="connsiteX54" fmla="*/ 1551795 w 4412736"/>
                  <a:gd name="connsiteY54" fmla="*/ 1997671 h 2528650"/>
                  <a:gd name="connsiteX55" fmla="*/ 1418888 w 4412736"/>
                  <a:gd name="connsiteY55" fmla="*/ 2040201 h 2528650"/>
                  <a:gd name="connsiteX56" fmla="*/ 1216870 w 4412736"/>
                  <a:gd name="connsiteY56" fmla="*/ 2135894 h 2528650"/>
                  <a:gd name="connsiteX57" fmla="*/ 1174340 w 4412736"/>
                  <a:gd name="connsiteY57" fmla="*/ 2135894 h 2528650"/>
                  <a:gd name="connsiteX58" fmla="*/ 1126493 w 4412736"/>
                  <a:gd name="connsiteY58" fmla="*/ 2119945 h 2528650"/>
                  <a:gd name="connsiteX59" fmla="*/ 935107 w 4412736"/>
                  <a:gd name="connsiteY59" fmla="*/ 2231587 h 2528650"/>
                  <a:gd name="connsiteX60" fmla="*/ 929791 w 4412736"/>
                  <a:gd name="connsiteY60" fmla="*/ 2263485 h 2528650"/>
                  <a:gd name="connsiteX61" fmla="*/ 1105228 w 4412736"/>
                  <a:gd name="connsiteY61" fmla="*/ 2284750 h 2528650"/>
                  <a:gd name="connsiteX62" fmla="*/ 1227502 w 4412736"/>
                  <a:gd name="connsiteY62" fmla="*/ 2353861 h 2528650"/>
                  <a:gd name="connsiteX63" fmla="*/ 1259400 w 4412736"/>
                  <a:gd name="connsiteY63" fmla="*/ 2396392 h 2528650"/>
                  <a:gd name="connsiteX64" fmla="*/ 1291298 w 4412736"/>
                  <a:gd name="connsiteY64" fmla="*/ 2518666 h 2528650"/>
                  <a:gd name="connsiteX65" fmla="*/ 1307246 w 4412736"/>
                  <a:gd name="connsiteY65" fmla="*/ 2502717 h 2528650"/>
                  <a:gd name="connsiteX66" fmla="*/ 1631540 w 4412736"/>
                  <a:gd name="connsiteY66" fmla="*/ 2353861 h 2528650"/>
                  <a:gd name="connsiteX67" fmla="*/ 1939884 w 4412736"/>
                  <a:gd name="connsiteY67" fmla="*/ 2199689 h 2528650"/>
                  <a:gd name="connsiteX68" fmla="*/ 2216330 w 4412736"/>
                  <a:gd name="connsiteY68" fmla="*/ 2040201 h 2528650"/>
                  <a:gd name="connsiteX69" fmla="*/ 2402400 w 4412736"/>
                  <a:gd name="connsiteY69" fmla="*/ 1965773 h 2528650"/>
                  <a:gd name="connsiteX70" fmla="*/ 2540623 w 4412736"/>
                  <a:gd name="connsiteY70" fmla="*/ 1907294 h 2528650"/>
                  <a:gd name="connsiteX71" fmla="*/ 2673530 w 4412736"/>
                  <a:gd name="connsiteY71" fmla="*/ 1806285 h 2528650"/>
                  <a:gd name="connsiteX72" fmla="*/ 2747958 w 4412736"/>
                  <a:gd name="connsiteY72" fmla="*/ 1673378 h 2528650"/>
                  <a:gd name="connsiteX73" fmla="*/ 2620367 w 4412736"/>
                  <a:gd name="connsiteY73" fmla="*/ 1577685 h 2528650"/>
                  <a:gd name="connsiteX74" fmla="*/ 1977098 w 4412736"/>
                  <a:gd name="connsiteY74" fmla="*/ 1402247 h 2528650"/>
                  <a:gd name="connsiteX75" fmla="*/ 1365726 w 4412736"/>
                  <a:gd name="connsiteY75" fmla="*/ 1200229 h 2528650"/>
                  <a:gd name="connsiteX76" fmla="*/ 270572 w 4412736"/>
                  <a:gd name="connsiteY76" fmla="*/ 859987 h 2528650"/>
                  <a:gd name="connsiteX77" fmla="*/ 355633 w 4412736"/>
                  <a:gd name="connsiteY77" fmla="*/ 790875 h 2528650"/>
                  <a:gd name="connsiteX78" fmla="*/ 1094595 w 4412736"/>
                  <a:gd name="connsiteY78" fmla="*/ 1008843 h 2528650"/>
                  <a:gd name="connsiteX79" fmla="*/ 1695335 w 4412736"/>
                  <a:gd name="connsiteY79" fmla="*/ 1210861 h 2528650"/>
                  <a:gd name="connsiteX80" fmla="*/ 2359870 w 4412736"/>
                  <a:gd name="connsiteY80" fmla="*/ 1407564 h 2528650"/>
                  <a:gd name="connsiteX81" fmla="*/ 2817070 w 4412736"/>
                  <a:gd name="connsiteY81" fmla="*/ 1551103 h 2528650"/>
                  <a:gd name="connsiteX82" fmla="*/ 3066935 w 4412736"/>
                  <a:gd name="connsiteY82" fmla="*/ 1577685 h 2528650"/>
                  <a:gd name="connsiteX83" fmla="*/ 3343381 w 4412736"/>
                  <a:gd name="connsiteY83" fmla="*/ 1497940 h 2528650"/>
                  <a:gd name="connsiteX84" fmla="*/ 3561349 w 4412736"/>
                  <a:gd name="connsiteY84" fmla="*/ 1317187 h 2528650"/>
                  <a:gd name="connsiteX85" fmla="*/ 3726153 w 4412736"/>
                  <a:gd name="connsiteY85" fmla="*/ 1221494 h 2528650"/>
                  <a:gd name="connsiteX86" fmla="*/ 3864377 w 4412736"/>
                  <a:gd name="connsiteY86" fmla="*/ 1115168 h 2528650"/>
                  <a:gd name="connsiteX87" fmla="*/ 3912223 w 4412736"/>
                  <a:gd name="connsiteY87" fmla="*/ 987578 h 2528650"/>
                  <a:gd name="connsiteX88" fmla="*/ 3864377 w 4412736"/>
                  <a:gd name="connsiteY88" fmla="*/ 519745 h 2528650"/>
                  <a:gd name="connsiteX89" fmla="*/ 3880326 w 4412736"/>
                  <a:gd name="connsiteY89" fmla="*/ 376206 h 2528650"/>
                  <a:gd name="connsiteX90" fmla="*/ 3981335 w 4412736"/>
                  <a:gd name="connsiteY90" fmla="*/ 269880 h 2528650"/>
                  <a:gd name="connsiteX91" fmla="*/ 4390688 w 4412736"/>
                  <a:gd name="connsiteY91" fmla="*/ 30647 h 2528650"/>
                  <a:gd name="connsiteX0" fmla="*/ 4390688 w 4412736"/>
                  <a:gd name="connsiteY0" fmla="*/ 30647 h 2528650"/>
                  <a:gd name="connsiteX1" fmla="*/ 4326893 w 4412736"/>
                  <a:gd name="connsiteY1" fmla="*/ 14699 h 2528650"/>
                  <a:gd name="connsiteX2" fmla="*/ 4066395 w 4412736"/>
                  <a:gd name="connsiteY2" fmla="*/ 136973 h 2528650"/>
                  <a:gd name="connsiteX3" fmla="*/ 3853744 w 4412736"/>
                  <a:gd name="connsiteY3" fmla="*/ 232666 h 2528650"/>
                  <a:gd name="connsiteX4" fmla="*/ 3779316 w 4412736"/>
                  <a:gd name="connsiteY4" fmla="*/ 381522 h 2528650"/>
                  <a:gd name="connsiteX5" fmla="*/ 3742102 w 4412736"/>
                  <a:gd name="connsiteY5" fmla="*/ 668601 h 2528650"/>
                  <a:gd name="connsiteX6" fmla="*/ 3731470 w 4412736"/>
                  <a:gd name="connsiteY6" fmla="*/ 854671 h 2528650"/>
                  <a:gd name="connsiteX7" fmla="*/ 3688940 w 4412736"/>
                  <a:gd name="connsiteY7" fmla="*/ 950364 h 2528650"/>
                  <a:gd name="connsiteX8" fmla="*/ 3492237 w 4412736"/>
                  <a:gd name="connsiteY8" fmla="*/ 1093903 h 2528650"/>
                  <a:gd name="connsiteX9" fmla="*/ 3242372 w 4412736"/>
                  <a:gd name="connsiteY9" fmla="*/ 1242759 h 2528650"/>
                  <a:gd name="connsiteX10" fmla="*/ 3035037 w 4412736"/>
                  <a:gd name="connsiteY10" fmla="*/ 1359717 h 2528650"/>
                  <a:gd name="connsiteX11" fmla="*/ 2992507 w 4412736"/>
                  <a:gd name="connsiteY11" fmla="*/ 1396931 h 2528650"/>
                  <a:gd name="connsiteX12" fmla="*/ 2806437 w 4412736"/>
                  <a:gd name="connsiteY12" fmla="*/ 1396931 h 2528650"/>
                  <a:gd name="connsiteX13" fmla="*/ 2535307 w 4412736"/>
                  <a:gd name="connsiteY13" fmla="*/ 1349085 h 2528650"/>
                  <a:gd name="connsiteX14" fmla="*/ 2195065 w 4412736"/>
                  <a:gd name="connsiteY14" fmla="*/ 1237443 h 2528650"/>
                  <a:gd name="connsiteX15" fmla="*/ 1923935 w 4412736"/>
                  <a:gd name="connsiteY15" fmla="*/ 1168331 h 2528650"/>
                  <a:gd name="connsiteX16" fmla="*/ 1397623 w 4412736"/>
                  <a:gd name="connsiteY16" fmla="*/ 1030108 h 2528650"/>
                  <a:gd name="connsiteX17" fmla="*/ 387530 w 4412736"/>
                  <a:gd name="connsiteY17" fmla="*/ 753661 h 2528650"/>
                  <a:gd name="connsiteX18" fmla="*/ 217409 w 4412736"/>
                  <a:gd name="connsiteY18" fmla="*/ 700499 h 2528650"/>
                  <a:gd name="connsiteX19" fmla="*/ 41972 w 4412736"/>
                  <a:gd name="connsiteY19" fmla="*/ 721764 h 2528650"/>
                  <a:gd name="connsiteX20" fmla="*/ 20707 w 4412736"/>
                  <a:gd name="connsiteY20" fmla="*/ 897201 h 2528650"/>
                  <a:gd name="connsiteX21" fmla="*/ 297153 w 4412736"/>
                  <a:gd name="connsiteY21" fmla="*/ 998210 h 2528650"/>
                  <a:gd name="connsiteX22" fmla="*/ 499172 w 4412736"/>
                  <a:gd name="connsiteY22" fmla="*/ 1046057 h 2528650"/>
                  <a:gd name="connsiteX23" fmla="*/ 600181 w 4412736"/>
                  <a:gd name="connsiteY23" fmla="*/ 1067322 h 2528650"/>
                  <a:gd name="connsiteX24" fmla="*/ 632079 w 4412736"/>
                  <a:gd name="connsiteY24" fmla="*/ 1104536 h 2528650"/>
                  <a:gd name="connsiteX25" fmla="*/ 685242 w 4412736"/>
                  <a:gd name="connsiteY25" fmla="*/ 1104536 h 2528650"/>
                  <a:gd name="connsiteX26" fmla="*/ 706507 w 4412736"/>
                  <a:gd name="connsiteY26" fmla="*/ 1147066 h 2528650"/>
                  <a:gd name="connsiteX27" fmla="*/ 834098 w 4412736"/>
                  <a:gd name="connsiteY27" fmla="*/ 1152382 h 2528650"/>
                  <a:gd name="connsiteX28" fmla="*/ 844730 w 4412736"/>
                  <a:gd name="connsiteY28" fmla="*/ 1200229 h 2528650"/>
                  <a:gd name="connsiteX29" fmla="*/ 919158 w 4412736"/>
                  <a:gd name="connsiteY29" fmla="*/ 1200229 h 2528650"/>
                  <a:gd name="connsiteX30" fmla="*/ 956372 w 4412736"/>
                  <a:gd name="connsiteY30" fmla="*/ 1237443 h 2528650"/>
                  <a:gd name="connsiteX31" fmla="*/ 1073330 w 4412736"/>
                  <a:gd name="connsiteY31" fmla="*/ 1248075 h 2528650"/>
                  <a:gd name="connsiteX32" fmla="*/ 1099912 w 4412736"/>
                  <a:gd name="connsiteY32" fmla="*/ 1274657 h 2528650"/>
                  <a:gd name="connsiteX33" fmla="*/ 1232819 w 4412736"/>
                  <a:gd name="connsiteY33" fmla="*/ 1264024 h 2528650"/>
                  <a:gd name="connsiteX34" fmla="*/ 1296614 w 4412736"/>
                  <a:gd name="connsiteY34" fmla="*/ 1333136 h 2528650"/>
                  <a:gd name="connsiteX35" fmla="*/ 1349777 w 4412736"/>
                  <a:gd name="connsiteY35" fmla="*/ 1333136 h 2528650"/>
                  <a:gd name="connsiteX36" fmla="*/ 1392307 w 4412736"/>
                  <a:gd name="connsiteY36" fmla="*/ 1391615 h 2528650"/>
                  <a:gd name="connsiteX37" fmla="*/ 1450786 w 4412736"/>
                  <a:gd name="connsiteY37" fmla="*/ 1380982 h 2528650"/>
                  <a:gd name="connsiteX38" fmla="*/ 1546479 w 4412736"/>
                  <a:gd name="connsiteY38" fmla="*/ 1439461 h 2528650"/>
                  <a:gd name="connsiteX39" fmla="*/ 1700651 w 4412736"/>
                  <a:gd name="connsiteY39" fmla="*/ 1439461 h 2528650"/>
                  <a:gd name="connsiteX40" fmla="*/ 1876088 w 4412736"/>
                  <a:gd name="connsiteY40" fmla="*/ 1513889 h 2528650"/>
                  <a:gd name="connsiteX41" fmla="*/ 1998363 w 4412736"/>
                  <a:gd name="connsiteY41" fmla="*/ 1524522 h 2528650"/>
                  <a:gd name="connsiteX42" fmla="*/ 2008995 w 4412736"/>
                  <a:gd name="connsiteY42" fmla="*/ 1567052 h 2528650"/>
                  <a:gd name="connsiteX43" fmla="*/ 2200381 w 4412736"/>
                  <a:gd name="connsiteY43" fmla="*/ 1524522 h 2528650"/>
                  <a:gd name="connsiteX44" fmla="*/ 2423665 w 4412736"/>
                  <a:gd name="connsiteY44" fmla="*/ 1604266 h 2528650"/>
                  <a:gd name="connsiteX45" fmla="*/ 2370502 w 4412736"/>
                  <a:gd name="connsiteY45" fmla="*/ 1652113 h 2528650"/>
                  <a:gd name="connsiteX46" fmla="*/ 2258860 w 4412736"/>
                  <a:gd name="connsiteY46" fmla="*/ 1662745 h 2528650"/>
                  <a:gd name="connsiteX47" fmla="*/ 2125953 w 4412736"/>
                  <a:gd name="connsiteY47" fmla="*/ 1737173 h 2528650"/>
                  <a:gd name="connsiteX48" fmla="*/ 2062158 w 4412736"/>
                  <a:gd name="connsiteY48" fmla="*/ 1753122 h 2528650"/>
                  <a:gd name="connsiteX49" fmla="*/ 1961149 w 4412736"/>
                  <a:gd name="connsiteY49" fmla="*/ 1758438 h 2528650"/>
                  <a:gd name="connsiteX50" fmla="*/ 1892037 w 4412736"/>
                  <a:gd name="connsiteY50" fmla="*/ 1864764 h 2528650"/>
                  <a:gd name="connsiteX51" fmla="*/ 1796344 w 4412736"/>
                  <a:gd name="connsiteY51" fmla="*/ 1848815 h 2528650"/>
                  <a:gd name="connsiteX52" fmla="*/ 1737865 w 4412736"/>
                  <a:gd name="connsiteY52" fmla="*/ 1907294 h 2528650"/>
                  <a:gd name="connsiteX53" fmla="*/ 1626223 w 4412736"/>
                  <a:gd name="connsiteY53" fmla="*/ 1923243 h 2528650"/>
                  <a:gd name="connsiteX54" fmla="*/ 1551795 w 4412736"/>
                  <a:gd name="connsiteY54" fmla="*/ 1997671 h 2528650"/>
                  <a:gd name="connsiteX55" fmla="*/ 1418888 w 4412736"/>
                  <a:gd name="connsiteY55" fmla="*/ 2040201 h 2528650"/>
                  <a:gd name="connsiteX56" fmla="*/ 1216870 w 4412736"/>
                  <a:gd name="connsiteY56" fmla="*/ 2135894 h 2528650"/>
                  <a:gd name="connsiteX57" fmla="*/ 1174340 w 4412736"/>
                  <a:gd name="connsiteY57" fmla="*/ 2135894 h 2528650"/>
                  <a:gd name="connsiteX58" fmla="*/ 1126493 w 4412736"/>
                  <a:gd name="connsiteY58" fmla="*/ 2119945 h 2528650"/>
                  <a:gd name="connsiteX59" fmla="*/ 935107 w 4412736"/>
                  <a:gd name="connsiteY59" fmla="*/ 2231587 h 2528650"/>
                  <a:gd name="connsiteX60" fmla="*/ 929791 w 4412736"/>
                  <a:gd name="connsiteY60" fmla="*/ 2263485 h 2528650"/>
                  <a:gd name="connsiteX61" fmla="*/ 1105228 w 4412736"/>
                  <a:gd name="connsiteY61" fmla="*/ 2284750 h 2528650"/>
                  <a:gd name="connsiteX62" fmla="*/ 1227502 w 4412736"/>
                  <a:gd name="connsiteY62" fmla="*/ 2353861 h 2528650"/>
                  <a:gd name="connsiteX63" fmla="*/ 1259400 w 4412736"/>
                  <a:gd name="connsiteY63" fmla="*/ 2396392 h 2528650"/>
                  <a:gd name="connsiteX64" fmla="*/ 1291298 w 4412736"/>
                  <a:gd name="connsiteY64" fmla="*/ 2518666 h 2528650"/>
                  <a:gd name="connsiteX65" fmla="*/ 1307246 w 4412736"/>
                  <a:gd name="connsiteY65" fmla="*/ 2502717 h 2528650"/>
                  <a:gd name="connsiteX66" fmla="*/ 1631540 w 4412736"/>
                  <a:gd name="connsiteY66" fmla="*/ 2353861 h 2528650"/>
                  <a:gd name="connsiteX67" fmla="*/ 1939884 w 4412736"/>
                  <a:gd name="connsiteY67" fmla="*/ 2199689 h 2528650"/>
                  <a:gd name="connsiteX68" fmla="*/ 2216330 w 4412736"/>
                  <a:gd name="connsiteY68" fmla="*/ 2040201 h 2528650"/>
                  <a:gd name="connsiteX69" fmla="*/ 2402400 w 4412736"/>
                  <a:gd name="connsiteY69" fmla="*/ 1965773 h 2528650"/>
                  <a:gd name="connsiteX70" fmla="*/ 2540623 w 4412736"/>
                  <a:gd name="connsiteY70" fmla="*/ 1907294 h 2528650"/>
                  <a:gd name="connsiteX71" fmla="*/ 2673530 w 4412736"/>
                  <a:gd name="connsiteY71" fmla="*/ 1806285 h 2528650"/>
                  <a:gd name="connsiteX72" fmla="*/ 2747958 w 4412736"/>
                  <a:gd name="connsiteY72" fmla="*/ 1673378 h 2528650"/>
                  <a:gd name="connsiteX73" fmla="*/ 2620367 w 4412736"/>
                  <a:gd name="connsiteY73" fmla="*/ 1577685 h 2528650"/>
                  <a:gd name="connsiteX74" fmla="*/ 1977098 w 4412736"/>
                  <a:gd name="connsiteY74" fmla="*/ 1402247 h 2528650"/>
                  <a:gd name="connsiteX75" fmla="*/ 1365726 w 4412736"/>
                  <a:gd name="connsiteY75" fmla="*/ 1200229 h 2528650"/>
                  <a:gd name="connsiteX76" fmla="*/ 384872 w 4412736"/>
                  <a:gd name="connsiteY76" fmla="*/ 893324 h 2528650"/>
                  <a:gd name="connsiteX77" fmla="*/ 355633 w 4412736"/>
                  <a:gd name="connsiteY77" fmla="*/ 790875 h 2528650"/>
                  <a:gd name="connsiteX78" fmla="*/ 1094595 w 4412736"/>
                  <a:gd name="connsiteY78" fmla="*/ 1008843 h 2528650"/>
                  <a:gd name="connsiteX79" fmla="*/ 1695335 w 4412736"/>
                  <a:gd name="connsiteY79" fmla="*/ 1210861 h 2528650"/>
                  <a:gd name="connsiteX80" fmla="*/ 2359870 w 4412736"/>
                  <a:gd name="connsiteY80" fmla="*/ 1407564 h 2528650"/>
                  <a:gd name="connsiteX81" fmla="*/ 2817070 w 4412736"/>
                  <a:gd name="connsiteY81" fmla="*/ 1551103 h 2528650"/>
                  <a:gd name="connsiteX82" fmla="*/ 3066935 w 4412736"/>
                  <a:gd name="connsiteY82" fmla="*/ 1577685 h 2528650"/>
                  <a:gd name="connsiteX83" fmla="*/ 3343381 w 4412736"/>
                  <a:gd name="connsiteY83" fmla="*/ 1497940 h 2528650"/>
                  <a:gd name="connsiteX84" fmla="*/ 3561349 w 4412736"/>
                  <a:gd name="connsiteY84" fmla="*/ 1317187 h 2528650"/>
                  <a:gd name="connsiteX85" fmla="*/ 3726153 w 4412736"/>
                  <a:gd name="connsiteY85" fmla="*/ 1221494 h 2528650"/>
                  <a:gd name="connsiteX86" fmla="*/ 3864377 w 4412736"/>
                  <a:gd name="connsiteY86" fmla="*/ 1115168 h 2528650"/>
                  <a:gd name="connsiteX87" fmla="*/ 3912223 w 4412736"/>
                  <a:gd name="connsiteY87" fmla="*/ 987578 h 2528650"/>
                  <a:gd name="connsiteX88" fmla="*/ 3864377 w 4412736"/>
                  <a:gd name="connsiteY88" fmla="*/ 519745 h 2528650"/>
                  <a:gd name="connsiteX89" fmla="*/ 3880326 w 4412736"/>
                  <a:gd name="connsiteY89" fmla="*/ 376206 h 2528650"/>
                  <a:gd name="connsiteX90" fmla="*/ 3981335 w 4412736"/>
                  <a:gd name="connsiteY90" fmla="*/ 269880 h 2528650"/>
                  <a:gd name="connsiteX91" fmla="*/ 4390688 w 4412736"/>
                  <a:gd name="connsiteY91" fmla="*/ 30647 h 2528650"/>
                  <a:gd name="connsiteX0" fmla="*/ 4349124 w 4371172"/>
                  <a:gd name="connsiteY0" fmla="*/ 30647 h 2528650"/>
                  <a:gd name="connsiteX1" fmla="*/ 4285329 w 4371172"/>
                  <a:gd name="connsiteY1" fmla="*/ 14699 h 2528650"/>
                  <a:gd name="connsiteX2" fmla="*/ 4024831 w 4371172"/>
                  <a:gd name="connsiteY2" fmla="*/ 136973 h 2528650"/>
                  <a:gd name="connsiteX3" fmla="*/ 3812180 w 4371172"/>
                  <a:gd name="connsiteY3" fmla="*/ 232666 h 2528650"/>
                  <a:gd name="connsiteX4" fmla="*/ 3737752 w 4371172"/>
                  <a:gd name="connsiteY4" fmla="*/ 381522 h 2528650"/>
                  <a:gd name="connsiteX5" fmla="*/ 3700538 w 4371172"/>
                  <a:gd name="connsiteY5" fmla="*/ 668601 h 2528650"/>
                  <a:gd name="connsiteX6" fmla="*/ 3689906 w 4371172"/>
                  <a:gd name="connsiteY6" fmla="*/ 854671 h 2528650"/>
                  <a:gd name="connsiteX7" fmla="*/ 3647376 w 4371172"/>
                  <a:gd name="connsiteY7" fmla="*/ 950364 h 2528650"/>
                  <a:gd name="connsiteX8" fmla="*/ 3450673 w 4371172"/>
                  <a:gd name="connsiteY8" fmla="*/ 1093903 h 2528650"/>
                  <a:gd name="connsiteX9" fmla="*/ 3200808 w 4371172"/>
                  <a:gd name="connsiteY9" fmla="*/ 1242759 h 2528650"/>
                  <a:gd name="connsiteX10" fmla="*/ 2993473 w 4371172"/>
                  <a:gd name="connsiteY10" fmla="*/ 1359717 h 2528650"/>
                  <a:gd name="connsiteX11" fmla="*/ 2950943 w 4371172"/>
                  <a:gd name="connsiteY11" fmla="*/ 1396931 h 2528650"/>
                  <a:gd name="connsiteX12" fmla="*/ 2764873 w 4371172"/>
                  <a:gd name="connsiteY12" fmla="*/ 1396931 h 2528650"/>
                  <a:gd name="connsiteX13" fmla="*/ 2493743 w 4371172"/>
                  <a:gd name="connsiteY13" fmla="*/ 1349085 h 2528650"/>
                  <a:gd name="connsiteX14" fmla="*/ 2153501 w 4371172"/>
                  <a:gd name="connsiteY14" fmla="*/ 1237443 h 2528650"/>
                  <a:gd name="connsiteX15" fmla="*/ 1882371 w 4371172"/>
                  <a:gd name="connsiteY15" fmla="*/ 1168331 h 2528650"/>
                  <a:gd name="connsiteX16" fmla="*/ 1356059 w 4371172"/>
                  <a:gd name="connsiteY16" fmla="*/ 1030108 h 2528650"/>
                  <a:gd name="connsiteX17" fmla="*/ 345966 w 4371172"/>
                  <a:gd name="connsiteY17" fmla="*/ 753661 h 2528650"/>
                  <a:gd name="connsiteX18" fmla="*/ 175845 w 4371172"/>
                  <a:gd name="connsiteY18" fmla="*/ 700499 h 2528650"/>
                  <a:gd name="connsiteX19" fmla="*/ 408 w 4371172"/>
                  <a:gd name="connsiteY19" fmla="*/ 721764 h 2528650"/>
                  <a:gd name="connsiteX20" fmla="*/ 226793 w 4371172"/>
                  <a:gd name="connsiteY20" fmla="*/ 973401 h 2528650"/>
                  <a:gd name="connsiteX21" fmla="*/ 255589 w 4371172"/>
                  <a:gd name="connsiteY21" fmla="*/ 998210 h 2528650"/>
                  <a:gd name="connsiteX22" fmla="*/ 457608 w 4371172"/>
                  <a:gd name="connsiteY22" fmla="*/ 1046057 h 2528650"/>
                  <a:gd name="connsiteX23" fmla="*/ 558617 w 4371172"/>
                  <a:gd name="connsiteY23" fmla="*/ 1067322 h 2528650"/>
                  <a:gd name="connsiteX24" fmla="*/ 590515 w 4371172"/>
                  <a:gd name="connsiteY24" fmla="*/ 1104536 h 2528650"/>
                  <a:gd name="connsiteX25" fmla="*/ 643678 w 4371172"/>
                  <a:gd name="connsiteY25" fmla="*/ 1104536 h 2528650"/>
                  <a:gd name="connsiteX26" fmla="*/ 664943 w 4371172"/>
                  <a:gd name="connsiteY26" fmla="*/ 1147066 h 2528650"/>
                  <a:gd name="connsiteX27" fmla="*/ 792534 w 4371172"/>
                  <a:gd name="connsiteY27" fmla="*/ 1152382 h 2528650"/>
                  <a:gd name="connsiteX28" fmla="*/ 803166 w 4371172"/>
                  <a:gd name="connsiteY28" fmla="*/ 1200229 h 2528650"/>
                  <a:gd name="connsiteX29" fmla="*/ 877594 w 4371172"/>
                  <a:gd name="connsiteY29" fmla="*/ 1200229 h 2528650"/>
                  <a:gd name="connsiteX30" fmla="*/ 914808 w 4371172"/>
                  <a:gd name="connsiteY30" fmla="*/ 1237443 h 2528650"/>
                  <a:gd name="connsiteX31" fmla="*/ 1031766 w 4371172"/>
                  <a:gd name="connsiteY31" fmla="*/ 1248075 h 2528650"/>
                  <a:gd name="connsiteX32" fmla="*/ 1058348 w 4371172"/>
                  <a:gd name="connsiteY32" fmla="*/ 1274657 h 2528650"/>
                  <a:gd name="connsiteX33" fmla="*/ 1191255 w 4371172"/>
                  <a:gd name="connsiteY33" fmla="*/ 1264024 h 2528650"/>
                  <a:gd name="connsiteX34" fmla="*/ 1255050 w 4371172"/>
                  <a:gd name="connsiteY34" fmla="*/ 1333136 h 2528650"/>
                  <a:gd name="connsiteX35" fmla="*/ 1308213 w 4371172"/>
                  <a:gd name="connsiteY35" fmla="*/ 1333136 h 2528650"/>
                  <a:gd name="connsiteX36" fmla="*/ 1350743 w 4371172"/>
                  <a:gd name="connsiteY36" fmla="*/ 1391615 h 2528650"/>
                  <a:gd name="connsiteX37" fmla="*/ 1409222 w 4371172"/>
                  <a:gd name="connsiteY37" fmla="*/ 1380982 h 2528650"/>
                  <a:gd name="connsiteX38" fmla="*/ 1504915 w 4371172"/>
                  <a:gd name="connsiteY38" fmla="*/ 1439461 h 2528650"/>
                  <a:gd name="connsiteX39" fmla="*/ 1659087 w 4371172"/>
                  <a:gd name="connsiteY39" fmla="*/ 1439461 h 2528650"/>
                  <a:gd name="connsiteX40" fmla="*/ 1834524 w 4371172"/>
                  <a:gd name="connsiteY40" fmla="*/ 1513889 h 2528650"/>
                  <a:gd name="connsiteX41" fmla="*/ 1956799 w 4371172"/>
                  <a:gd name="connsiteY41" fmla="*/ 1524522 h 2528650"/>
                  <a:gd name="connsiteX42" fmla="*/ 1967431 w 4371172"/>
                  <a:gd name="connsiteY42" fmla="*/ 1567052 h 2528650"/>
                  <a:gd name="connsiteX43" fmla="*/ 2158817 w 4371172"/>
                  <a:gd name="connsiteY43" fmla="*/ 1524522 h 2528650"/>
                  <a:gd name="connsiteX44" fmla="*/ 2382101 w 4371172"/>
                  <a:gd name="connsiteY44" fmla="*/ 1604266 h 2528650"/>
                  <a:gd name="connsiteX45" fmla="*/ 2328938 w 4371172"/>
                  <a:gd name="connsiteY45" fmla="*/ 1652113 h 2528650"/>
                  <a:gd name="connsiteX46" fmla="*/ 2217296 w 4371172"/>
                  <a:gd name="connsiteY46" fmla="*/ 1662745 h 2528650"/>
                  <a:gd name="connsiteX47" fmla="*/ 2084389 w 4371172"/>
                  <a:gd name="connsiteY47" fmla="*/ 1737173 h 2528650"/>
                  <a:gd name="connsiteX48" fmla="*/ 2020594 w 4371172"/>
                  <a:gd name="connsiteY48" fmla="*/ 1753122 h 2528650"/>
                  <a:gd name="connsiteX49" fmla="*/ 1919585 w 4371172"/>
                  <a:gd name="connsiteY49" fmla="*/ 1758438 h 2528650"/>
                  <a:gd name="connsiteX50" fmla="*/ 1850473 w 4371172"/>
                  <a:gd name="connsiteY50" fmla="*/ 1864764 h 2528650"/>
                  <a:gd name="connsiteX51" fmla="*/ 1754780 w 4371172"/>
                  <a:gd name="connsiteY51" fmla="*/ 1848815 h 2528650"/>
                  <a:gd name="connsiteX52" fmla="*/ 1696301 w 4371172"/>
                  <a:gd name="connsiteY52" fmla="*/ 1907294 h 2528650"/>
                  <a:gd name="connsiteX53" fmla="*/ 1584659 w 4371172"/>
                  <a:gd name="connsiteY53" fmla="*/ 1923243 h 2528650"/>
                  <a:gd name="connsiteX54" fmla="*/ 1510231 w 4371172"/>
                  <a:gd name="connsiteY54" fmla="*/ 1997671 h 2528650"/>
                  <a:gd name="connsiteX55" fmla="*/ 1377324 w 4371172"/>
                  <a:gd name="connsiteY55" fmla="*/ 2040201 h 2528650"/>
                  <a:gd name="connsiteX56" fmla="*/ 1175306 w 4371172"/>
                  <a:gd name="connsiteY56" fmla="*/ 2135894 h 2528650"/>
                  <a:gd name="connsiteX57" fmla="*/ 1132776 w 4371172"/>
                  <a:gd name="connsiteY57" fmla="*/ 2135894 h 2528650"/>
                  <a:gd name="connsiteX58" fmla="*/ 1084929 w 4371172"/>
                  <a:gd name="connsiteY58" fmla="*/ 2119945 h 2528650"/>
                  <a:gd name="connsiteX59" fmla="*/ 893543 w 4371172"/>
                  <a:gd name="connsiteY59" fmla="*/ 2231587 h 2528650"/>
                  <a:gd name="connsiteX60" fmla="*/ 888227 w 4371172"/>
                  <a:gd name="connsiteY60" fmla="*/ 2263485 h 2528650"/>
                  <a:gd name="connsiteX61" fmla="*/ 1063664 w 4371172"/>
                  <a:gd name="connsiteY61" fmla="*/ 2284750 h 2528650"/>
                  <a:gd name="connsiteX62" fmla="*/ 1185938 w 4371172"/>
                  <a:gd name="connsiteY62" fmla="*/ 2353861 h 2528650"/>
                  <a:gd name="connsiteX63" fmla="*/ 1217836 w 4371172"/>
                  <a:gd name="connsiteY63" fmla="*/ 2396392 h 2528650"/>
                  <a:gd name="connsiteX64" fmla="*/ 1249734 w 4371172"/>
                  <a:gd name="connsiteY64" fmla="*/ 2518666 h 2528650"/>
                  <a:gd name="connsiteX65" fmla="*/ 1265682 w 4371172"/>
                  <a:gd name="connsiteY65" fmla="*/ 2502717 h 2528650"/>
                  <a:gd name="connsiteX66" fmla="*/ 1589976 w 4371172"/>
                  <a:gd name="connsiteY66" fmla="*/ 2353861 h 2528650"/>
                  <a:gd name="connsiteX67" fmla="*/ 1898320 w 4371172"/>
                  <a:gd name="connsiteY67" fmla="*/ 2199689 h 2528650"/>
                  <a:gd name="connsiteX68" fmla="*/ 2174766 w 4371172"/>
                  <a:gd name="connsiteY68" fmla="*/ 2040201 h 2528650"/>
                  <a:gd name="connsiteX69" fmla="*/ 2360836 w 4371172"/>
                  <a:gd name="connsiteY69" fmla="*/ 1965773 h 2528650"/>
                  <a:gd name="connsiteX70" fmla="*/ 2499059 w 4371172"/>
                  <a:gd name="connsiteY70" fmla="*/ 1907294 h 2528650"/>
                  <a:gd name="connsiteX71" fmla="*/ 2631966 w 4371172"/>
                  <a:gd name="connsiteY71" fmla="*/ 1806285 h 2528650"/>
                  <a:gd name="connsiteX72" fmla="*/ 2706394 w 4371172"/>
                  <a:gd name="connsiteY72" fmla="*/ 1673378 h 2528650"/>
                  <a:gd name="connsiteX73" fmla="*/ 2578803 w 4371172"/>
                  <a:gd name="connsiteY73" fmla="*/ 1577685 h 2528650"/>
                  <a:gd name="connsiteX74" fmla="*/ 1935534 w 4371172"/>
                  <a:gd name="connsiteY74" fmla="*/ 1402247 h 2528650"/>
                  <a:gd name="connsiteX75" fmla="*/ 1324162 w 4371172"/>
                  <a:gd name="connsiteY75" fmla="*/ 1200229 h 2528650"/>
                  <a:gd name="connsiteX76" fmla="*/ 343308 w 4371172"/>
                  <a:gd name="connsiteY76" fmla="*/ 893324 h 2528650"/>
                  <a:gd name="connsiteX77" fmla="*/ 314069 w 4371172"/>
                  <a:gd name="connsiteY77" fmla="*/ 790875 h 2528650"/>
                  <a:gd name="connsiteX78" fmla="*/ 1053031 w 4371172"/>
                  <a:gd name="connsiteY78" fmla="*/ 1008843 h 2528650"/>
                  <a:gd name="connsiteX79" fmla="*/ 1653771 w 4371172"/>
                  <a:gd name="connsiteY79" fmla="*/ 1210861 h 2528650"/>
                  <a:gd name="connsiteX80" fmla="*/ 2318306 w 4371172"/>
                  <a:gd name="connsiteY80" fmla="*/ 1407564 h 2528650"/>
                  <a:gd name="connsiteX81" fmla="*/ 2775506 w 4371172"/>
                  <a:gd name="connsiteY81" fmla="*/ 1551103 h 2528650"/>
                  <a:gd name="connsiteX82" fmla="*/ 3025371 w 4371172"/>
                  <a:gd name="connsiteY82" fmla="*/ 1577685 h 2528650"/>
                  <a:gd name="connsiteX83" fmla="*/ 3301817 w 4371172"/>
                  <a:gd name="connsiteY83" fmla="*/ 1497940 h 2528650"/>
                  <a:gd name="connsiteX84" fmla="*/ 3519785 w 4371172"/>
                  <a:gd name="connsiteY84" fmla="*/ 1317187 h 2528650"/>
                  <a:gd name="connsiteX85" fmla="*/ 3684589 w 4371172"/>
                  <a:gd name="connsiteY85" fmla="*/ 1221494 h 2528650"/>
                  <a:gd name="connsiteX86" fmla="*/ 3822813 w 4371172"/>
                  <a:gd name="connsiteY86" fmla="*/ 1115168 h 2528650"/>
                  <a:gd name="connsiteX87" fmla="*/ 3870659 w 4371172"/>
                  <a:gd name="connsiteY87" fmla="*/ 987578 h 2528650"/>
                  <a:gd name="connsiteX88" fmla="*/ 3822813 w 4371172"/>
                  <a:gd name="connsiteY88" fmla="*/ 519745 h 2528650"/>
                  <a:gd name="connsiteX89" fmla="*/ 3838762 w 4371172"/>
                  <a:gd name="connsiteY89" fmla="*/ 376206 h 2528650"/>
                  <a:gd name="connsiteX90" fmla="*/ 3939771 w 4371172"/>
                  <a:gd name="connsiteY90" fmla="*/ 269880 h 2528650"/>
                  <a:gd name="connsiteX91" fmla="*/ 4349124 w 4371172"/>
                  <a:gd name="connsiteY91" fmla="*/ 30647 h 2528650"/>
                  <a:gd name="connsiteX0" fmla="*/ 4181944 w 4203992"/>
                  <a:gd name="connsiteY0" fmla="*/ 30647 h 2528650"/>
                  <a:gd name="connsiteX1" fmla="*/ 4118149 w 4203992"/>
                  <a:gd name="connsiteY1" fmla="*/ 14699 h 2528650"/>
                  <a:gd name="connsiteX2" fmla="*/ 3857651 w 4203992"/>
                  <a:gd name="connsiteY2" fmla="*/ 136973 h 2528650"/>
                  <a:gd name="connsiteX3" fmla="*/ 3645000 w 4203992"/>
                  <a:gd name="connsiteY3" fmla="*/ 232666 h 2528650"/>
                  <a:gd name="connsiteX4" fmla="*/ 3570572 w 4203992"/>
                  <a:gd name="connsiteY4" fmla="*/ 381522 h 2528650"/>
                  <a:gd name="connsiteX5" fmla="*/ 3533358 w 4203992"/>
                  <a:gd name="connsiteY5" fmla="*/ 668601 h 2528650"/>
                  <a:gd name="connsiteX6" fmla="*/ 3522726 w 4203992"/>
                  <a:gd name="connsiteY6" fmla="*/ 854671 h 2528650"/>
                  <a:gd name="connsiteX7" fmla="*/ 3480196 w 4203992"/>
                  <a:gd name="connsiteY7" fmla="*/ 950364 h 2528650"/>
                  <a:gd name="connsiteX8" fmla="*/ 3283493 w 4203992"/>
                  <a:gd name="connsiteY8" fmla="*/ 1093903 h 2528650"/>
                  <a:gd name="connsiteX9" fmla="*/ 3033628 w 4203992"/>
                  <a:gd name="connsiteY9" fmla="*/ 1242759 h 2528650"/>
                  <a:gd name="connsiteX10" fmla="*/ 2826293 w 4203992"/>
                  <a:gd name="connsiteY10" fmla="*/ 1359717 h 2528650"/>
                  <a:gd name="connsiteX11" fmla="*/ 2783763 w 4203992"/>
                  <a:gd name="connsiteY11" fmla="*/ 1396931 h 2528650"/>
                  <a:gd name="connsiteX12" fmla="*/ 2597693 w 4203992"/>
                  <a:gd name="connsiteY12" fmla="*/ 1396931 h 2528650"/>
                  <a:gd name="connsiteX13" fmla="*/ 2326563 w 4203992"/>
                  <a:gd name="connsiteY13" fmla="*/ 1349085 h 2528650"/>
                  <a:gd name="connsiteX14" fmla="*/ 1986321 w 4203992"/>
                  <a:gd name="connsiteY14" fmla="*/ 1237443 h 2528650"/>
                  <a:gd name="connsiteX15" fmla="*/ 1715191 w 4203992"/>
                  <a:gd name="connsiteY15" fmla="*/ 1168331 h 2528650"/>
                  <a:gd name="connsiteX16" fmla="*/ 1188879 w 4203992"/>
                  <a:gd name="connsiteY16" fmla="*/ 1030108 h 2528650"/>
                  <a:gd name="connsiteX17" fmla="*/ 178786 w 4203992"/>
                  <a:gd name="connsiteY17" fmla="*/ 753661 h 2528650"/>
                  <a:gd name="connsiteX18" fmla="*/ 8665 w 4203992"/>
                  <a:gd name="connsiteY18" fmla="*/ 700499 h 2528650"/>
                  <a:gd name="connsiteX19" fmla="*/ 28490 w 4203992"/>
                  <a:gd name="connsiteY19" fmla="*/ 712239 h 2528650"/>
                  <a:gd name="connsiteX20" fmla="*/ 59613 w 4203992"/>
                  <a:gd name="connsiteY20" fmla="*/ 973401 h 2528650"/>
                  <a:gd name="connsiteX21" fmla="*/ 88409 w 4203992"/>
                  <a:gd name="connsiteY21" fmla="*/ 998210 h 2528650"/>
                  <a:gd name="connsiteX22" fmla="*/ 290428 w 4203992"/>
                  <a:gd name="connsiteY22" fmla="*/ 1046057 h 2528650"/>
                  <a:gd name="connsiteX23" fmla="*/ 391437 w 4203992"/>
                  <a:gd name="connsiteY23" fmla="*/ 1067322 h 2528650"/>
                  <a:gd name="connsiteX24" fmla="*/ 423335 w 4203992"/>
                  <a:gd name="connsiteY24" fmla="*/ 1104536 h 2528650"/>
                  <a:gd name="connsiteX25" fmla="*/ 476498 w 4203992"/>
                  <a:gd name="connsiteY25" fmla="*/ 1104536 h 2528650"/>
                  <a:gd name="connsiteX26" fmla="*/ 497763 w 4203992"/>
                  <a:gd name="connsiteY26" fmla="*/ 1147066 h 2528650"/>
                  <a:gd name="connsiteX27" fmla="*/ 625354 w 4203992"/>
                  <a:gd name="connsiteY27" fmla="*/ 1152382 h 2528650"/>
                  <a:gd name="connsiteX28" fmla="*/ 635986 w 4203992"/>
                  <a:gd name="connsiteY28" fmla="*/ 1200229 h 2528650"/>
                  <a:gd name="connsiteX29" fmla="*/ 710414 w 4203992"/>
                  <a:gd name="connsiteY29" fmla="*/ 1200229 h 2528650"/>
                  <a:gd name="connsiteX30" fmla="*/ 747628 w 4203992"/>
                  <a:gd name="connsiteY30" fmla="*/ 1237443 h 2528650"/>
                  <a:gd name="connsiteX31" fmla="*/ 864586 w 4203992"/>
                  <a:gd name="connsiteY31" fmla="*/ 1248075 h 2528650"/>
                  <a:gd name="connsiteX32" fmla="*/ 891168 w 4203992"/>
                  <a:gd name="connsiteY32" fmla="*/ 1274657 h 2528650"/>
                  <a:gd name="connsiteX33" fmla="*/ 1024075 w 4203992"/>
                  <a:gd name="connsiteY33" fmla="*/ 1264024 h 2528650"/>
                  <a:gd name="connsiteX34" fmla="*/ 1087870 w 4203992"/>
                  <a:gd name="connsiteY34" fmla="*/ 1333136 h 2528650"/>
                  <a:gd name="connsiteX35" fmla="*/ 1141033 w 4203992"/>
                  <a:gd name="connsiteY35" fmla="*/ 1333136 h 2528650"/>
                  <a:gd name="connsiteX36" fmla="*/ 1183563 w 4203992"/>
                  <a:gd name="connsiteY36" fmla="*/ 1391615 h 2528650"/>
                  <a:gd name="connsiteX37" fmla="*/ 1242042 w 4203992"/>
                  <a:gd name="connsiteY37" fmla="*/ 1380982 h 2528650"/>
                  <a:gd name="connsiteX38" fmla="*/ 1337735 w 4203992"/>
                  <a:gd name="connsiteY38" fmla="*/ 1439461 h 2528650"/>
                  <a:gd name="connsiteX39" fmla="*/ 1491907 w 4203992"/>
                  <a:gd name="connsiteY39" fmla="*/ 1439461 h 2528650"/>
                  <a:gd name="connsiteX40" fmla="*/ 1667344 w 4203992"/>
                  <a:gd name="connsiteY40" fmla="*/ 1513889 h 2528650"/>
                  <a:gd name="connsiteX41" fmla="*/ 1789619 w 4203992"/>
                  <a:gd name="connsiteY41" fmla="*/ 1524522 h 2528650"/>
                  <a:gd name="connsiteX42" fmla="*/ 1800251 w 4203992"/>
                  <a:gd name="connsiteY42" fmla="*/ 1567052 h 2528650"/>
                  <a:gd name="connsiteX43" fmla="*/ 1991637 w 4203992"/>
                  <a:gd name="connsiteY43" fmla="*/ 1524522 h 2528650"/>
                  <a:gd name="connsiteX44" fmla="*/ 2214921 w 4203992"/>
                  <a:gd name="connsiteY44" fmla="*/ 1604266 h 2528650"/>
                  <a:gd name="connsiteX45" fmla="*/ 2161758 w 4203992"/>
                  <a:gd name="connsiteY45" fmla="*/ 1652113 h 2528650"/>
                  <a:gd name="connsiteX46" fmla="*/ 2050116 w 4203992"/>
                  <a:gd name="connsiteY46" fmla="*/ 1662745 h 2528650"/>
                  <a:gd name="connsiteX47" fmla="*/ 1917209 w 4203992"/>
                  <a:gd name="connsiteY47" fmla="*/ 1737173 h 2528650"/>
                  <a:gd name="connsiteX48" fmla="*/ 1853414 w 4203992"/>
                  <a:gd name="connsiteY48" fmla="*/ 1753122 h 2528650"/>
                  <a:gd name="connsiteX49" fmla="*/ 1752405 w 4203992"/>
                  <a:gd name="connsiteY49" fmla="*/ 1758438 h 2528650"/>
                  <a:gd name="connsiteX50" fmla="*/ 1683293 w 4203992"/>
                  <a:gd name="connsiteY50" fmla="*/ 1864764 h 2528650"/>
                  <a:gd name="connsiteX51" fmla="*/ 1587600 w 4203992"/>
                  <a:gd name="connsiteY51" fmla="*/ 1848815 h 2528650"/>
                  <a:gd name="connsiteX52" fmla="*/ 1529121 w 4203992"/>
                  <a:gd name="connsiteY52" fmla="*/ 1907294 h 2528650"/>
                  <a:gd name="connsiteX53" fmla="*/ 1417479 w 4203992"/>
                  <a:gd name="connsiteY53" fmla="*/ 1923243 h 2528650"/>
                  <a:gd name="connsiteX54" fmla="*/ 1343051 w 4203992"/>
                  <a:gd name="connsiteY54" fmla="*/ 1997671 h 2528650"/>
                  <a:gd name="connsiteX55" fmla="*/ 1210144 w 4203992"/>
                  <a:gd name="connsiteY55" fmla="*/ 2040201 h 2528650"/>
                  <a:gd name="connsiteX56" fmla="*/ 1008126 w 4203992"/>
                  <a:gd name="connsiteY56" fmla="*/ 2135894 h 2528650"/>
                  <a:gd name="connsiteX57" fmla="*/ 965596 w 4203992"/>
                  <a:gd name="connsiteY57" fmla="*/ 2135894 h 2528650"/>
                  <a:gd name="connsiteX58" fmla="*/ 917749 w 4203992"/>
                  <a:gd name="connsiteY58" fmla="*/ 2119945 h 2528650"/>
                  <a:gd name="connsiteX59" fmla="*/ 726363 w 4203992"/>
                  <a:gd name="connsiteY59" fmla="*/ 2231587 h 2528650"/>
                  <a:gd name="connsiteX60" fmla="*/ 721047 w 4203992"/>
                  <a:gd name="connsiteY60" fmla="*/ 2263485 h 2528650"/>
                  <a:gd name="connsiteX61" fmla="*/ 896484 w 4203992"/>
                  <a:gd name="connsiteY61" fmla="*/ 2284750 h 2528650"/>
                  <a:gd name="connsiteX62" fmla="*/ 1018758 w 4203992"/>
                  <a:gd name="connsiteY62" fmla="*/ 2353861 h 2528650"/>
                  <a:gd name="connsiteX63" fmla="*/ 1050656 w 4203992"/>
                  <a:gd name="connsiteY63" fmla="*/ 2396392 h 2528650"/>
                  <a:gd name="connsiteX64" fmla="*/ 1082554 w 4203992"/>
                  <a:gd name="connsiteY64" fmla="*/ 2518666 h 2528650"/>
                  <a:gd name="connsiteX65" fmla="*/ 1098502 w 4203992"/>
                  <a:gd name="connsiteY65" fmla="*/ 2502717 h 2528650"/>
                  <a:gd name="connsiteX66" fmla="*/ 1422796 w 4203992"/>
                  <a:gd name="connsiteY66" fmla="*/ 2353861 h 2528650"/>
                  <a:gd name="connsiteX67" fmla="*/ 1731140 w 4203992"/>
                  <a:gd name="connsiteY67" fmla="*/ 2199689 h 2528650"/>
                  <a:gd name="connsiteX68" fmla="*/ 2007586 w 4203992"/>
                  <a:gd name="connsiteY68" fmla="*/ 2040201 h 2528650"/>
                  <a:gd name="connsiteX69" fmla="*/ 2193656 w 4203992"/>
                  <a:gd name="connsiteY69" fmla="*/ 1965773 h 2528650"/>
                  <a:gd name="connsiteX70" fmla="*/ 2331879 w 4203992"/>
                  <a:gd name="connsiteY70" fmla="*/ 1907294 h 2528650"/>
                  <a:gd name="connsiteX71" fmla="*/ 2464786 w 4203992"/>
                  <a:gd name="connsiteY71" fmla="*/ 1806285 h 2528650"/>
                  <a:gd name="connsiteX72" fmla="*/ 2539214 w 4203992"/>
                  <a:gd name="connsiteY72" fmla="*/ 1673378 h 2528650"/>
                  <a:gd name="connsiteX73" fmla="*/ 2411623 w 4203992"/>
                  <a:gd name="connsiteY73" fmla="*/ 1577685 h 2528650"/>
                  <a:gd name="connsiteX74" fmla="*/ 1768354 w 4203992"/>
                  <a:gd name="connsiteY74" fmla="*/ 1402247 h 2528650"/>
                  <a:gd name="connsiteX75" fmla="*/ 1156982 w 4203992"/>
                  <a:gd name="connsiteY75" fmla="*/ 1200229 h 2528650"/>
                  <a:gd name="connsiteX76" fmla="*/ 176128 w 4203992"/>
                  <a:gd name="connsiteY76" fmla="*/ 893324 h 2528650"/>
                  <a:gd name="connsiteX77" fmla="*/ 146889 w 4203992"/>
                  <a:gd name="connsiteY77" fmla="*/ 790875 h 2528650"/>
                  <a:gd name="connsiteX78" fmla="*/ 885851 w 4203992"/>
                  <a:gd name="connsiteY78" fmla="*/ 1008843 h 2528650"/>
                  <a:gd name="connsiteX79" fmla="*/ 1486591 w 4203992"/>
                  <a:gd name="connsiteY79" fmla="*/ 1210861 h 2528650"/>
                  <a:gd name="connsiteX80" fmla="*/ 2151126 w 4203992"/>
                  <a:gd name="connsiteY80" fmla="*/ 1407564 h 2528650"/>
                  <a:gd name="connsiteX81" fmla="*/ 2608326 w 4203992"/>
                  <a:gd name="connsiteY81" fmla="*/ 1551103 h 2528650"/>
                  <a:gd name="connsiteX82" fmla="*/ 2858191 w 4203992"/>
                  <a:gd name="connsiteY82" fmla="*/ 1577685 h 2528650"/>
                  <a:gd name="connsiteX83" fmla="*/ 3134637 w 4203992"/>
                  <a:gd name="connsiteY83" fmla="*/ 1497940 h 2528650"/>
                  <a:gd name="connsiteX84" fmla="*/ 3352605 w 4203992"/>
                  <a:gd name="connsiteY84" fmla="*/ 1317187 h 2528650"/>
                  <a:gd name="connsiteX85" fmla="*/ 3517409 w 4203992"/>
                  <a:gd name="connsiteY85" fmla="*/ 1221494 h 2528650"/>
                  <a:gd name="connsiteX86" fmla="*/ 3655633 w 4203992"/>
                  <a:gd name="connsiteY86" fmla="*/ 1115168 h 2528650"/>
                  <a:gd name="connsiteX87" fmla="*/ 3703479 w 4203992"/>
                  <a:gd name="connsiteY87" fmla="*/ 987578 h 2528650"/>
                  <a:gd name="connsiteX88" fmla="*/ 3655633 w 4203992"/>
                  <a:gd name="connsiteY88" fmla="*/ 519745 h 2528650"/>
                  <a:gd name="connsiteX89" fmla="*/ 3671582 w 4203992"/>
                  <a:gd name="connsiteY89" fmla="*/ 376206 h 2528650"/>
                  <a:gd name="connsiteX90" fmla="*/ 3772591 w 4203992"/>
                  <a:gd name="connsiteY90" fmla="*/ 269880 h 2528650"/>
                  <a:gd name="connsiteX91" fmla="*/ 4181944 w 4203992"/>
                  <a:gd name="connsiteY91" fmla="*/ 30647 h 2528650"/>
                  <a:gd name="connsiteX0" fmla="*/ 4127175 w 4161945"/>
                  <a:gd name="connsiteY0" fmla="*/ 54914 h 2517198"/>
                  <a:gd name="connsiteX1" fmla="*/ 4118149 w 4161945"/>
                  <a:gd name="connsiteY1" fmla="*/ 3247 h 2517198"/>
                  <a:gd name="connsiteX2" fmla="*/ 3857651 w 4161945"/>
                  <a:gd name="connsiteY2" fmla="*/ 125521 h 2517198"/>
                  <a:gd name="connsiteX3" fmla="*/ 3645000 w 4161945"/>
                  <a:gd name="connsiteY3" fmla="*/ 221214 h 2517198"/>
                  <a:gd name="connsiteX4" fmla="*/ 3570572 w 4161945"/>
                  <a:gd name="connsiteY4" fmla="*/ 370070 h 2517198"/>
                  <a:gd name="connsiteX5" fmla="*/ 3533358 w 4161945"/>
                  <a:gd name="connsiteY5" fmla="*/ 657149 h 2517198"/>
                  <a:gd name="connsiteX6" fmla="*/ 3522726 w 4161945"/>
                  <a:gd name="connsiteY6" fmla="*/ 843219 h 2517198"/>
                  <a:gd name="connsiteX7" fmla="*/ 3480196 w 4161945"/>
                  <a:gd name="connsiteY7" fmla="*/ 938912 h 2517198"/>
                  <a:gd name="connsiteX8" fmla="*/ 3283493 w 4161945"/>
                  <a:gd name="connsiteY8" fmla="*/ 1082451 h 2517198"/>
                  <a:gd name="connsiteX9" fmla="*/ 3033628 w 4161945"/>
                  <a:gd name="connsiteY9" fmla="*/ 1231307 h 2517198"/>
                  <a:gd name="connsiteX10" fmla="*/ 2826293 w 4161945"/>
                  <a:gd name="connsiteY10" fmla="*/ 1348265 h 2517198"/>
                  <a:gd name="connsiteX11" fmla="*/ 2783763 w 4161945"/>
                  <a:gd name="connsiteY11" fmla="*/ 1385479 h 2517198"/>
                  <a:gd name="connsiteX12" fmla="*/ 2597693 w 4161945"/>
                  <a:gd name="connsiteY12" fmla="*/ 1385479 h 2517198"/>
                  <a:gd name="connsiteX13" fmla="*/ 2326563 w 4161945"/>
                  <a:gd name="connsiteY13" fmla="*/ 1337633 h 2517198"/>
                  <a:gd name="connsiteX14" fmla="*/ 1986321 w 4161945"/>
                  <a:gd name="connsiteY14" fmla="*/ 1225991 h 2517198"/>
                  <a:gd name="connsiteX15" fmla="*/ 1715191 w 4161945"/>
                  <a:gd name="connsiteY15" fmla="*/ 1156879 h 2517198"/>
                  <a:gd name="connsiteX16" fmla="*/ 1188879 w 4161945"/>
                  <a:gd name="connsiteY16" fmla="*/ 1018656 h 2517198"/>
                  <a:gd name="connsiteX17" fmla="*/ 178786 w 4161945"/>
                  <a:gd name="connsiteY17" fmla="*/ 742209 h 2517198"/>
                  <a:gd name="connsiteX18" fmla="*/ 8665 w 4161945"/>
                  <a:gd name="connsiteY18" fmla="*/ 689047 h 2517198"/>
                  <a:gd name="connsiteX19" fmla="*/ 28490 w 4161945"/>
                  <a:gd name="connsiteY19" fmla="*/ 700787 h 2517198"/>
                  <a:gd name="connsiteX20" fmla="*/ 59613 w 4161945"/>
                  <a:gd name="connsiteY20" fmla="*/ 961949 h 2517198"/>
                  <a:gd name="connsiteX21" fmla="*/ 88409 w 4161945"/>
                  <a:gd name="connsiteY21" fmla="*/ 986758 h 2517198"/>
                  <a:gd name="connsiteX22" fmla="*/ 290428 w 4161945"/>
                  <a:gd name="connsiteY22" fmla="*/ 1034605 h 2517198"/>
                  <a:gd name="connsiteX23" fmla="*/ 391437 w 4161945"/>
                  <a:gd name="connsiteY23" fmla="*/ 1055870 h 2517198"/>
                  <a:gd name="connsiteX24" fmla="*/ 423335 w 4161945"/>
                  <a:gd name="connsiteY24" fmla="*/ 1093084 h 2517198"/>
                  <a:gd name="connsiteX25" fmla="*/ 476498 w 4161945"/>
                  <a:gd name="connsiteY25" fmla="*/ 1093084 h 2517198"/>
                  <a:gd name="connsiteX26" fmla="*/ 497763 w 4161945"/>
                  <a:gd name="connsiteY26" fmla="*/ 1135614 h 2517198"/>
                  <a:gd name="connsiteX27" fmla="*/ 625354 w 4161945"/>
                  <a:gd name="connsiteY27" fmla="*/ 1140930 h 2517198"/>
                  <a:gd name="connsiteX28" fmla="*/ 635986 w 4161945"/>
                  <a:gd name="connsiteY28" fmla="*/ 1188777 h 2517198"/>
                  <a:gd name="connsiteX29" fmla="*/ 710414 w 4161945"/>
                  <a:gd name="connsiteY29" fmla="*/ 1188777 h 2517198"/>
                  <a:gd name="connsiteX30" fmla="*/ 747628 w 4161945"/>
                  <a:gd name="connsiteY30" fmla="*/ 1225991 h 2517198"/>
                  <a:gd name="connsiteX31" fmla="*/ 864586 w 4161945"/>
                  <a:gd name="connsiteY31" fmla="*/ 1236623 h 2517198"/>
                  <a:gd name="connsiteX32" fmla="*/ 891168 w 4161945"/>
                  <a:gd name="connsiteY32" fmla="*/ 1263205 h 2517198"/>
                  <a:gd name="connsiteX33" fmla="*/ 1024075 w 4161945"/>
                  <a:gd name="connsiteY33" fmla="*/ 1252572 h 2517198"/>
                  <a:gd name="connsiteX34" fmla="*/ 1087870 w 4161945"/>
                  <a:gd name="connsiteY34" fmla="*/ 1321684 h 2517198"/>
                  <a:gd name="connsiteX35" fmla="*/ 1141033 w 4161945"/>
                  <a:gd name="connsiteY35" fmla="*/ 1321684 h 2517198"/>
                  <a:gd name="connsiteX36" fmla="*/ 1183563 w 4161945"/>
                  <a:gd name="connsiteY36" fmla="*/ 1380163 h 2517198"/>
                  <a:gd name="connsiteX37" fmla="*/ 1242042 w 4161945"/>
                  <a:gd name="connsiteY37" fmla="*/ 1369530 h 2517198"/>
                  <a:gd name="connsiteX38" fmla="*/ 1337735 w 4161945"/>
                  <a:gd name="connsiteY38" fmla="*/ 1428009 h 2517198"/>
                  <a:gd name="connsiteX39" fmla="*/ 1491907 w 4161945"/>
                  <a:gd name="connsiteY39" fmla="*/ 1428009 h 2517198"/>
                  <a:gd name="connsiteX40" fmla="*/ 1667344 w 4161945"/>
                  <a:gd name="connsiteY40" fmla="*/ 1502437 h 2517198"/>
                  <a:gd name="connsiteX41" fmla="*/ 1789619 w 4161945"/>
                  <a:gd name="connsiteY41" fmla="*/ 1513070 h 2517198"/>
                  <a:gd name="connsiteX42" fmla="*/ 1800251 w 4161945"/>
                  <a:gd name="connsiteY42" fmla="*/ 1555600 h 2517198"/>
                  <a:gd name="connsiteX43" fmla="*/ 1991637 w 4161945"/>
                  <a:gd name="connsiteY43" fmla="*/ 1513070 h 2517198"/>
                  <a:gd name="connsiteX44" fmla="*/ 2214921 w 4161945"/>
                  <a:gd name="connsiteY44" fmla="*/ 1592814 h 2517198"/>
                  <a:gd name="connsiteX45" fmla="*/ 2161758 w 4161945"/>
                  <a:gd name="connsiteY45" fmla="*/ 1640661 h 2517198"/>
                  <a:gd name="connsiteX46" fmla="*/ 2050116 w 4161945"/>
                  <a:gd name="connsiteY46" fmla="*/ 1651293 h 2517198"/>
                  <a:gd name="connsiteX47" fmla="*/ 1917209 w 4161945"/>
                  <a:gd name="connsiteY47" fmla="*/ 1725721 h 2517198"/>
                  <a:gd name="connsiteX48" fmla="*/ 1853414 w 4161945"/>
                  <a:gd name="connsiteY48" fmla="*/ 1741670 h 2517198"/>
                  <a:gd name="connsiteX49" fmla="*/ 1752405 w 4161945"/>
                  <a:gd name="connsiteY49" fmla="*/ 1746986 h 2517198"/>
                  <a:gd name="connsiteX50" fmla="*/ 1683293 w 4161945"/>
                  <a:gd name="connsiteY50" fmla="*/ 1853312 h 2517198"/>
                  <a:gd name="connsiteX51" fmla="*/ 1587600 w 4161945"/>
                  <a:gd name="connsiteY51" fmla="*/ 1837363 h 2517198"/>
                  <a:gd name="connsiteX52" fmla="*/ 1529121 w 4161945"/>
                  <a:gd name="connsiteY52" fmla="*/ 1895842 h 2517198"/>
                  <a:gd name="connsiteX53" fmla="*/ 1417479 w 4161945"/>
                  <a:gd name="connsiteY53" fmla="*/ 1911791 h 2517198"/>
                  <a:gd name="connsiteX54" fmla="*/ 1343051 w 4161945"/>
                  <a:gd name="connsiteY54" fmla="*/ 1986219 h 2517198"/>
                  <a:gd name="connsiteX55" fmla="*/ 1210144 w 4161945"/>
                  <a:gd name="connsiteY55" fmla="*/ 2028749 h 2517198"/>
                  <a:gd name="connsiteX56" fmla="*/ 1008126 w 4161945"/>
                  <a:gd name="connsiteY56" fmla="*/ 2124442 h 2517198"/>
                  <a:gd name="connsiteX57" fmla="*/ 965596 w 4161945"/>
                  <a:gd name="connsiteY57" fmla="*/ 2124442 h 2517198"/>
                  <a:gd name="connsiteX58" fmla="*/ 917749 w 4161945"/>
                  <a:gd name="connsiteY58" fmla="*/ 2108493 h 2517198"/>
                  <a:gd name="connsiteX59" fmla="*/ 726363 w 4161945"/>
                  <a:gd name="connsiteY59" fmla="*/ 2220135 h 2517198"/>
                  <a:gd name="connsiteX60" fmla="*/ 721047 w 4161945"/>
                  <a:gd name="connsiteY60" fmla="*/ 2252033 h 2517198"/>
                  <a:gd name="connsiteX61" fmla="*/ 896484 w 4161945"/>
                  <a:gd name="connsiteY61" fmla="*/ 2273298 h 2517198"/>
                  <a:gd name="connsiteX62" fmla="*/ 1018758 w 4161945"/>
                  <a:gd name="connsiteY62" fmla="*/ 2342409 h 2517198"/>
                  <a:gd name="connsiteX63" fmla="*/ 1050656 w 4161945"/>
                  <a:gd name="connsiteY63" fmla="*/ 2384940 h 2517198"/>
                  <a:gd name="connsiteX64" fmla="*/ 1082554 w 4161945"/>
                  <a:gd name="connsiteY64" fmla="*/ 2507214 h 2517198"/>
                  <a:gd name="connsiteX65" fmla="*/ 1098502 w 4161945"/>
                  <a:gd name="connsiteY65" fmla="*/ 2491265 h 2517198"/>
                  <a:gd name="connsiteX66" fmla="*/ 1422796 w 4161945"/>
                  <a:gd name="connsiteY66" fmla="*/ 2342409 h 2517198"/>
                  <a:gd name="connsiteX67" fmla="*/ 1731140 w 4161945"/>
                  <a:gd name="connsiteY67" fmla="*/ 2188237 h 2517198"/>
                  <a:gd name="connsiteX68" fmla="*/ 2007586 w 4161945"/>
                  <a:gd name="connsiteY68" fmla="*/ 2028749 h 2517198"/>
                  <a:gd name="connsiteX69" fmla="*/ 2193656 w 4161945"/>
                  <a:gd name="connsiteY69" fmla="*/ 1954321 h 2517198"/>
                  <a:gd name="connsiteX70" fmla="*/ 2331879 w 4161945"/>
                  <a:gd name="connsiteY70" fmla="*/ 1895842 h 2517198"/>
                  <a:gd name="connsiteX71" fmla="*/ 2464786 w 4161945"/>
                  <a:gd name="connsiteY71" fmla="*/ 1794833 h 2517198"/>
                  <a:gd name="connsiteX72" fmla="*/ 2539214 w 4161945"/>
                  <a:gd name="connsiteY72" fmla="*/ 1661926 h 2517198"/>
                  <a:gd name="connsiteX73" fmla="*/ 2411623 w 4161945"/>
                  <a:gd name="connsiteY73" fmla="*/ 1566233 h 2517198"/>
                  <a:gd name="connsiteX74" fmla="*/ 1768354 w 4161945"/>
                  <a:gd name="connsiteY74" fmla="*/ 1390795 h 2517198"/>
                  <a:gd name="connsiteX75" fmla="*/ 1156982 w 4161945"/>
                  <a:gd name="connsiteY75" fmla="*/ 1188777 h 2517198"/>
                  <a:gd name="connsiteX76" fmla="*/ 176128 w 4161945"/>
                  <a:gd name="connsiteY76" fmla="*/ 881872 h 2517198"/>
                  <a:gd name="connsiteX77" fmla="*/ 146889 w 4161945"/>
                  <a:gd name="connsiteY77" fmla="*/ 779423 h 2517198"/>
                  <a:gd name="connsiteX78" fmla="*/ 885851 w 4161945"/>
                  <a:gd name="connsiteY78" fmla="*/ 997391 h 2517198"/>
                  <a:gd name="connsiteX79" fmla="*/ 1486591 w 4161945"/>
                  <a:gd name="connsiteY79" fmla="*/ 1199409 h 2517198"/>
                  <a:gd name="connsiteX80" fmla="*/ 2151126 w 4161945"/>
                  <a:gd name="connsiteY80" fmla="*/ 1396112 h 2517198"/>
                  <a:gd name="connsiteX81" fmla="*/ 2608326 w 4161945"/>
                  <a:gd name="connsiteY81" fmla="*/ 1539651 h 2517198"/>
                  <a:gd name="connsiteX82" fmla="*/ 2858191 w 4161945"/>
                  <a:gd name="connsiteY82" fmla="*/ 1566233 h 2517198"/>
                  <a:gd name="connsiteX83" fmla="*/ 3134637 w 4161945"/>
                  <a:gd name="connsiteY83" fmla="*/ 1486488 h 2517198"/>
                  <a:gd name="connsiteX84" fmla="*/ 3352605 w 4161945"/>
                  <a:gd name="connsiteY84" fmla="*/ 1305735 h 2517198"/>
                  <a:gd name="connsiteX85" fmla="*/ 3517409 w 4161945"/>
                  <a:gd name="connsiteY85" fmla="*/ 1210042 h 2517198"/>
                  <a:gd name="connsiteX86" fmla="*/ 3655633 w 4161945"/>
                  <a:gd name="connsiteY86" fmla="*/ 1103716 h 2517198"/>
                  <a:gd name="connsiteX87" fmla="*/ 3703479 w 4161945"/>
                  <a:gd name="connsiteY87" fmla="*/ 976126 h 2517198"/>
                  <a:gd name="connsiteX88" fmla="*/ 3655633 w 4161945"/>
                  <a:gd name="connsiteY88" fmla="*/ 508293 h 2517198"/>
                  <a:gd name="connsiteX89" fmla="*/ 3671582 w 4161945"/>
                  <a:gd name="connsiteY89" fmla="*/ 364754 h 2517198"/>
                  <a:gd name="connsiteX90" fmla="*/ 3772591 w 4161945"/>
                  <a:gd name="connsiteY90" fmla="*/ 258428 h 2517198"/>
                  <a:gd name="connsiteX91" fmla="*/ 4127175 w 4161945"/>
                  <a:gd name="connsiteY91" fmla="*/ 54914 h 2517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161945" h="2517198">
                    <a:moveTo>
                      <a:pt x="4127175" y="54914"/>
                    </a:moveTo>
                    <a:cubicBezTo>
                      <a:pt x="4184768" y="12384"/>
                      <a:pt x="4163070" y="-8521"/>
                      <a:pt x="4118149" y="3247"/>
                    </a:cubicBezTo>
                    <a:cubicBezTo>
                      <a:pt x="4073228" y="15015"/>
                      <a:pt x="3936509" y="89193"/>
                      <a:pt x="3857651" y="125521"/>
                    </a:cubicBezTo>
                    <a:cubicBezTo>
                      <a:pt x="3778793" y="161849"/>
                      <a:pt x="3692846" y="180456"/>
                      <a:pt x="3645000" y="221214"/>
                    </a:cubicBezTo>
                    <a:cubicBezTo>
                      <a:pt x="3597153" y="261972"/>
                      <a:pt x="3589179" y="297414"/>
                      <a:pt x="3570572" y="370070"/>
                    </a:cubicBezTo>
                    <a:cubicBezTo>
                      <a:pt x="3551965" y="442726"/>
                      <a:pt x="3541332" y="578291"/>
                      <a:pt x="3533358" y="657149"/>
                    </a:cubicBezTo>
                    <a:cubicBezTo>
                      <a:pt x="3525384" y="736007"/>
                      <a:pt x="3531586" y="796259"/>
                      <a:pt x="3522726" y="843219"/>
                    </a:cubicBezTo>
                    <a:cubicBezTo>
                      <a:pt x="3513866" y="890179"/>
                      <a:pt x="3520068" y="899040"/>
                      <a:pt x="3480196" y="938912"/>
                    </a:cubicBezTo>
                    <a:cubicBezTo>
                      <a:pt x="3440324" y="978784"/>
                      <a:pt x="3357921" y="1033719"/>
                      <a:pt x="3283493" y="1082451"/>
                    </a:cubicBezTo>
                    <a:cubicBezTo>
                      <a:pt x="3209065" y="1131183"/>
                      <a:pt x="3109828" y="1187005"/>
                      <a:pt x="3033628" y="1231307"/>
                    </a:cubicBezTo>
                    <a:cubicBezTo>
                      <a:pt x="2957428" y="1275609"/>
                      <a:pt x="2867937" y="1322570"/>
                      <a:pt x="2826293" y="1348265"/>
                    </a:cubicBezTo>
                    <a:cubicBezTo>
                      <a:pt x="2784649" y="1373960"/>
                      <a:pt x="2821863" y="1379277"/>
                      <a:pt x="2783763" y="1385479"/>
                    </a:cubicBezTo>
                    <a:cubicBezTo>
                      <a:pt x="2745663" y="1391681"/>
                      <a:pt x="2673893" y="1393453"/>
                      <a:pt x="2597693" y="1385479"/>
                    </a:cubicBezTo>
                    <a:cubicBezTo>
                      <a:pt x="2521493" y="1377505"/>
                      <a:pt x="2428458" y="1364214"/>
                      <a:pt x="2326563" y="1337633"/>
                    </a:cubicBezTo>
                    <a:cubicBezTo>
                      <a:pt x="2224668" y="1311052"/>
                      <a:pt x="2088216" y="1256117"/>
                      <a:pt x="1986321" y="1225991"/>
                    </a:cubicBezTo>
                    <a:cubicBezTo>
                      <a:pt x="1884426" y="1195865"/>
                      <a:pt x="1715191" y="1156879"/>
                      <a:pt x="1715191" y="1156879"/>
                    </a:cubicBezTo>
                    <a:lnTo>
                      <a:pt x="1188879" y="1018656"/>
                    </a:lnTo>
                    <a:lnTo>
                      <a:pt x="178786" y="742209"/>
                    </a:lnTo>
                    <a:cubicBezTo>
                      <a:pt x="-17916" y="687274"/>
                      <a:pt x="33714" y="695951"/>
                      <a:pt x="8665" y="689047"/>
                    </a:cubicBezTo>
                    <a:cubicBezTo>
                      <a:pt x="-16384" y="682143"/>
                      <a:pt x="19999" y="655303"/>
                      <a:pt x="28490" y="700787"/>
                    </a:cubicBezTo>
                    <a:cubicBezTo>
                      <a:pt x="36981" y="746271"/>
                      <a:pt x="49627" y="914287"/>
                      <a:pt x="59613" y="961949"/>
                    </a:cubicBezTo>
                    <a:cubicBezTo>
                      <a:pt x="69599" y="1009611"/>
                      <a:pt x="49940" y="974649"/>
                      <a:pt x="88409" y="986758"/>
                    </a:cubicBezTo>
                    <a:cubicBezTo>
                      <a:pt x="126878" y="998867"/>
                      <a:pt x="239924" y="1023086"/>
                      <a:pt x="290428" y="1034605"/>
                    </a:cubicBezTo>
                    <a:cubicBezTo>
                      <a:pt x="340932" y="1046124"/>
                      <a:pt x="369286" y="1046124"/>
                      <a:pt x="391437" y="1055870"/>
                    </a:cubicBezTo>
                    <a:cubicBezTo>
                      <a:pt x="413588" y="1065616"/>
                      <a:pt x="409158" y="1086882"/>
                      <a:pt x="423335" y="1093084"/>
                    </a:cubicBezTo>
                    <a:cubicBezTo>
                      <a:pt x="437512" y="1099286"/>
                      <a:pt x="464093" y="1085996"/>
                      <a:pt x="476498" y="1093084"/>
                    </a:cubicBezTo>
                    <a:cubicBezTo>
                      <a:pt x="488903" y="1100172"/>
                      <a:pt x="472954" y="1127640"/>
                      <a:pt x="497763" y="1135614"/>
                    </a:cubicBezTo>
                    <a:cubicBezTo>
                      <a:pt x="522572" y="1143588"/>
                      <a:pt x="602317" y="1132070"/>
                      <a:pt x="625354" y="1140930"/>
                    </a:cubicBezTo>
                    <a:cubicBezTo>
                      <a:pt x="648391" y="1149790"/>
                      <a:pt x="621809" y="1180803"/>
                      <a:pt x="635986" y="1188777"/>
                    </a:cubicBezTo>
                    <a:cubicBezTo>
                      <a:pt x="650163" y="1196751"/>
                      <a:pt x="691807" y="1182575"/>
                      <a:pt x="710414" y="1188777"/>
                    </a:cubicBezTo>
                    <a:cubicBezTo>
                      <a:pt x="729021" y="1194979"/>
                      <a:pt x="721933" y="1218017"/>
                      <a:pt x="747628" y="1225991"/>
                    </a:cubicBezTo>
                    <a:cubicBezTo>
                      <a:pt x="773323" y="1233965"/>
                      <a:pt x="840663" y="1230421"/>
                      <a:pt x="864586" y="1236623"/>
                    </a:cubicBezTo>
                    <a:cubicBezTo>
                      <a:pt x="888509" y="1242825"/>
                      <a:pt x="864587" y="1260547"/>
                      <a:pt x="891168" y="1263205"/>
                    </a:cubicBezTo>
                    <a:cubicBezTo>
                      <a:pt x="917749" y="1265863"/>
                      <a:pt x="991291" y="1242826"/>
                      <a:pt x="1024075" y="1252572"/>
                    </a:cubicBezTo>
                    <a:cubicBezTo>
                      <a:pt x="1056859" y="1262318"/>
                      <a:pt x="1068377" y="1310165"/>
                      <a:pt x="1087870" y="1321684"/>
                    </a:cubicBezTo>
                    <a:cubicBezTo>
                      <a:pt x="1107363" y="1333203"/>
                      <a:pt x="1125084" y="1311938"/>
                      <a:pt x="1141033" y="1321684"/>
                    </a:cubicBezTo>
                    <a:cubicBezTo>
                      <a:pt x="1156982" y="1331430"/>
                      <a:pt x="1166728" y="1372189"/>
                      <a:pt x="1183563" y="1380163"/>
                    </a:cubicBezTo>
                    <a:cubicBezTo>
                      <a:pt x="1200398" y="1388137"/>
                      <a:pt x="1216347" y="1361556"/>
                      <a:pt x="1242042" y="1369530"/>
                    </a:cubicBezTo>
                    <a:cubicBezTo>
                      <a:pt x="1267737" y="1377504"/>
                      <a:pt x="1296091" y="1418263"/>
                      <a:pt x="1337735" y="1428009"/>
                    </a:cubicBezTo>
                    <a:cubicBezTo>
                      <a:pt x="1379379" y="1437755"/>
                      <a:pt x="1436972" y="1415604"/>
                      <a:pt x="1491907" y="1428009"/>
                    </a:cubicBezTo>
                    <a:cubicBezTo>
                      <a:pt x="1546842" y="1440414"/>
                      <a:pt x="1617725" y="1488260"/>
                      <a:pt x="1667344" y="1502437"/>
                    </a:cubicBezTo>
                    <a:cubicBezTo>
                      <a:pt x="1716963" y="1516614"/>
                      <a:pt x="1767468" y="1504210"/>
                      <a:pt x="1789619" y="1513070"/>
                    </a:cubicBezTo>
                    <a:cubicBezTo>
                      <a:pt x="1811770" y="1521930"/>
                      <a:pt x="1766581" y="1555600"/>
                      <a:pt x="1800251" y="1555600"/>
                    </a:cubicBezTo>
                    <a:cubicBezTo>
                      <a:pt x="1833921" y="1555600"/>
                      <a:pt x="1922525" y="1506868"/>
                      <a:pt x="1991637" y="1513070"/>
                    </a:cubicBezTo>
                    <a:cubicBezTo>
                      <a:pt x="2060749" y="1519272"/>
                      <a:pt x="2186567" y="1571549"/>
                      <a:pt x="2214921" y="1592814"/>
                    </a:cubicBezTo>
                    <a:cubicBezTo>
                      <a:pt x="2243275" y="1614079"/>
                      <a:pt x="2189225" y="1630915"/>
                      <a:pt x="2161758" y="1640661"/>
                    </a:cubicBezTo>
                    <a:cubicBezTo>
                      <a:pt x="2134291" y="1650407"/>
                      <a:pt x="2090874" y="1637116"/>
                      <a:pt x="2050116" y="1651293"/>
                    </a:cubicBezTo>
                    <a:cubicBezTo>
                      <a:pt x="2009358" y="1665470"/>
                      <a:pt x="1949993" y="1710658"/>
                      <a:pt x="1917209" y="1725721"/>
                    </a:cubicBezTo>
                    <a:cubicBezTo>
                      <a:pt x="1884425" y="1740784"/>
                      <a:pt x="1880881" y="1738126"/>
                      <a:pt x="1853414" y="1741670"/>
                    </a:cubicBezTo>
                    <a:cubicBezTo>
                      <a:pt x="1825947" y="1745214"/>
                      <a:pt x="1780758" y="1728379"/>
                      <a:pt x="1752405" y="1746986"/>
                    </a:cubicBezTo>
                    <a:cubicBezTo>
                      <a:pt x="1724051" y="1765593"/>
                      <a:pt x="1710761" y="1838249"/>
                      <a:pt x="1683293" y="1853312"/>
                    </a:cubicBezTo>
                    <a:cubicBezTo>
                      <a:pt x="1655825" y="1868375"/>
                      <a:pt x="1613295" y="1830275"/>
                      <a:pt x="1587600" y="1837363"/>
                    </a:cubicBezTo>
                    <a:cubicBezTo>
                      <a:pt x="1561905" y="1844451"/>
                      <a:pt x="1557474" y="1883437"/>
                      <a:pt x="1529121" y="1895842"/>
                    </a:cubicBezTo>
                    <a:cubicBezTo>
                      <a:pt x="1500768" y="1908247"/>
                      <a:pt x="1448491" y="1896728"/>
                      <a:pt x="1417479" y="1911791"/>
                    </a:cubicBezTo>
                    <a:cubicBezTo>
                      <a:pt x="1386467" y="1926854"/>
                      <a:pt x="1377607" y="1966726"/>
                      <a:pt x="1343051" y="1986219"/>
                    </a:cubicBezTo>
                    <a:cubicBezTo>
                      <a:pt x="1308495" y="2005712"/>
                      <a:pt x="1265965" y="2005712"/>
                      <a:pt x="1210144" y="2028749"/>
                    </a:cubicBezTo>
                    <a:cubicBezTo>
                      <a:pt x="1154323" y="2051786"/>
                      <a:pt x="1048884" y="2108493"/>
                      <a:pt x="1008126" y="2124442"/>
                    </a:cubicBezTo>
                    <a:cubicBezTo>
                      <a:pt x="967368" y="2140391"/>
                      <a:pt x="980659" y="2127100"/>
                      <a:pt x="965596" y="2124442"/>
                    </a:cubicBezTo>
                    <a:cubicBezTo>
                      <a:pt x="950533" y="2121784"/>
                      <a:pt x="957621" y="2092544"/>
                      <a:pt x="917749" y="2108493"/>
                    </a:cubicBezTo>
                    <a:cubicBezTo>
                      <a:pt x="877877" y="2124442"/>
                      <a:pt x="759146" y="2196212"/>
                      <a:pt x="726363" y="2220135"/>
                    </a:cubicBezTo>
                    <a:cubicBezTo>
                      <a:pt x="693580" y="2244058"/>
                      <a:pt x="692693" y="2243173"/>
                      <a:pt x="721047" y="2252033"/>
                    </a:cubicBezTo>
                    <a:cubicBezTo>
                      <a:pt x="749400" y="2260894"/>
                      <a:pt x="846866" y="2258235"/>
                      <a:pt x="896484" y="2273298"/>
                    </a:cubicBezTo>
                    <a:cubicBezTo>
                      <a:pt x="946102" y="2288361"/>
                      <a:pt x="993063" y="2323802"/>
                      <a:pt x="1018758" y="2342409"/>
                    </a:cubicBezTo>
                    <a:cubicBezTo>
                      <a:pt x="1044453" y="2361016"/>
                      <a:pt x="1040023" y="2357473"/>
                      <a:pt x="1050656" y="2384940"/>
                    </a:cubicBezTo>
                    <a:cubicBezTo>
                      <a:pt x="1061289" y="2412407"/>
                      <a:pt x="1074580" y="2489493"/>
                      <a:pt x="1082554" y="2507214"/>
                    </a:cubicBezTo>
                    <a:cubicBezTo>
                      <a:pt x="1090528" y="2524935"/>
                      <a:pt x="1041795" y="2518733"/>
                      <a:pt x="1098502" y="2491265"/>
                    </a:cubicBezTo>
                    <a:cubicBezTo>
                      <a:pt x="1155209" y="2463798"/>
                      <a:pt x="1317356" y="2392914"/>
                      <a:pt x="1422796" y="2342409"/>
                    </a:cubicBezTo>
                    <a:cubicBezTo>
                      <a:pt x="1528236" y="2291904"/>
                      <a:pt x="1633675" y="2240514"/>
                      <a:pt x="1731140" y="2188237"/>
                    </a:cubicBezTo>
                    <a:cubicBezTo>
                      <a:pt x="1828605" y="2135960"/>
                      <a:pt x="1930500" y="2067735"/>
                      <a:pt x="2007586" y="2028749"/>
                    </a:cubicBezTo>
                    <a:cubicBezTo>
                      <a:pt x="2084672" y="1989763"/>
                      <a:pt x="2139607" y="1976472"/>
                      <a:pt x="2193656" y="1954321"/>
                    </a:cubicBezTo>
                    <a:cubicBezTo>
                      <a:pt x="2247705" y="1932170"/>
                      <a:pt x="2286691" y="1922423"/>
                      <a:pt x="2331879" y="1895842"/>
                    </a:cubicBezTo>
                    <a:cubicBezTo>
                      <a:pt x="2377067" y="1869261"/>
                      <a:pt x="2430230" y="1833819"/>
                      <a:pt x="2464786" y="1794833"/>
                    </a:cubicBezTo>
                    <a:cubicBezTo>
                      <a:pt x="2499342" y="1755847"/>
                      <a:pt x="2548074" y="1700026"/>
                      <a:pt x="2539214" y="1661926"/>
                    </a:cubicBezTo>
                    <a:cubicBezTo>
                      <a:pt x="2530353" y="1623826"/>
                      <a:pt x="2540100" y="1611422"/>
                      <a:pt x="2411623" y="1566233"/>
                    </a:cubicBezTo>
                    <a:cubicBezTo>
                      <a:pt x="2283146" y="1521044"/>
                      <a:pt x="1977461" y="1453704"/>
                      <a:pt x="1768354" y="1390795"/>
                    </a:cubicBezTo>
                    <a:cubicBezTo>
                      <a:pt x="1559247" y="1327886"/>
                      <a:pt x="1422353" y="1273598"/>
                      <a:pt x="1156982" y="1188777"/>
                    </a:cubicBezTo>
                    <a:cubicBezTo>
                      <a:pt x="891611" y="1103956"/>
                      <a:pt x="344477" y="950098"/>
                      <a:pt x="176128" y="881872"/>
                    </a:cubicBezTo>
                    <a:cubicBezTo>
                      <a:pt x="7779" y="813646"/>
                      <a:pt x="28602" y="760170"/>
                      <a:pt x="146889" y="779423"/>
                    </a:cubicBezTo>
                    <a:cubicBezTo>
                      <a:pt x="265176" y="798676"/>
                      <a:pt x="662567" y="927393"/>
                      <a:pt x="885851" y="997391"/>
                    </a:cubicBezTo>
                    <a:cubicBezTo>
                      <a:pt x="1109135" y="1067389"/>
                      <a:pt x="1275712" y="1132956"/>
                      <a:pt x="1486591" y="1199409"/>
                    </a:cubicBezTo>
                    <a:cubicBezTo>
                      <a:pt x="1697470" y="1265862"/>
                      <a:pt x="1964170" y="1339405"/>
                      <a:pt x="2151126" y="1396112"/>
                    </a:cubicBezTo>
                    <a:cubicBezTo>
                      <a:pt x="2338082" y="1452819"/>
                      <a:pt x="2490482" y="1511298"/>
                      <a:pt x="2608326" y="1539651"/>
                    </a:cubicBezTo>
                    <a:cubicBezTo>
                      <a:pt x="2726170" y="1568004"/>
                      <a:pt x="2770473" y="1575093"/>
                      <a:pt x="2858191" y="1566233"/>
                    </a:cubicBezTo>
                    <a:cubicBezTo>
                      <a:pt x="2945909" y="1557373"/>
                      <a:pt x="3052235" y="1529904"/>
                      <a:pt x="3134637" y="1486488"/>
                    </a:cubicBezTo>
                    <a:cubicBezTo>
                      <a:pt x="3217039" y="1443072"/>
                      <a:pt x="3288810" y="1351809"/>
                      <a:pt x="3352605" y="1305735"/>
                    </a:cubicBezTo>
                    <a:cubicBezTo>
                      <a:pt x="3416400" y="1259661"/>
                      <a:pt x="3466904" y="1243712"/>
                      <a:pt x="3517409" y="1210042"/>
                    </a:cubicBezTo>
                    <a:cubicBezTo>
                      <a:pt x="3567914" y="1176372"/>
                      <a:pt x="3624621" y="1142702"/>
                      <a:pt x="3655633" y="1103716"/>
                    </a:cubicBezTo>
                    <a:cubicBezTo>
                      <a:pt x="3686645" y="1064730"/>
                      <a:pt x="3703479" y="1075363"/>
                      <a:pt x="3703479" y="976126"/>
                    </a:cubicBezTo>
                    <a:cubicBezTo>
                      <a:pt x="3703479" y="876889"/>
                      <a:pt x="3660949" y="610188"/>
                      <a:pt x="3655633" y="508293"/>
                    </a:cubicBezTo>
                    <a:cubicBezTo>
                      <a:pt x="3650317" y="406398"/>
                      <a:pt x="3652089" y="406398"/>
                      <a:pt x="3671582" y="364754"/>
                    </a:cubicBezTo>
                    <a:cubicBezTo>
                      <a:pt x="3691075" y="323110"/>
                      <a:pt x="3696659" y="310068"/>
                      <a:pt x="3772591" y="258428"/>
                    </a:cubicBezTo>
                    <a:cubicBezTo>
                      <a:pt x="3848523" y="206788"/>
                      <a:pt x="4069582" y="97444"/>
                      <a:pt x="4127175" y="54914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46000"/>
                </a:schemeClr>
              </a:solidFill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Arrow: Down 191">
                <a:extLst>
                  <a:ext uri="{FF2B5EF4-FFF2-40B4-BE49-F238E27FC236}">
                    <a16:creationId xmlns:a16="http://schemas.microsoft.com/office/drawing/2014/main" id="{824B13BF-C893-4534-87AE-D304C1E48E07}"/>
                  </a:ext>
                </a:extLst>
              </p:cNvPr>
              <p:cNvSpPr/>
              <p:nvPr/>
            </p:nvSpPr>
            <p:spPr>
              <a:xfrm>
                <a:off x="3664818" y="3924298"/>
                <a:ext cx="175595" cy="242204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Arrow: Down 192">
                <a:extLst>
                  <a:ext uri="{FF2B5EF4-FFF2-40B4-BE49-F238E27FC236}">
                    <a16:creationId xmlns:a16="http://schemas.microsoft.com/office/drawing/2014/main" id="{F96CF389-EB1A-4BD0-96EE-64DE05CB7272}"/>
                  </a:ext>
                </a:extLst>
              </p:cNvPr>
              <p:cNvSpPr/>
              <p:nvPr/>
            </p:nvSpPr>
            <p:spPr>
              <a:xfrm rot="10800000">
                <a:off x="5782076" y="1894254"/>
                <a:ext cx="175595" cy="242204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4" name="Arrow: Down 193">
                <a:extLst>
                  <a:ext uri="{FF2B5EF4-FFF2-40B4-BE49-F238E27FC236}">
                    <a16:creationId xmlns:a16="http://schemas.microsoft.com/office/drawing/2014/main" id="{588F39EA-3993-462D-90AE-59A36F4FD383}"/>
                  </a:ext>
                </a:extLst>
              </p:cNvPr>
              <p:cNvSpPr/>
              <p:nvPr/>
            </p:nvSpPr>
            <p:spPr>
              <a:xfrm rot="18589832">
                <a:off x="7278600" y="4005326"/>
                <a:ext cx="175595" cy="242204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Arrow: Down 194">
                <a:extLst>
                  <a:ext uri="{FF2B5EF4-FFF2-40B4-BE49-F238E27FC236}">
                    <a16:creationId xmlns:a16="http://schemas.microsoft.com/office/drawing/2014/main" id="{232AE84F-3923-49B3-8FF8-4DDF2690F0D3}"/>
                  </a:ext>
                </a:extLst>
              </p:cNvPr>
              <p:cNvSpPr/>
              <p:nvPr/>
            </p:nvSpPr>
            <p:spPr>
              <a:xfrm rot="10800000">
                <a:off x="4461532" y="2083859"/>
                <a:ext cx="175595" cy="242204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Arrow: Down 195">
                <a:extLst>
                  <a:ext uri="{FF2B5EF4-FFF2-40B4-BE49-F238E27FC236}">
                    <a16:creationId xmlns:a16="http://schemas.microsoft.com/office/drawing/2014/main" id="{55A7AC07-475A-4B3D-8FB1-54B8A531A451}"/>
                  </a:ext>
                </a:extLst>
              </p:cNvPr>
              <p:cNvSpPr/>
              <p:nvPr/>
            </p:nvSpPr>
            <p:spPr>
              <a:xfrm rot="2873454">
                <a:off x="6075854" y="3386657"/>
                <a:ext cx="256463" cy="370719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Arrow: Down 196">
                <a:extLst>
                  <a:ext uri="{FF2B5EF4-FFF2-40B4-BE49-F238E27FC236}">
                    <a16:creationId xmlns:a16="http://schemas.microsoft.com/office/drawing/2014/main" id="{4BC80244-39C7-4DFB-8358-E0A4F9D33EFA}"/>
                  </a:ext>
                </a:extLst>
              </p:cNvPr>
              <p:cNvSpPr/>
              <p:nvPr/>
            </p:nvSpPr>
            <p:spPr>
              <a:xfrm rot="6240804">
                <a:off x="5796969" y="3132255"/>
                <a:ext cx="175595" cy="242204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E519AC8-6B14-4F30-B147-8666DF408666}"/>
                  </a:ext>
                </a:extLst>
              </p:cNvPr>
              <p:cNvSpPr/>
              <p:nvPr/>
            </p:nvSpPr>
            <p:spPr>
              <a:xfrm>
                <a:off x="3395663" y="4196445"/>
                <a:ext cx="4619625" cy="1647143"/>
              </a:xfrm>
              <a:custGeom>
                <a:avLst/>
                <a:gdLst>
                  <a:gd name="connsiteX0" fmla="*/ 1885950 w 4619625"/>
                  <a:gd name="connsiteY0" fmla="*/ 266700 h 1633538"/>
                  <a:gd name="connsiteX1" fmla="*/ 2114550 w 4619625"/>
                  <a:gd name="connsiteY1" fmla="*/ 609600 h 1633538"/>
                  <a:gd name="connsiteX2" fmla="*/ 2309812 w 4619625"/>
                  <a:gd name="connsiteY2" fmla="*/ 814388 h 1633538"/>
                  <a:gd name="connsiteX3" fmla="*/ 2495550 w 4619625"/>
                  <a:gd name="connsiteY3" fmla="*/ 1023938 h 1633538"/>
                  <a:gd name="connsiteX4" fmla="*/ 2628900 w 4619625"/>
                  <a:gd name="connsiteY4" fmla="*/ 1119188 h 1633538"/>
                  <a:gd name="connsiteX5" fmla="*/ 2900362 w 4619625"/>
                  <a:gd name="connsiteY5" fmla="*/ 1304925 h 1633538"/>
                  <a:gd name="connsiteX6" fmla="*/ 3205162 w 4619625"/>
                  <a:gd name="connsiteY6" fmla="*/ 1466850 h 1633538"/>
                  <a:gd name="connsiteX7" fmla="*/ 3571875 w 4619625"/>
                  <a:gd name="connsiteY7" fmla="*/ 1562100 h 1633538"/>
                  <a:gd name="connsiteX8" fmla="*/ 4619625 w 4619625"/>
                  <a:gd name="connsiteY8" fmla="*/ 1547813 h 1633538"/>
                  <a:gd name="connsiteX9" fmla="*/ 4557712 w 4619625"/>
                  <a:gd name="connsiteY9" fmla="*/ 1633538 h 1633538"/>
                  <a:gd name="connsiteX10" fmla="*/ 0 w 4619625"/>
                  <a:gd name="connsiteY10" fmla="*/ 1604963 h 1633538"/>
                  <a:gd name="connsiteX11" fmla="*/ 881062 w 4619625"/>
                  <a:gd name="connsiteY11" fmla="*/ 938213 h 1633538"/>
                  <a:gd name="connsiteX12" fmla="*/ 1052512 w 4619625"/>
                  <a:gd name="connsiteY12" fmla="*/ 381000 h 1633538"/>
                  <a:gd name="connsiteX13" fmla="*/ 1104900 w 4619625"/>
                  <a:gd name="connsiteY13" fmla="*/ 0 h 1633538"/>
                  <a:gd name="connsiteX0" fmla="*/ 1885950 w 4619625"/>
                  <a:gd name="connsiteY0" fmla="*/ 296327 h 1663165"/>
                  <a:gd name="connsiteX1" fmla="*/ 2114550 w 4619625"/>
                  <a:gd name="connsiteY1" fmla="*/ 639227 h 1663165"/>
                  <a:gd name="connsiteX2" fmla="*/ 2309812 w 4619625"/>
                  <a:gd name="connsiteY2" fmla="*/ 844015 h 1663165"/>
                  <a:gd name="connsiteX3" fmla="*/ 2495550 w 4619625"/>
                  <a:gd name="connsiteY3" fmla="*/ 1053565 h 1663165"/>
                  <a:gd name="connsiteX4" fmla="*/ 2628900 w 4619625"/>
                  <a:gd name="connsiteY4" fmla="*/ 1148815 h 1663165"/>
                  <a:gd name="connsiteX5" fmla="*/ 2900362 w 4619625"/>
                  <a:gd name="connsiteY5" fmla="*/ 1334552 h 1663165"/>
                  <a:gd name="connsiteX6" fmla="*/ 3205162 w 4619625"/>
                  <a:gd name="connsiteY6" fmla="*/ 1496477 h 1663165"/>
                  <a:gd name="connsiteX7" fmla="*/ 3571875 w 4619625"/>
                  <a:gd name="connsiteY7" fmla="*/ 1591727 h 1663165"/>
                  <a:gd name="connsiteX8" fmla="*/ 4619625 w 4619625"/>
                  <a:gd name="connsiteY8" fmla="*/ 1577440 h 1663165"/>
                  <a:gd name="connsiteX9" fmla="*/ 4557712 w 4619625"/>
                  <a:gd name="connsiteY9" fmla="*/ 1663165 h 1663165"/>
                  <a:gd name="connsiteX10" fmla="*/ 0 w 4619625"/>
                  <a:gd name="connsiteY10" fmla="*/ 1634590 h 1663165"/>
                  <a:gd name="connsiteX11" fmla="*/ 881062 w 4619625"/>
                  <a:gd name="connsiteY11" fmla="*/ 967840 h 1663165"/>
                  <a:gd name="connsiteX12" fmla="*/ 1052512 w 4619625"/>
                  <a:gd name="connsiteY12" fmla="*/ 410627 h 1663165"/>
                  <a:gd name="connsiteX13" fmla="*/ 1104900 w 4619625"/>
                  <a:gd name="connsiteY13" fmla="*/ 29627 h 1663165"/>
                  <a:gd name="connsiteX14" fmla="*/ 1119187 w 4619625"/>
                  <a:gd name="connsiteY14" fmla="*/ 24865 h 1663165"/>
                  <a:gd name="connsiteX0" fmla="*/ 1885950 w 4619625"/>
                  <a:gd name="connsiteY0" fmla="*/ 275071 h 1641909"/>
                  <a:gd name="connsiteX1" fmla="*/ 2114550 w 4619625"/>
                  <a:gd name="connsiteY1" fmla="*/ 617971 h 1641909"/>
                  <a:gd name="connsiteX2" fmla="*/ 2309812 w 4619625"/>
                  <a:gd name="connsiteY2" fmla="*/ 822759 h 1641909"/>
                  <a:gd name="connsiteX3" fmla="*/ 2495550 w 4619625"/>
                  <a:gd name="connsiteY3" fmla="*/ 1032309 h 1641909"/>
                  <a:gd name="connsiteX4" fmla="*/ 2628900 w 4619625"/>
                  <a:gd name="connsiteY4" fmla="*/ 1127559 h 1641909"/>
                  <a:gd name="connsiteX5" fmla="*/ 2900362 w 4619625"/>
                  <a:gd name="connsiteY5" fmla="*/ 1313296 h 1641909"/>
                  <a:gd name="connsiteX6" fmla="*/ 3205162 w 4619625"/>
                  <a:gd name="connsiteY6" fmla="*/ 1475221 h 1641909"/>
                  <a:gd name="connsiteX7" fmla="*/ 3571875 w 4619625"/>
                  <a:gd name="connsiteY7" fmla="*/ 1570471 h 1641909"/>
                  <a:gd name="connsiteX8" fmla="*/ 4619625 w 4619625"/>
                  <a:gd name="connsiteY8" fmla="*/ 1556184 h 1641909"/>
                  <a:gd name="connsiteX9" fmla="*/ 4557712 w 4619625"/>
                  <a:gd name="connsiteY9" fmla="*/ 1641909 h 1641909"/>
                  <a:gd name="connsiteX10" fmla="*/ 0 w 4619625"/>
                  <a:gd name="connsiteY10" fmla="*/ 1613334 h 1641909"/>
                  <a:gd name="connsiteX11" fmla="*/ 881062 w 4619625"/>
                  <a:gd name="connsiteY11" fmla="*/ 946584 h 1641909"/>
                  <a:gd name="connsiteX12" fmla="*/ 1052512 w 4619625"/>
                  <a:gd name="connsiteY12" fmla="*/ 389371 h 1641909"/>
                  <a:gd name="connsiteX13" fmla="*/ 1104900 w 4619625"/>
                  <a:gd name="connsiteY13" fmla="*/ 8371 h 1641909"/>
                  <a:gd name="connsiteX14" fmla="*/ 1890712 w 4619625"/>
                  <a:gd name="connsiteY14" fmla="*/ 270309 h 1641909"/>
                  <a:gd name="connsiteX0" fmla="*/ 1885950 w 4619625"/>
                  <a:gd name="connsiteY0" fmla="*/ 275071 h 1641909"/>
                  <a:gd name="connsiteX1" fmla="*/ 2114550 w 4619625"/>
                  <a:gd name="connsiteY1" fmla="*/ 617971 h 1641909"/>
                  <a:gd name="connsiteX2" fmla="*/ 2309812 w 4619625"/>
                  <a:gd name="connsiteY2" fmla="*/ 822759 h 1641909"/>
                  <a:gd name="connsiteX3" fmla="*/ 2495550 w 4619625"/>
                  <a:gd name="connsiteY3" fmla="*/ 1032309 h 1641909"/>
                  <a:gd name="connsiteX4" fmla="*/ 2628900 w 4619625"/>
                  <a:gd name="connsiteY4" fmla="*/ 1127559 h 1641909"/>
                  <a:gd name="connsiteX5" fmla="*/ 2900362 w 4619625"/>
                  <a:gd name="connsiteY5" fmla="*/ 1313296 h 1641909"/>
                  <a:gd name="connsiteX6" fmla="*/ 3205162 w 4619625"/>
                  <a:gd name="connsiteY6" fmla="*/ 1475221 h 1641909"/>
                  <a:gd name="connsiteX7" fmla="*/ 3571875 w 4619625"/>
                  <a:gd name="connsiteY7" fmla="*/ 1570471 h 1641909"/>
                  <a:gd name="connsiteX8" fmla="*/ 4619625 w 4619625"/>
                  <a:gd name="connsiteY8" fmla="*/ 1556184 h 1641909"/>
                  <a:gd name="connsiteX9" fmla="*/ 4557712 w 4619625"/>
                  <a:gd name="connsiteY9" fmla="*/ 1641909 h 1641909"/>
                  <a:gd name="connsiteX10" fmla="*/ 0 w 4619625"/>
                  <a:gd name="connsiteY10" fmla="*/ 1613334 h 1641909"/>
                  <a:gd name="connsiteX11" fmla="*/ 881062 w 4619625"/>
                  <a:gd name="connsiteY11" fmla="*/ 946584 h 1641909"/>
                  <a:gd name="connsiteX12" fmla="*/ 1052512 w 4619625"/>
                  <a:gd name="connsiteY12" fmla="*/ 389371 h 1641909"/>
                  <a:gd name="connsiteX13" fmla="*/ 1104900 w 4619625"/>
                  <a:gd name="connsiteY13" fmla="*/ 8371 h 1641909"/>
                  <a:gd name="connsiteX14" fmla="*/ 1890712 w 4619625"/>
                  <a:gd name="connsiteY14" fmla="*/ 270309 h 1641909"/>
                  <a:gd name="connsiteX15" fmla="*/ 1885950 w 4619625"/>
                  <a:gd name="connsiteY15" fmla="*/ 275071 h 1641909"/>
                  <a:gd name="connsiteX0" fmla="*/ 1885950 w 4619625"/>
                  <a:gd name="connsiteY0" fmla="*/ 270214 h 1637052"/>
                  <a:gd name="connsiteX1" fmla="*/ 2114550 w 4619625"/>
                  <a:gd name="connsiteY1" fmla="*/ 613114 h 1637052"/>
                  <a:gd name="connsiteX2" fmla="*/ 2309812 w 4619625"/>
                  <a:gd name="connsiteY2" fmla="*/ 817902 h 1637052"/>
                  <a:gd name="connsiteX3" fmla="*/ 2495550 w 4619625"/>
                  <a:gd name="connsiteY3" fmla="*/ 1027452 h 1637052"/>
                  <a:gd name="connsiteX4" fmla="*/ 2628900 w 4619625"/>
                  <a:gd name="connsiteY4" fmla="*/ 1122702 h 1637052"/>
                  <a:gd name="connsiteX5" fmla="*/ 2900362 w 4619625"/>
                  <a:gd name="connsiteY5" fmla="*/ 1308439 h 1637052"/>
                  <a:gd name="connsiteX6" fmla="*/ 3205162 w 4619625"/>
                  <a:gd name="connsiteY6" fmla="*/ 1470364 h 1637052"/>
                  <a:gd name="connsiteX7" fmla="*/ 3571875 w 4619625"/>
                  <a:gd name="connsiteY7" fmla="*/ 1565614 h 1637052"/>
                  <a:gd name="connsiteX8" fmla="*/ 4619625 w 4619625"/>
                  <a:gd name="connsiteY8" fmla="*/ 1551327 h 1637052"/>
                  <a:gd name="connsiteX9" fmla="*/ 4557712 w 4619625"/>
                  <a:gd name="connsiteY9" fmla="*/ 1637052 h 1637052"/>
                  <a:gd name="connsiteX10" fmla="*/ 0 w 4619625"/>
                  <a:gd name="connsiteY10" fmla="*/ 1608477 h 1637052"/>
                  <a:gd name="connsiteX11" fmla="*/ 881062 w 4619625"/>
                  <a:gd name="connsiteY11" fmla="*/ 941727 h 1637052"/>
                  <a:gd name="connsiteX12" fmla="*/ 1052512 w 4619625"/>
                  <a:gd name="connsiteY12" fmla="*/ 384514 h 1637052"/>
                  <a:gd name="connsiteX13" fmla="*/ 1104900 w 4619625"/>
                  <a:gd name="connsiteY13" fmla="*/ 3514 h 1637052"/>
                  <a:gd name="connsiteX14" fmla="*/ 1752600 w 4619625"/>
                  <a:gd name="connsiteY14" fmla="*/ 198778 h 1637052"/>
                  <a:gd name="connsiteX15" fmla="*/ 1890712 w 4619625"/>
                  <a:gd name="connsiteY15" fmla="*/ 265452 h 1637052"/>
                  <a:gd name="connsiteX16" fmla="*/ 1885950 w 4619625"/>
                  <a:gd name="connsiteY16" fmla="*/ 270214 h 1637052"/>
                  <a:gd name="connsiteX0" fmla="*/ 1885950 w 4619625"/>
                  <a:gd name="connsiteY0" fmla="*/ 270384 h 1637222"/>
                  <a:gd name="connsiteX1" fmla="*/ 2114550 w 4619625"/>
                  <a:gd name="connsiteY1" fmla="*/ 613284 h 1637222"/>
                  <a:gd name="connsiteX2" fmla="*/ 2309812 w 4619625"/>
                  <a:gd name="connsiteY2" fmla="*/ 818072 h 1637222"/>
                  <a:gd name="connsiteX3" fmla="*/ 2495550 w 4619625"/>
                  <a:gd name="connsiteY3" fmla="*/ 1027622 h 1637222"/>
                  <a:gd name="connsiteX4" fmla="*/ 2628900 w 4619625"/>
                  <a:gd name="connsiteY4" fmla="*/ 1122872 h 1637222"/>
                  <a:gd name="connsiteX5" fmla="*/ 2900362 w 4619625"/>
                  <a:gd name="connsiteY5" fmla="*/ 1308609 h 1637222"/>
                  <a:gd name="connsiteX6" fmla="*/ 3205162 w 4619625"/>
                  <a:gd name="connsiteY6" fmla="*/ 1470534 h 1637222"/>
                  <a:gd name="connsiteX7" fmla="*/ 3571875 w 4619625"/>
                  <a:gd name="connsiteY7" fmla="*/ 1565784 h 1637222"/>
                  <a:gd name="connsiteX8" fmla="*/ 4619625 w 4619625"/>
                  <a:gd name="connsiteY8" fmla="*/ 1551497 h 1637222"/>
                  <a:gd name="connsiteX9" fmla="*/ 4557712 w 4619625"/>
                  <a:gd name="connsiteY9" fmla="*/ 1637222 h 1637222"/>
                  <a:gd name="connsiteX10" fmla="*/ 0 w 4619625"/>
                  <a:gd name="connsiteY10" fmla="*/ 1608647 h 1637222"/>
                  <a:gd name="connsiteX11" fmla="*/ 881062 w 4619625"/>
                  <a:gd name="connsiteY11" fmla="*/ 941897 h 1637222"/>
                  <a:gd name="connsiteX12" fmla="*/ 1052512 w 4619625"/>
                  <a:gd name="connsiteY12" fmla="*/ 384684 h 1637222"/>
                  <a:gd name="connsiteX13" fmla="*/ 1104900 w 4619625"/>
                  <a:gd name="connsiteY13" fmla="*/ 3684 h 1637222"/>
                  <a:gd name="connsiteX14" fmla="*/ 1676400 w 4619625"/>
                  <a:gd name="connsiteY14" fmla="*/ 189423 h 1637222"/>
                  <a:gd name="connsiteX15" fmla="*/ 1890712 w 4619625"/>
                  <a:gd name="connsiteY15" fmla="*/ 265622 h 1637222"/>
                  <a:gd name="connsiteX16" fmla="*/ 1885950 w 4619625"/>
                  <a:gd name="connsiteY16" fmla="*/ 270384 h 1637222"/>
                  <a:gd name="connsiteX0" fmla="*/ 1885950 w 4619625"/>
                  <a:gd name="connsiteY0" fmla="*/ 270571 h 1637409"/>
                  <a:gd name="connsiteX1" fmla="*/ 2114550 w 4619625"/>
                  <a:gd name="connsiteY1" fmla="*/ 613471 h 1637409"/>
                  <a:gd name="connsiteX2" fmla="*/ 2309812 w 4619625"/>
                  <a:gd name="connsiteY2" fmla="*/ 818259 h 1637409"/>
                  <a:gd name="connsiteX3" fmla="*/ 2495550 w 4619625"/>
                  <a:gd name="connsiteY3" fmla="*/ 1027809 h 1637409"/>
                  <a:gd name="connsiteX4" fmla="*/ 2628900 w 4619625"/>
                  <a:gd name="connsiteY4" fmla="*/ 1123059 h 1637409"/>
                  <a:gd name="connsiteX5" fmla="*/ 2900362 w 4619625"/>
                  <a:gd name="connsiteY5" fmla="*/ 1308796 h 1637409"/>
                  <a:gd name="connsiteX6" fmla="*/ 3205162 w 4619625"/>
                  <a:gd name="connsiteY6" fmla="*/ 1470721 h 1637409"/>
                  <a:gd name="connsiteX7" fmla="*/ 3571875 w 4619625"/>
                  <a:gd name="connsiteY7" fmla="*/ 1565971 h 1637409"/>
                  <a:gd name="connsiteX8" fmla="*/ 4619625 w 4619625"/>
                  <a:gd name="connsiteY8" fmla="*/ 1551684 h 1637409"/>
                  <a:gd name="connsiteX9" fmla="*/ 4557712 w 4619625"/>
                  <a:gd name="connsiteY9" fmla="*/ 1637409 h 1637409"/>
                  <a:gd name="connsiteX10" fmla="*/ 0 w 4619625"/>
                  <a:gd name="connsiteY10" fmla="*/ 1608834 h 1637409"/>
                  <a:gd name="connsiteX11" fmla="*/ 881062 w 4619625"/>
                  <a:gd name="connsiteY11" fmla="*/ 942084 h 1637409"/>
                  <a:gd name="connsiteX12" fmla="*/ 1052512 w 4619625"/>
                  <a:gd name="connsiteY12" fmla="*/ 384871 h 1637409"/>
                  <a:gd name="connsiteX13" fmla="*/ 1104900 w 4619625"/>
                  <a:gd name="connsiteY13" fmla="*/ 3871 h 1637409"/>
                  <a:gd name="connsiteX14" fmla="*/ 1695450 w 4619625"/>
                  <a:gd name="connsiteY14" fmla="*/ 180085 h 1637409"/>
                  <a:gd name="connsiteX15" fmla="*/ 1890712 w 4619625"/>
                  <a:gd name="connsiteY15" fmla="*/ 265809 h 1637409"/>
                  <a:gd name="connsiteX16" fmla="*/ 1885950 w 4619625"/>
                  <a:gd name="connsiteY16" fmla="*/ 270571 h 1637409"/>
                  <a:gd name="connsiteX0" fmla="*/ 1885950 w 4619625"/>
                  <a:gd name="connsiteY0" fmla="*/ 269786 h 1636624"/>
                  <a:gd name="connsiteX1" fmla="*/ 2114550 w 4619625"/>
                  <a:gd name="connsiteY1" fmla="*/ 612686 h 1636624"/>
                  <a:gd name="connsiteX2" fmla="*/ 2309812 w 4619625"/>
                  <a:gd name="connsiteY2" fmla="*/ 817474 h 1636624"/>
                  <a:gd name="connsiteX3" fmla="*/ 2495550 w 4619625"/>
                  <a:gd name="connsiteY3" fmla="*/ 1027024 h 1636624"/>
                  <a:gd name="connsiteX4" fmla="*/ 2628900 w 4619625"/>
                  <a:gd name="connsiteY4" fmla="*/ 1122274 h 1636624"/>
                  <a:gd name="connsiteX5" fmla="*/ 2900362 w 4619625"/>
                  <a:gd name="connsiteY5" fmla="*/ 1308011 h 1636624"/>
                  <a:gd name="connsiteX6" fmla="*/ 3205162 w 4619625"/>
                  <a:gd name="connsiteY6" fmla="*/ 1469936 h 1636624"/>
                  <a:gd name="connsiteX7" fmla="*/ 3571875 w 4619625"/>
                  <a:gd name="connsiteY7" fmla="*/ 1565186 h 1636624"/>
                  <a:gd name="connsiteX8" fmla="*/ 4619625 w 4619625"/>
                  <a:gd name="connsiteY8" fmla="*/ 1550899 h 1636624"/>
                  <a:gd name="connsiteX9" fmla="*/ 4557712 w 4619625"/>
                  <a:gd name="connsiteY9" fmla="*/ 1636624 h 1636624"/>
                  <a:gd name="connsiteX10" fmla="*/ 0 w 4619625"/>
                  <a:gd name="connsiteY10" fmla="*/ 1608049 h 1636624"/>
                  <a:gd name="connsiteX11" fmla="*/ 881062 w 4619625"/>
                  <a:gd name="connsiteY11" fmla="*/ 941299 h 1636624"/>
                  <a:gd name="connsiteX12" fmla="*/ 1052512 w 4619625"/>
                  <a:gd name="connsiteY12" fmla="*/ 384086 h 1636624"/>
                  <a:gd name="connsiteX13" fmla="*/ 1104900 w 4619625"/>
                  <a:gd name="connsiteY13" fmla="*/ 3086 h 1636624"/>
                  <a:gd name="connsiteX14" fmla="*/ 1804988 w 4619625"/>
                  <a:gd name="connsiteY14" fmla="*/ 226925 h 1636624"/>
                  <a:gd name="connsiteX15" fmla="*/ 1890712 w 4619625"/>
                  <a:gd name="connsiteY15" fmla="*/ 265024 h 1636624"/>
                  <a:gd name="connsiteX16" fmla="*/ 1885950 w 4619625"/>
                  <a:gd name="connsiteY16" fmla="*/ 269786 h 1636624"/>
                  <a:gd name="connsiteX0" fmla="*/ 1885950 w 4619625"/>
                  <a:gd name="connsiteY0" fmla="*/ 270347 h 1637185"/>
                  <a:gd name="connsiteX1" fmla="*/ 2114550 w 4619625"/>
                  <a:gd name="connsiteY1" fmla="*/ 613247 h 1637185"/>
                  <a:gd name="connsiteX2" fmla="*/ 2309812 w 4619625"/>
                  <a:gd name="connsiteY2" fmla="*/ 818035 h 1637185"/>
                  <a:gd name="connsiteX3" fmla="*/ 2495550 w 4619625"/>
                  <a:gd name="connsiteY3" fmla="*/ 1027585 h 1637185"/>
                  <a:gd name="connsiteX4" fmla="*/ 2628900 w 4619625"/>
                  <a:gd name="connsiteY4" fmla="*/ 1122835 h 1637185"/>
                  <a:gd name="connsiteX5" fmla="*/ 2900362 w 4619625"/>
                  <a:gd name="connsiteY5" fmla="*/ 1308572 h 1637185"/>
                  <a:gd name="connsiteX6" fmla="*/ 3205162 w 4619625"/>
                  <a:gd name="connsiteY6" fmla="*/ 1470497 h 1637185"/>
                  <a:gd name="connsiteX7" fmla="*/ 3571875 w 4619625"/>
                  <a:gd name="connsiteY7" fmla="*/ 1565747 h 1637185"/>
                  <a:gd name="connsiteX8" fmla="*/ 4619625 w 4619625"/>
                  <a:gd name="connsiteY8" fmla="*/ 1551460 h 1637185"/>
                  <a:gd name="connsiteX9" fmla="*/ 4557712 w 4619625"/>
                  <a:gd name="connsiteY9" fmla="*/ 1637185 h 1637185"/>
                  <a:gd name="connsiteX10" fmla="*/ 0 w 4619625"/>
                  <a:gd name="connsiteY10" fmla="*/ 1608610 h 1637185"/>
                  <a:gd name="connsiteX11" fmla="*/ 881062 w 4619625"/>
                  <a:gd name="connsiteY11" fmla="*/ 941860 h 1637185"/>
                  <a:gd name="connsiteX12" fmla="*/ 1052512 w 4619625"/>
                  <a:gd name="connsiteY12" fmla="*/ 384647 h 1637185"/>
                  <a:gd name="connsiteX13" fmla="*/ 1104900 w 4619625"/>
                  <a:gd name="connsiteY13" fmla="*/ 3647 h 1637185"/>
                  <a:gd name="connsiteX14" fmla="*/ 1724025 w 4619625"/>
                  <a:gd name="connsiteY14" fmla="*/ 194147 h 1637185"/>
                  <a:gd name="connsiteX15" fmla="*/ 1804988 w 4619625"/>
                  <a:gd name="connsiteY15" fmla="*/ 227486 h 1637185"/>
                  <a:gd name="connsiteX16" fmla="*/ 1890712 w 4619625"/>
                  <a:gd name="connsiteY16" fmla="*/ 265585 h 1637185"/>
                  <a:gd name="connsiteX17" fmla="*/ 1885950 w 4619625"/>
                  <a:gd name="connsiteY17" fmla="*/ 270347 h 1637185"/>
                  <a:gd name="connsiteX0" fmla="*/ 1885950 w 4619625"/>
                  <a:gd name="connsiteY0" fmla="*/ 269725 h 1636563"/>
                  <a:gd name="connsiteX1" fmla="*/ 2114550 w 4619625"/>
                  <a:gd name="connsiteY1" fmla="*/ 612625 h 1636563"/>
                  <a:gd name="connsiteX2" fmla="*/ 2309812 w 4619625"/>
                  <a:gd name="connsiteY2" fmla="*/ 817413 h 1636563"/>
                  <a:gd name="connsiteX3" fmla="*/ 2495550 w 4619625"/>
                  <a:gd name="connsiteY3" fmla="*/ 1026963 h 1636563"/>
                  <a:gd name="connsiteX4" fmla="*/ 2628900 w 4619625"/>
                  <a:gd name="connsiteY4" fmla="*/ 1122213 h 1636563"/>
                  <a:gd name="connsiteX5" fmla="*/ 2900362 w 4619625"/>
                  <a:gd name="connsiteY5" fmla="*/ 1307950 h 1636563"/>
                  <a:gd name="connsiteX6" fmla="*/ 3205162 w 4619625"/>
                  <a:gd name="connsiteY6" fmla="*/ 1469875 h 1636563"/>
                  <a:gd name="connsiteX7" fmla="*/ 3571875 w 4619625"/>
                  <a:gd name="connsiteY7" fmla="*/ 1565125 h 1636563"/>
                  <a:gd name="connsiteX8" fmla="*/ 4619625 w 4619625"/>
                  <a:gd name="connsiteY8" fmla="*/ 1550838 h 1636563"/>
                  <a:gd name="connsiteX9" fmla="*/ 4557712 w 4619625"/>
                  <a:gd name="connsiteY9" fmla="*/ 1636563 h 1636563"/>
                  <a:gd name="connsiteX10" fmla="*/ 0 w 4619625"/>
                  <a:gd name="connsiteY10" fmla="*/ 1607988 h 1636563"/>
                  <a:gd name="connsiteX11" fmla="*/ 881062 w 4619625"/>
                  <a:gd name="connsiteY11" fmla="*/ 941238 h 1636563"/>
                  <a:gd name="connsiteX12" fmla="*/ 1052512 w 4619625"/>
                  <a:gd name="connsiteY12" fmla="*/ 384025 h 1636563"/>
                  <a:gd name="connsiteX13" fmla="*/ 1104900 w 4619625"/>
                  <a:gd name="connsiteY13" fmla="*/ 3025 h 1636563"/>
                  <a:gd name="connsiteX14" fmla="*/ 1724025 w 4619625"/>
                  <a:gd name="connsiteY14" fmla="*/ 236388 h 1636563"/>
                  <a:gd name="connsiteX15" fmla="*/ 1804988 w 4619625"/>
                  <a:gd name="connsiteY15" fmla="*/ 226864 h 1636563"/>
                  <a:gd name="connsiteX16" fmla="*/ 1890712 w 4619625"/>
                  <a:gd name="connsiteY16" fmla="*/ 264963 h 1636563"/>
                  <a:gd name="connsiteX17" fmla="*/ 1885950 w 4619625"/>
                  <a:gd name="connsiteY17" fmla="*/ 269725 h 1636563"/>
                  <a:gd name="connsiteX0" fmla="*/ 1857375 w 4619625"/>
                  <a:gd name="connsiteY0" fmla="*/ 231625 h 1636563"/>
                  <a:gd name="connsiteX1" fmla="*/ 2114550 w 4619625"/>
                  <a:gd name="connsiteY1" fmla="*/ 612625 h 1636563"/>
                  <a:gd name="connsiteX2" fmla="*/ 2309812 w 4619625"/>
                  <a:gd name="connsiteY2" fmla="*/ 817413 h 1636563"/>
                  <a:gd name="connsiteX3" fmla="*/ 2495550 w 4619625"/>
                  <a:gd name="connsiteY3" fmla="*/ 1026963 h 1636563"/>
                  <a:gd name="connsiteX4" fmla="*/ 2628900 w 4619625"/>
                  <a:gd name="connsiteY4" fmla="*/ 1122213 h 1636563"/>
                  <a:gd name="connsiteX5" fmla="*/ 2900362 w 4619625"/>
                  <a:gd name="connsiteY5" fmla="*/ 1307950 h 1636563"/>
                  <a:gd name="connsiteX6" fmla="*/ 3205162 w 4619625"/>
                  <a:gd name="connsiteY6" fmla="*/ 1469875 h 1636563"/>
                  <a:gd name="connsiteX7" fmla="*/ 3571875 w 4619625"/>
                  <a:gd name="connsiteY7" fmla="*/ 1565125 h 1636563"/>
                  <a:gd name="connsiteX8" fmla="*/ 4619625 w 4619625"/>
                  <a:gd name="connsiteY8" fmla="*/ 1550838 h 1636563"/>
                  <a:gd name="connsiteX9" fmla="*/ 4557712 w 4619625"/>
                  <a:gd name="connsiteY9" fmla="*/ 1636563 h 1636563"/>
                  <a:gd name="connsiteX10" fmla="*/ 0 w 4619625"/>
                  <a:gd name="connsiteY10" fmla="*/ 1607988 h 1636563"/>
                  <a:gd name="connsiteX11" fmla="*/ 881062 w 4619625"/>
                  <a:gd name="connsiteY11" fmla="*/ 941238 h 1636563"/>
                  <a:gd name="connsiteX12" fmla="*/ 1052512 w 4619625"/>
                  <a:gd name="connsiteY12" fmla="*/ 384025 h 1636563"/>
                  <a:gd name="connsiteX13" fmla="*/ 1104900 w 4619625"/>
                  <a:gd name="connsiteY13" fmla="*/ 3025 h 1636563"/>
                  <a:gd name="connsiteX14" fmla="*/ 1724025 w 4619625"/>
                  <a:gd name="connsiteY14" fmla="*/ 236388 h 1636563"/>
                  <a:gd name="connsiteX15" fmla="*/ 1804988 w 4619625"/>
                  <a:gd name="connsiteY15" fmla="*/ 226864 h 1636563"/>
                  <a:gd name="connsiteX16" fmla="*/ 1890712 w 4619625"/>
                  <a:gd name="connsiteY16" fmla="*/ 264963 h 1636563"/>
                  <a:gd name="connsiteX17" fmla="*/ 1857375 w 4619625"/>
                  <a:gd name="connsiteY17" fmla="*/ 231625 h 1636563"/>
                  <a:gd name="connsiteX0" fmla="*/ 1857375 w 4619625"/>
                  <a:gd name="connsiteY0" fmla="*/ 237279 h 1642217"/>
                  <a:gd name="connsiteX1" fmla="*/ 2114550 w 4619625"/>
                  <a:gd name="connsiteY1" fmla="*/ 618279 h 1642217"/>
                  <a:gd name="connsiteX2" fmla="*/ 2309812 w 4619625"/>
                  <a:gd name="connsiteY2" fmla="*/ 823067 h 1642217"/>
                  <a:gd name="connsiteX3" fmla="*/ 2495550 w 4619625"/>
                  <a:gd name="connsiteY3" fmla="*/ 1032617 h 1642217"/>
                  <a:gd name="connsiteX4" fmla="*/ 2628900 w 4619625"/>
                  <a:gd name="connsiteY4" fmla="*/ 1127867 h 1642217"/>
                  <a:gd name="connsiteX5" fmla="*/ 2900362 w 4619625"/>
                  <a:gd name="connsiteY5" fmla="*/ 1313604 h 1642217"/>
                  <a:gd name="connsiteX6" fmla="*/ 3205162 w 4619625"/>
                  <a:gd name="connsiteY6" fmla="*/ 1475529 h 1642217"/>
                  <a:gd name="connsiteX7" fmla="*/ 3571875 w 4619625"/>
                  <a:gd name="connsiteY7" fmla="*/ 1570779 h 1642217"/>
                  <a:gd name="connsiteX8" fmla="*/ 4619625 w 4619625"/>
                  <a:gd name="connsiteY8" fmla="*/ 1556492 h 1642217"/>
                  <a:gd name="connsiteX9" fmla="*/ 4557712 w 4619625"/>
                  <a:gd name="connsiteY9" fmla="*/ 1642217 h 1642217"/>
                  <a:gd name="connsiteX10" fmla="*/ 0 w 4619625"/>
                  <a:gd name="connsiteY10" fmla="*/ 1613642 h 1642217"/>
                  <a:gd name="connsiteX11" fmla="*/ 881062 w 4619625"/>
                  <a:gd name="connsiteY11" fmla="*/ 946892 h 1642217"/>
                  <a:gd name="connsiteX12" fmla="*/ 1052512 w 4619625"/>
                  <a:gd name="connsiteY12" fmla="*/ 389679 h 1642217"/>
                  <a:gd name="connsiteX13" fmla="*/ 1104900 w 4619625"/>
                  <a:gd name="connsiteY13" fmla="*/ 8679 h 1642217"/>
                  <a:gd name="connsiteX14" fmla="*/ 1495425 w 4619625"/>
                  <a:gd name="connsiteY14" fmla="*/ 132505 h 1642217"/>
                  <a:gd name="connsiteX15" fmla="*/ 1724025 w 4619625"/>
                  <a:gd name="connsiteY15" fmla="*/ 242042 h 1642217"/>
                  <a:gd name="connsiteX16" fmla="*/ 1804988 w 4619625"/>
                  <a:gd name="connsiteY16" fmla="*/ 232518 h 1642217"/>
                  <a:gd name="connsiteX17" fmla="*/ 1890712 w 4619625"/>
                  <a:gd name="connsiteY17" fmla="*/ 270617 h 1642217"/>
                  <a:gd name="connsiteX18" fmla="*/ 1857375 w 4619625"/>
                  <a:gd name="connsiteY18" fmla="*/ 237279 h 1642217"/>
                  <a:gd name="connsiteX0" fmla="*/ 1857375 w 4619625"/>
                  <a:gd name="connsiteY0" fmla="*/ 235618 h 1640556"/>
                  <a:gd name="connsiteX1" fmla="*/ 2114550 w 4619625"/>
                  <a:gd name="connsiteY1" fmla="*/ 616618 h 1640556"/>
                  <a:gd name="connsiteX2" fmla="*/ 2309812 w 4619625"/>
                  <a:gd name="connsiteY2" fmla="*/ 821406 h 1640556"/>
                  <a:gd name="connsiteX3" fmla="*/ 2495550 w 4619625"/>
                  <a:gd name="connsiteY3" fmla="*/ 1030956 h 1640556"/>
                  <a:gd name="connsiteX4" fmla="*/ 2628900 w 4619625"/>
                  <a:gd name="connsiteY4" fmla="*/ 1126206 h 1640556"/>
                  <a:gd name="connsiteX5" fmla="*/ 2900362 w 4619625"/>
                  <a:gd name="connsiteY5" fmla="*/ 1311943 h 1640556"/>
                  <a:gd name="connsiteX6" fmla="*/ 3205162 w 4619625"/>
                  <a:gd name="connsiteY6" fmla="*/ 1473868 h 1640556"/>
                  <a:gd name="connsiteX7" fmla="*/ 3571875 w 4619625"/>
                  <a:gd name="connsiteY7" fmla="*/ 1569118 h 1640556"/>
                  <a:gd name="connsiteX8" fmla="*/ 4619625 w 4619625"/>
                  <a:gd name="connsiteY8" fmla="*/ 1554831 h 1640556"/>
                  <a:gd name="connsiteX9" fmla="*/ 4557712 w 4619625"/>
                  <a:gd name="connsiteY9" fmla="*/ 1640556 h 1640556"/>
                  <a:gd name="connsiteX10" fmla="*/ 0 w 4619625"/>
                  <a:gd name="connsiteY10" fmla="*/ 1611981 h 1640556"/>
                  <a:gd name="connsiteX11" fmla="*/ 881062 w 4619625"/>
                  <a:gd name="connsiteY11" fmla="*/ 945231 h 1640556"/>
                  <a:gd name="connsiteX12" fmla="*/ 1052512 w 4619625"/>
                  <a:gd name="connsiteY12" fmla="*/ 388018 h 1640556"/>
                  <a:gd name="connsiteX13" fmla="*/ 1104900 w 4619625"/>
                  <a:gd name="connsiteY13" fmla="*/ 7018 h 1640556"/>
                  <a:gd name="connsiteX14" fmla="*/ 1504950 w 4619625"/>
                  <a:gd name="connsiteY14" fmla="*/ 168944 h 1640556"/>
                  <a:gd name="connsiteX15" fmla="*/ 1724025 w 4619625"/>
                  <a:gd name="connsiteY15" fmla="*/ 240381 h 1640556"/>
                  <a:gd name="connsiteX16" fmla="*/ 1804988 w 4619625"/>
                  <a:gd name="connsiteY16" fmla="*/ 230857 h 1640556"/>
                  <a:gd name="connsiteX17" fmla="*/ 1890712 w 4619625"/>
                  <a:gd name="connsiteY17" fmla="*/ 268956 h 1640556"/>
                  <a:gd name="connsiteX18" fmla="*/ 1857375 w 4619625"/>
                  <a:gd name="connsiteY18" fmla="*/ 235618 h 1640556"/>
                  <a:gd name="connsiteX0" fmla="*/ 1857375 w 4619625"/>
                  <a:gd name="connsiteY0" fmla="*/ 235618 h 1640556"/>
                  <a:gd name="connsiteX1" fmla="*/ 2114550 w 4619625"/>
                  <a:gd name="connsiteY1" fmla="*/ 616618 h 1640556"/>
                  <a:gd name="connsiteX2" fmla="*/ 2309812 w 4619625"/>
                  <a:gd name="connsiteY2" fmla="*/ 821406 h 1640556"/>
                  <a:gd name="connsiteX3" fmla="*/ 2495550 w 4619625"/>
                  <a:gd name="connsiteY3" fmla="*/ 1030956 h 1640556"/>
                  <a:gd name="connsiteX4" fmla="*/ 2628900 w 4619625"/>
                  <a:gd name="connsiteY4" fmla="*/ 1126206 h 1640556"/>
                  <a:gd name="connsiteX5" fmla="*/ 2900362 w 4619625"/>
                  <a:gd name="connsiteY5" fmla="*/ 1311943 h 1640556"/>
                  <a:gd name="connsiteX6" fmla="*/ 3205162 w 4619625"/>
                  <a:gd name="connsiteY6" fmla="*/ 1473868 h 1640556"/>
                  <a:gd name="connsiteX7" fmla="*/ 3571875 w 4619625"/>
                  <a:gd name="connsiteY7" fmla="*/ 1569118 h 1640556"/>
                  <a:gd name="connsiteX8" fmla="*/ 4619625 w 4619625"/>
                  <a:gd name="connsiteY8" fmla="*/ 1554831 h 1640556"/>
                  <a:gd name="connsiteX9" fmla="*/ 4557712 w 4619625"/>
                  <a:gd name="connsiteY9" fmla="*/ 1640556 h 1640556"/>
                  <a:gd name="connsiteX10" fmla="*/ 0 w 4619625"/>
                  <a:gd name="connsiteY10" fmla="*/ 1611981 h 1640556"/>
                  <a:gd name="connsiteX11" fmla="*/ 881062 w 4619625"/>
                  <a:gd name="connsiteY11" fmla="*/ 945231 h 1640556"/>
                  <a:gd name="connsiteX12" fmla="*/ 1052512 w 4619625"/>
                  <a:gd name="connsiteY12" fmla="*/ 388018 h 1640556"/>
                  <a:gd name="connsiteX13" fmla="*/ 1104900 w 4619625"/>
                  <a:gd name="connsiteY13" fmla="*/ 7018 h 1640556"/>
                  <a:gd name="connsiteX14" fmla="*/ 1504950 w 4619625"/>
                  <a:gd name="connsiteY14" fmla="*/ 168944 h 1640556"/>
                  <a:gd name="connsiteX15" fmla="*/ 1724025 w 4619625"/>
                  <a:gd name="connsiteY15" fmla="*/ 240381 h 1640556"/>
                  <a:gd name="connsiteX16" fmla="*/ 1804988 w 4619625"/>
                  <a:gd name="connsiteY16" fmla="*/ 230857 h 1640556"/>
                  <a:gd name="connsiteX17" fmla="*/ 1890712 w 4619625"/>
                  <a:gd name="connsiteY17" fmla="*/ 268956 h 1640556"/>
                  <a:gd name="connsiteX18" fmla="*/ 1857375 w 4619625"/>
                  <a:gd name="connsiteY18" fmla="*/ 235618 h 1640556"/>
                  <a:gd name="connsiteX0" fmla="*/ 1857375 w 4619625"/>
                  <a:gd name="connsiteY0" fmla="*/ 246304 h 1651242"/>
                  <a:gd name="connsiteX1" fmla="*/ 2114550 w 4619625"/>
                  <a:gd name="connsiteY1" fmla="*/ 627304 h 1651242"/>
                  <a:gd name="connsiteX2" fmla="*/ 2309812 w 4619625"/>
                  <a:gd name="connsiteY2" fmla="*/ 832092 h 1651242"/>
                  <a:gd name="connsiteX3" fmla="*/ 2495550 w 4619625"/>
                  <a:gd name="connsiteY3" fmla="*/ 1041642 h 1651242"/>
                  <a:gd name="connsiteX4" fmla="*/ 2628900 w 4619625"/>
                  <a:gd name="connsiteY4" fmla="*/ 1136892 h 1651242"/>
                  <a:gd name="connsiteX5" fmla="*/ 2900362 w 4619625"/>
                  <a:gd name="connsiteY5" fmla="*/ 1322629 h 1651242"/>
                  <a:gd name="connsiteX6" fmla="*/ 3205162 w 4619625"/>
                  <a:gd name="connsiteY6" fmla="*/ 1484554 h 1651242"/>
                  <a:gd name="connsiteX7" fmla="*/ 3571875 w 4619625"/>
                  <a:gd name="connsiteY7" fmla="*/ 1579804 h 1651242"/>
                  <a:gd name="connsiteX8" fmla="*/ 4619625 w 4619625"/>
                  <a:gd name="connsiteY8" fmla="*/ 1565517 h 1651242"/>
                  <a:gd name="connsiteX9" fmla="*/ 4557712 w 4619625"/>
                  <a:gd name="connsiteY9" fmla="*/ 1651242 h 1651242"/>
                  <a:gd name="connsiteX10" fmla="*/ 0 w 4619625"/>
                  <a:gd name="connsiteY10" fmla="*/ 1622667 h 1651242"/>
                  <a:gd name="connsiteX11" fmla="*/ 881062 w 4619625"/>
                  <a:gd name="connsiteY11" fmla="*/ 955917 h 1651242"/>
                  <a:gd name="connsiteX12" fmla="*/ 1052512 w 4619625"/>
                  <a:gd name="connsiteY12" fmla="*/ 398704 h 1651242"/>
                  <a:gd name="connsiteX13" fmla="*/ 1104900 w 4619625"/>
                  <a:gd name="connsiteY13" fmla="*/ 17704 h 1651242"/>
                  <a:gd name="connsiteX14" fmla="*/ 1285875 w 4619625"/>
                  <a:gd name="connsiteY14" fmla="*/ 74854 h 1651242"/>
                  <a:gd name="connsiteX15" fmla="*/ 1504950 w 4619625"/>
                  <a:gd name="connsiteY15" fmla="*/ 179630 h 1651242"/>
                  <a:gd name="connsiteX16" fmla="*/ 1724025 w 4619625"/>
                  <a:gd name="connsiteY16" fmla="*/ 251067 h 1651242"/>
                  <a:gd name="connsiteX17" fmla="*/ 1804988 w 4619625"/>
                  <a:gd name="connsiteY17" fmla="*/ 241543 h 1651242"/>
                  <a:gd name="connsiteX18" fmla="*/ 1890712 w 4619625"/>
                  <a:gd name="connsiteY18" fmla="*/ 279642 h 1651242"/>
                  <a:gd name="connsiteX19" fmla="*/ 1857375 w 4619625"/>
                  <a:gd name="connsiteY19" fmla="*/ 246304 h 1651242"/>
                  <a:gd name="connsiteX0" fmla="*/ 1857375 w 4619625"/>
                  <a:gd name="connsiteY0" fmla="*/ 242205 h 1647143"/>
                  <a:gd name="connsiteX1" fmla="*/ 2114550 w 4619625"/>
                  <a:gd name="connsiteY1" fmla="*/ 623205 h 1647143"/>
                  <a:gd name="connsiteX2" fmla="*/ 2309812 w 4619625"/>
                  <a:gd name="connsiteY2" fmla="*/ 827993 h 1647143"/>
                  <a:gd name="connsiteX3" fmla="*/ 2495550 w 4619625"/>
                  <a:gd name="connsiteY3" fmla="*/ 1037543 h 1647143"/>
                  <a:gd name="connsiteX4" fmla="*/ 2628900 w 4619625"/>
                  <a:gd name="connsiteY4" fmla="*/ 1132793 h 1647143"/>
                  <a:gd name="connsiteX5" fmla="*/ 2900362 w 4619625"/>
                  <a:gd name="connsiteY5" fmla="*/ 1318530 h 1647143"/>
                  <a:gd name="connsiteX6" fmla="*/ 3205162 w 4619625"/>
                  <a:gd name="connsiteY6" fmla="*/ 1480455 h 1647143"/>
                  <a:gd name="connsiteX7" fmla="*/ 3571875 w 4619625"/>
                  <a:gd name="connsiteY7" fmla="*/ 1575705 h 1647143"/>
                  <a:gd name="connsiteX8" fmla="*/ 4619625 w 4619625"/>
                  <a:gd name="connsiteY8" fmla="*/ 1561418 h 1647143"/>
                  <a:gd name="connsiteX9" fmla="*/ 4557712 w 4619625"/>
                  <a:gd name="connsiteY9" fmla="*/ 1647143 h 1647143"/>
                  <a:gd name="connsiteX10" fmla="*/ 0 w 4619625"/>
                  <a:gd name="connsiteY10" fmla="*/ 1618568 h 1647143"/>
                  <a:gd name="connsiteX11" fmla="*/ 881062 w 4619625"/>
                  <a:gd name="connsiteY11" fmla="*/ 951818 h 1647143"/>
                  <a:gd name="connsiteX12" fmla="*/ 1052512 w 4619625"/>
                  <a:gd name="connsiteY12" fmla="*/ 394605 h 1647143"/>
                  <a:gd name="connsiteX13" fmla="*/ 1104900 w 4619625"/>
                  <a:gd name="connsiteY13" fmla="*/ 13605 h 1647143"/>
                  <a:gd name="connsiteX14" fmla="*/ 1290637 w 4619625"/>
                  <a:gd name="connsiteY14" fmla="*/ 108855 h 1647143"/>
                  <a:gd name="connsiteX15" fmla="*/ 1504950 w 4619625"/>
                  <a:gd name="connsiteY15" fmla="*/ 175531 h 1647143"/>
                  <a:gd name="connsiteX16" fmla="*/ 1724025 w 4619625"/>
                  <a:gd name="connsiteY16" fmla="*/ 246968 h 1647143"/>
                  <a:gd name="connsiteX17" fmla="*/ 1804988 w 4619625"/>
                  <a:gd name="connsiteY17" fmla="*/ 237444 h 1647143"/>
                  <a:gd name="connsiteX18" fmla="*/ 1890712 w 4619625"/>
                  <a:gd name="connsiteY18" fmla="*/ 275543 h 1647143"/>
                  <a:gd name="connsiteX19" fmla="*/ 1857375 w 4619625"/>
                  <a:gd name="connsiteY19" fmla="*/ 242205 h 1647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619625" h="1647143">
                    <a:moveTo>
                      <a:pt x="1857375" y="242205"/>
                    </a:moveTo>
                    <a:lnTo>
                      <a:pt x="2114550" y="623205"/>
                    </a:lnTo>
                    <a:lnTo>
                      <a:pt x="2309812" y="827993"/>
                    </a:lnTo>
                    <a:lnTo>
                      <a:pt x="2495550" y="1037543"/>
                    </a:lnTo>
                    <a:lnTo>
                      <a:pt x="2628900" y="1132793"/>
                    </a:lnTo>
                    <a:lnTo>
                      <a:pt x="2900362" y="1318530"/>
                    </a:lnTo>
                    <a:lnTo>
                      <a:pt x="3205162" y="1480455"/>
                    </a:lnTo>
                    <a:lnTo>
                      <a:pt x="3571875" y="1575705"/>
                    </a:lnTo>
                    <a:lnTo>
                      <a:pt x="4619625" y="1561418"/>
                    </a:lnTo>
                    <a:lnTo>
                      <a:pt x="4557712" y="1647143"/>
                    </a:lnTo>
                    <a:lnTo>
                      <a:pt x="0" y="1618568"/>
                    </a:lnTo>
                    <a:lnTo>
                      <a:pt x="881062" y="951818"/>
                    </a:lnTo>
                    <a:lnTo>
                      <a:pt x="1052512" y="394605"/>
                    </a:lnTo>
                    <a:lnTo>
                      <a:pt x="1104900" y="13605"/>
                    </a:lnTo>
                    <a:cubicBezTo>
                      <a:pt x="1143794" y="-40370"/>
                      <a:pt x="1223962" y="81867"/>
                      <a:pt x="1290637" y="108855"/>
                    </a:cubicBezTo>
                    <a:cubicBezTo>
                      <a:pt x="1357312" y="135843"/>
                      <a:pt x="1431925" y="146162"/>
                      <a:pt x="1504950" y="175531"/>
                    </a:cubicBezTo>
                    <a:cubicBezTo>
                      <a:pt x="1608137" y="195375"/>
                      <a:pt x="1672431" y="230299"/>
                      <a:pt x="1724025" y="246968"/>
                    </a:cubicBezTo>
                    <a:cubicBezTo>
                      <a:pt x="1775619" y="263637"/>
                      <a:pt x="1777207" y="225538"/>
                      <a:pt x="1804988" y="237444"/>
                    </a:cubicBezTo>
                    <a:cubicBezTo>
                      <a:pt x="1832769" y="249350"/>
                      <a:pt x="1868487" y="263637"/>
                      <a:pt x="1890712" y="275543"/>
                    </a:cubicBezTo>
                    <a:lnTo>
                      <a:pt x="1857375" y="242205"/>
                    </a:lnTo>
                    <a:close/>
                  </a:path>
                </a:pathLst>
              </a:custGeom>
              <a:solidFill>
                <a:schemeClr val="accent1">
                  <a:alpha val="4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498C3AA-737C-4838-84AF-20FCCE138F3D}"/>
                </a:ext>
              </a:extLst>
            </p:cNvPr>
            <p:cNvSpPr txBox="1"/>
            <p:nvPr/>
          </p:nvSpPr>
          <p:spPr>
            <a:xfrm>
              <a:off x="5395312" y="2188025"/>
              <a:ext cx="137755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SUPWELL/IRRWELL</a:t>
              </a:r>
            </a:p>
            <a:p>
              <a:pPr algn="ctr"/>
              <a:r>
                <a:rPr lang="en-US" sz="1200" dirty="0"/>
                <a:t>(AG well)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917E7EF5-6FAC-4D4D-88AD-6F43E0025842}"/>
                </a:ext>
              </a:extLst>
            </p:cNvPr>
            <p:cNvSpPr txBox="1"/>
            <p:nvPr/>
          </p:nvSpPr>
          <p:spPr>
            <a:xfrm flipH="1">
              <a:off x="5656948" y="3738578"/>
              <a:ext cx="115342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IRRDIVERSION</a:t>
              </a:r>
            </a:p>
            <a:p>
              <a:pPr algn="ctr"/>
              <a:r>
                <a:rPr lang="en-US" sz="1200" dirty="0"/>
                <a:t>SFR segment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D4363A4-856D-4913-AA3E-0C8304A6B27B}"/>
                </a:ext>
              </a:extLst>
            </p:cNvPr>
            <p:cNvSpPr txBox="1"/>
            <p:nvPr/>
          </p:nvSpPr>
          <p:spPr>
            <a:xfrm flipH="1">
              <a:off x="4781100" y="2948518"/>
              <a:ext cx="115342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IRRDIVERSION</a:t>
              </a:r>
            </a:p>
            <a:p>
              <a:pPr algn="ctr"/>
              <a:r>
                <a:rPr lang="en-US" sz="1200" dirty="0"/>
                <a:t>(SFR segment)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7D753690-B868-4937-9DA4-1D45FC7C4ABC}"/>
                </a:ext>
              </a:extLst>
            </p:cNvPr>
            <p:cNvSpPr txBox="1"/>
            <p:nvPr/>
          </p:nvSpPr>
          <p:spPr>
            <a:xfrm>
              <a:off x="6867525" y="4252824"/>
              <a:ext cx="157588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Spring discharge (UZF)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4EAE6CD0-C4D2-4211-97CC-9E12595F28BB}"/>
                </a:ext>
              </a:extLst>
            </p:cNvPr>
            <p:cNvSpPr txBox="1"/>
            <p:nvPr/>
          </p:nvSpPr>
          <p:spPr>
            <a:xfrm>
              <a:off x="4141760" y="2345879"/>
              <a:ext cx="11255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ET (UZF/PRMS)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13FFF47-47DF-455A-88E5-DC1042DE0BC8}"/>
                </a:ext>
              </a:extLst>
            </p:cNvPr>
            <p:cNvSpPr txBox="1"/>
            <p:nvPr/>
          </p:nvSpPr>
          <p:spPr>
            <a:xfrm>
              <a:off x="3104719" y="4232488"/>
              <a:ext cx="167513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Groundwater </a:t>
              </a:r>
            </a:p>
            <a:p>
              <a:pPr algn="ctr"/>
              <a:r>
                <a:rPr lang="en-US" sz="1200" dirty="0"/>
                <a:t>return flow (UZF/PRMS)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05ECF045-694D-4DED-A322-1A30611BB9F4}"/>
                </a:ext>
              </a:extLst>
            </p:cNvPr>
            <p:cNvSpPr txBox="1"/>
            <p:nvPr/>
          </p:nvSpPr>
          <p:spPr>
            <a:xfrm>
              <a:off x="4494034" y="5061473"/>
              <a:ext cx="112114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Canal gain/loss</a:t>
              </a:r>
            </a:p>
            <a:p>
              <a:pPr algn="ctr"/>
              <a:r>
                <a:rPr lang="en-US" sz="1200" dirty="0"/>
                <a:t>(SFR)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00F03E55-AD89-4BF1-B01D-9A53F09D7E85}"/>
                </a:ext>
              </a:extLst>
            </p:cNvPr>
            <p:cNvSpPr txBox="1"/>
            <p:nvPr/>
          </p:nvSpPr>
          <p:spPr>
            <a:xfrm flipH="1">
              <a:off x="3485524" y="2824354"/>
              <a:ext cx="115342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Irrigation (AG)</a:t>
              </a:r>
            </a:p>
          </p:txBody>
        </p:sp>
        <p:sp>
          <p:nvSpPr>
            <p:cNvPr id="224" name="Arrow: Down 223">
              <a:extLst>
                <a:ext uri="{FF2B5EF4-FFF2-40B4-BE49-F238E27FC236}">
                  <a16:creationId xmlns:a16="http://schemas.microsoft.com/office/drawing/2014/main" id="{62684FBF-DF33-412B-BE49-3C0BE25CAE43}"/>
                </a:ext>
              </a:extLst>
            </p:cNvPr>
            <p:cNvSpPr/>
            <p:nvPr/>
          </p:nvSpPr>
          <p:spPr>
            <a:xfrm>
              <a:off x="3940383" y="3137913"/>
              <a:ext cx="175595" cy="242204"/>
            </a:xfrm>
            <a:prstGeom prst="downArrow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37F89DC-9EE2-4059-AD78-B0FB579FA176}"/>
              </a:ext>
            </a:extLst>
          </p:cNvPr>
          <p:cNvGrpSpPr/>
          <p:nvPr/>
        </p:nvGrpSpPr>
        <p:grpSpPr>
          <a:xfrm>
            <a:off x="5781555" y="872310"/>
            <a:ext cx="5711977" cy="4235101"/>
            <a:chOff x="3104719" y="1621785"/>
            <a:chExt cx="5711977" cy="4235101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FFF29BA2-7357-49DF-8EC1-A3981A9313D1}"/>
                </a:ext>
              </a:extLst>
            </p:cNvPr>
            <p:cNvGrpSpPr/>
            <p:nvPr/>
          </p:nvGrpSpPr>
          <p:grpSpPr>
            <a:xfrm>
              <a:off x="3586163" y="1621785"/>
              <a:ext cx="5230533" cy="4235101"/>
              <a:chOff x="3395663" y="1618012"/>
              <a:chExt cx="5230533" cy="4235101"/>
            </a:xfrm>
          </p:grpSpPr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23AE0626-978F-4C92-B532-E88B9D571793}"/>
                  </a:ext>
                </a:extLst>
              </p:cNvPr>
              <p:cNvSpPr/>
              <p:nvPr/>
            </p:nvSpPr>
            <p:spPr>
              <a:xfrm>
                <a:off x="3400425" y="3929063"/>
                <a:ext cx="4738688" cy="1924050"/>
              </a:xfrm>
              <a:custGeom>
                <a:avLst/>
                <a:gdLst>
                  <a:gd name="connsiteX0" fmla="*/ 95250 w 4738688"/>
                  <a:gd name="connsiteY0" fmla="*/ 0 h 1924050"/>
                  <a:gd name="connsiteX1" fmla="*/ 719138 w 4738688"/>
                  <a:gd name="connsiteY1" fmla="*/ 9525 h 1924050"/>
                  <a:gd name="connsiteX2" fmla="*/ 962025 w 4738688"/>
                  <a:gd name="connsiteY2" fmla="*/ 52387 h 1924050"/>
                  <a:gd name="connsiteX3" fmla="*/ 1076325 w 4738688"/>
                  <a:gd name="connsiteY3" fmla="*/ 147637 h 1924050"/>
                  <a:gd name="connsiteX4" fmla="*/ 1071563 w 4738688"/>
                  <a:gd name="connsiteY4" fmla="*/ 223837 h 1924050"/>
                  <a:gd name="connsiteX5" fmla="*/ 1090613 w 4738688"/>
                  <a:gd name="connsiteY5" fmla="*/ 285750 h 1924050"/>
                  <a:gd name="connsiteX6" fmla="*/ 1147763 w 4738688"/>
                  <a:gd name="connsiteY6" fmla="*/ 338137 h 1924050"/>
                  <a:gd name="connsiteX7" fmla="*/ 1195388 w 4738688"/>
                  <a:gd name="connsiteY7" fmla="*/ 452437 h 1924050"/>
                  <a:gd name="connsiteX8" fmla="*/ 1223963 w 4738688"/>
                  <a:gd name="connsiteY8" fmla="*/ 552450 h 1924050"/>
                  <a:gd name="connsiteX9" fmla="*/ 1228725 w 4738688"/>
                  <a:gd name="connsiteY9" fmla="*/ 661987 h 1924050"/>
                  <a:gd name="connsiteX10" fmla="*/ 1347788 w 4738688"/>
                  <a:gd name="connsiteY10" fmla="*/ 714375 h 1924050"/>
                  <a:gd name="connsiteX11" fmla="*/ 1419225 w 4738688"/>
                  <a:gd name="connsiteY11" fmla="*/ 833437 h 1924050"/>
                  <a:gd name="connsiteX12" fmla="*/ 1490663 w 4738688"/>
                  <a:gd name="connsiteY12" fmla="*/ 847725 h 1924050"/>
                  <a:gd name="connsiteX13" fmla="*/ 1657350 w 4738688"/>
                  <a:gd name="connsiteY13" fmla="*/ 762000 h 1924050"/>
                  <a:gd name="connsiteX14" fmla="*/ 1890713 w 4738688"/>
                  <a:gd name="connsiteY14" fmla="*/ 552450 h 1924050"/>
                  <a:gd name="connsiteX15" fmla="*/ 2033588 w 4738688"/>
                  <a:gd name="connsiteY15" fmla="*/ 657225 h 1924050"/>
                  <a:gd name="connsiteX16" fmla="*/ 2214563 w 4738688"/>
                  <a:gd name="connsiteY16" fmla="*/ 742950 h 1924050"/>
                  <a:gd name="connsiteX17" fmla="*/ 2305050 w 4738688"/>
                  <a:gd name="connsiteY17" fmla="*/ 809625 h 1924050"/>
                  <a:gd name="connsiteX18" fmla="*/ 2314575 w 4738688"/>
                  <a:gd name="connsiteY18" fmla="*/ 962025 h 1924050"/>
                  <a:gd name="connsiteX19" fmla="*/ 2328863 w 4738688"/>
                  <a:gd name="connsiteY19" fmla="*/ 1081087 h 1924050"/>
                  <a:gd name="connsiteX20" fmla="*/ 2381250 w 4738688"/>
                  <a:gd name="connsiteY20" fmla="*/ 1219200 h 1924050"/>
                  <a:gd name="connsiteX21" fmla="*/ 2595563 w 4738688"/>
                  <a:gd name="connsiteY21" fmla="*/ 1400175 h 1924050"/>
                  <a:gd name="connsiteX22" fmla="*/ 2967038 w 4738688"/>
                  <a:gd name="connsiteY22" fmla="*/ 1476375 h 1924050"/>
                  <a:gd name="connsiteX23" fmla="*/ 3009900 w 4738688"/>
                  <a:gd name="connsiteY23" fmla="*/ 1476375 h 1924050"/>
                  <a:gd name="connsiteX24" fmla="*/ 3095625 w 4738688"/>
                  <a:gd name="connsiteY24" fmla="*/ 1538287 h 1924050"/>
                  <a:gd name="connsiteX25" fmla="*/ 3700463 w 4738688"/>
                  <a:gd name="connsiteY25" fmla="*/ 1619250 h 1924050"/>
                  <a:gd name="connsiteX26" fmla="*/ 4738688 w 4738688"/>
                  <a:gd name="connsiteY26" fmla="*/ 1643062 h 1924050"/>
                  <a:gd name="connsiteX27" fmla="*/ 4552950 w 4738688"/>
                  <a:gd name="connsiteY27" fmla="*/ 1924050 h 1924050"/>
                  <a:gd name="connsiteX28" fmla="*/ 0 w 4738688"/>
                  <a:gd name="connsiteY28" fmla="*/ 1890712 h 1924050"/>
                  <a:gd name="connsiteX29" fmla="*/ 95250 w 4738688"/>
                  <a:gd name="connsiteY29" fmla="*/ 0 h 192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738688" h="1924050">
                    <a:moveTo>
                      <a:pt x="95250" y="0"/>
                    </a:moveTo>
                    <a:lnTo>
                      <a:pt x="719138" y="9525"/>
                    </a:lnTo>
                    <a:lnTo>
                      <a:pt x="962025" y="52387"/>
                    </a:lnTo>
                    <a:lnTo>
                      <a:pt x="1076325" y="147637"/>
                    </a:lnTo>
                    <a:lnTo>
                      <a:pt x="1071563" y="223837"/>
                    </a:lnTo>
                    <a:lnTo>
                      <a:pt x="1090613" y="285750"/>
                    </a:lnTo>
                    <a:lnTo>
                      <a:pt x="1147763" y="338137"/>
                    </a:lnTo>
                    <a:lnTo>
                      <a:pt x="1195388" y="452437"/>
                    </a:lnTo>
                    <a:lnTo>
                      <a:pt x="1223963" y="552450"/>
                    </a:lnTo>
                    <a:lnTo>
                      <a:pt x="1228725" y="661987"/>
                    </a:lnTo>
                    <a:lnTo>
                      <a:pt x="1347788" y="714375"/>
                    </a:lnTo>
                    <a:lnTo>
                      <a:pt x="1419225" y="833437"/>
                    </a:lnTo>
                    <a:lnTo>
                      <a:pt x="1490663" y="847725"/>
                    </a:lnTo>
                    <a:lnTo>
                      <a:pt x="1657350" y="762000"/>
                    </a:lnTo>
                    <a:lnTo>
                      <a:pt x="1890713" y="552450"/>
                    </a:lnTo>
                    <a:lnTo>
                      <a:pt x="2033588" y="657225"/>
                    </a:lnTo>
                    <a:lnTo>
                      <a:pt x="2214563" y="742950"/>
                    </a:lnTo>
                    <a:lnTo>
                      <a:pt x="2305050" y="809625"/>
                    </a:lnTo>
                    <a:lnTo>
                      <a:pt x="2314575" y="962025"/>
                    </a:lnTo>
                    <a:lnTo>
                      <a:pt x="2328863" y="1081087"/>
                    </a:lnTo>
                    <a:lnTo>
                      <a:pt x="2381250" y="1219200"/>
                    </a:lnTo>
                    <a:lnTo>
                      <a:pt x="2595563" y="1400175"/>
                    </a:lnTo>
                    <a:lnTo>
                      <a:pt x="2967038" y="1476375"/>
                    </a:lnTo>
                    <a:lnTo>
                      <a:pt x="3009900" y="1476375"/>
                    </a:lnTo>
                    <a:lnTo>
                      <a:pt x="3095625" y="1538287"/>
                    </a:lnTo>
                    <a:lnTo>
                      <a:pt x="3700463" y="1619250"/>
                    </a:lnTo>
                    <a:lnTo>
                      <a:pt x="4738688" y="1643062"/>
                    </a:lnTo>
                    <a:lnTo>
                      <a:pt x="4552950" y="1924050"/>
                    </a:lnTo>
                    <a:lnTo>
                      <a:pt x="0" y="1890712"/>
                    </a:lnTo>
                    <a:lnTo>
                      <a:pt x="95250" y="0"/>
                    </a:lnTo>
                    <a:close/>
                  </a:path>
                </a:pathLst>
              </a:custGeom>
              <a:pattFill prst="lgConfetti">
                <a:fgClr>
                  <a:schemeClr val="tx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EBCF4DDA-6984-47DF-8F6E-4152FBA3C56F}"/>
                  </a:ext>
                </a:extLst>
              </p:cNvPr>
              <p:cNvSpPr/>
              <p:nvPr/>
            </p:nvSpPr>
            <p:spPr>
              <a:xfrm>
                <a:off x="6402750" y="3448785"/>
                <a:ext cx="2129700" cy="2129291"/>
              </a:xfrm>
              <a:custGeom>
                <a:avLst/>
                <a:gdLst>
                  <a:gd name="connsiteX0" fmla="*/ 29349 w 2129700"/>
                  <a:gd name="connsiteY0" fmla="*/ 1895960 h 2129291"/>
                  <a:gd name="connsiteX1" fmla="*/ 153174 w 2129700"/>
                  <a:gd name="connsiteY1" fmla="*/ 1748322 h 2129291"/>
                  <a:gd name="connsiteX2" fmla="*/ 243662 w 2129700"/>
                  <a:gd name="connsiteY2" fmla="*/ 1657835 h 2129291"/>
                  <a:gd name="connsiteX3" fmla="*/ 300812 w 2129700"/>
                  <a:gd name="connsiteY3" fmla="*/ 1481622 h 2129291"/>
                  <a:gd name="connsiteX4" fmla="*/ 462737 w 2129700"/>
                  <a:gd name="connsiteY4" fmla="*/ 1281597 h 2129291"/>
                  <a:gd name="connsiteX5" fmla="*/ 600849 w 2129700"/>
                  <a:gd name="connsiteY5" fmla="*/ 1148247 h 2129291"/>
                  <a:gd name="connsiteX6" fmla="*/ 762774 w 2129700"/>
                  <a:gd name="connsiteY6" fmla="*/ 900597 h 2129291"/>
                  <a:gd name="connsiteX7" fmla="*/ 853262 w 2129700"/>
                  <a:gd name="connsiteY7" fmla="*/ 795822 h 2129291"/>
                  <a:gd name="connsiteX8" fmla="*/ 910412 w 2129700"/>
                  <a:gd name="connsiteY8" fmla="*/ 748197 h 2129291"/>
                  <a:gd name="connsiteX9" fmla="*/ 900887 w 2129700"/>
                  <a:gd name="connsiteY9" fmla="*/ 605322 h 2129291"/>
                  <a:gd name="connsiteX10" fmla="*/ 991374 w 2129700"/>
                  <a:gd name="connsiteY10" fmla="*/ 533885 h 2129291"/>
                  <a:gd name="connsiteX11" fmla="*/ 967562 w 2129700"/>
                  <a:gd name="connsiteY11" fmla="*/ 467210 h 2129291"/>
                  <a:gd name="connsiteX12" fmla="*/ 1143774 w 2129700"/>
                  <a:gd name="connsiteY12" fmla="*/ 381485 h 2129291"/>
                  <a:gd name="connsiteX13" fmla="*/ 1158062 w 2129700"/>
                  <a:gd name="connsiteY13" fmla="*/ 348147 h 2129291"/>
                  <a:gd name="connsiteX14" fmla="*/ 1105674 w 2129700"/>
                  <a:gd name="connsiteY14" fmla="*/ 319572 h 2129291"/>
                  <a:gd name="connsiteX15" fmla="*/ 1172349 w 2129700"/>
                  <a:gd name="connsiteY15" fmla="*/ 290997 h 2129291"/>
                  <a:gd name="connsiteX16" fmla="*/ 1229499 w 2129700"/>
                  <a:gd name="connsiteY16" fmla="*/ 229085 h 2129291"/>
                  <a:gd name="connsiteX17" fmla="*/ 1210449 w 2129700"/>
                  <a:gd name="connsiteY17" fmla="*/ 205272 h 2129291"/>
                  <a:gd name="connsiteX18" fmla="*/ 1243787 w 2129700"/>
                  <a:gd name="connsiteY18" fmla="*/ 124310 h 2129291"/>
                  <a:gd name="connsiteX19" fmla="*/ 1219974 w 2129700"/>
                  <a:gd name="connsiteY19" fmla="*/ 485 h 2129291"/>
                  <a:gd name="connsiteX20" fmla="*/ 1472387 w 2129700"/>
                  <a:gd name="connsiteY20" fmla="*/ 81447 h 2129291"/>
                  <a:gd name="connsiteX21" fmla="*/ 1696224 w 2129700"/>
                  <a:gd name="connsiteY21" fmla="*/ 86210 h 2129291"/>
                  <a:gd name="connsiteX22" fmla="*/ 2015312 w 2129700"/>
                  <a:gd name="connsiteY22" fmla="*/ 152885 h 2129291"/>
                  <a:gd name="connsiteX23" fmla="*/ 2101037 w 2129700"/>
                  <a:gd name="connsiteY23" fmla="*/ 195747 h 2129291"/>
                  <a:gd name="connsiteX24" fmla="*/ 2120087 w 2129700"/>
                  <a:gd name="connsiteY24" fmla="*/ 248135 h 2129291"/>
                  <a:gd name="connsiteX25" fmla="*/ 2129612 w 2129700"/>
                  <a:gd name="connsiteY25" fmla="*/ 324335 h 2129291"/>
                  <a:gd name="connsiteX26" fmla="*/ 2124849 w 2129700"/>
                  <a:gd name="connsiteY26" fmla="*/ 500547 h 2129291"/>
                  <a:gd name="connsiteX27" fmla="*/ 2124849 w 2129700"/>
                  <a:gd name="connsiteY27" fmla="*/ 724385 h 2129291"/>
                  <a:gd name="connsiteX28" fmla="*/ 2101037 w 2129700"/>
                  <a:gd name="connsiteY28" fmla="*/ 1481622 h 2129291"/>
                  <a:gd name="connsiteX29" fmla="*/ 1872437 w 2129700"/>
                  <a:gd name="connsiteY29" fmla="*/ 1948347 h 2129291"/>
                  <a:gd name="connsiteX30" fmla="*/ 1753374 w 2129700"/>
                  <a:gd name="connsiteY30" fmla="*/ 2086460 h 2129291"/>
                  <a:gd name="connsiteX31" fmla="*/ 1624787 w 2129700"/>
                  <a:gd name="connsiteY31" fmla="*/ 2119797 h 2129291"/>
                  <a:gd name="connsiteX32" fmla="*/ 896124 w 2129700"/>
                  <a:gd name="connsiteY32" fmla="*/ 2119797 h 2129291"/>
                  <a:gd name="connsiteX33" fmla="*/ 86499 w 2129700"/>
                  <a:gd name="connsiteY33" fmla="*/ 2010260 h 2129291"/>
                  <a:gd name="connsiteX34" fmla="*/ 29349 w 2129700"/>
                  <a:gd name="connsiteY34" fmla="*/ 1895960 h 21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129700" h="2129291">
                    <a:moveTo>
                      <a:pt x="29349" y="1895960"/>
                    </a:moveTo>
                    <a:cubicBezTo>
                      <a:pt x="40461" y="1852304"/>
                      <a:pt x="117455" y="1788009"/>
                      <a:pt x="153174" y="1748322"/>
                    </a:cubicBezTo>
                    <a:cubicBezTo>
                      <a:pt x="188893" y="1708635"/>
                      <a:pt x="219056" y="1702285"/>
                      <a:pt x="243662" y="1657835"/>
                    </a:cubicBezTo>
                    <a:cubicBezTo>
                      <a:pt x="268268" y="1613385"/>
                      <a:pt x="264300" y="1544328"/>
                      <a:pt x="300812" y="1481622"/>
                    </a:cubicBezTo>
                    <a:cubicBezTo>
                      <a:pt x="337324" y="1418916"/>
                      <a:pt x="412731" y="1337159"/>
                      <a:pt x="462737" y="1281597"/>
                    </a:cubicBezTo>
                    <a:cubicBezTo>
                      <a:pt x="512743" y="1226035"/>
                      <a:pt x="550843" y="1211747"/>
                      <a:pt x="600849" y="1148247"/>
                    </a:cubicBezTo>
                    <a:cubicBezTo>
                      <a:pt x="650855" y="1084747"/>
                      <a:pt x="720705" y="959334"/>
                      <a:pt x="762774" y="900597"/>
                    </a:cubicBezTo>
                    <a:cubicBezTo>
                      <a:pt x="804843" y="841860"/>
                      <a:pt x="828656" y="821222"/>
                      <a:pt x="853262" y="795822"/>
                    </a:cubicBezTo>
                    <a:cubicBezTo>
                      <a:pt x="877868" y="770422"/>
                      <a:pt x="902475" y="779947"/>
                      <a:pt x="910412" y="748197"/>
                    </a:cubicBezTo>
                    <a:cubicBezTo>
                      <a:pt x="918349" y="716447"/>
                      <a:pt x="887393" y="641041"/>
                      <a:pt x="900887" y="605322"/>
                    </a:cubicBezTo>
                    <a:cubicBezTo>
                      <a:pt x="914381" y="569603"/>
                      <a:pt x="980261" y="556904"/>
                      <a:pt x="991374" y="533885"/>
                    </a:cubicBezTo>
                    <a:cubicBezTo>
                      <a:pt x="1002487" y="510866"/>
                      <a:pt x="942162" y="492610"/>
                      <a:pt x="967562" y="467210"/>
                    </a:cubicBezTo>
                    <a:cubicBezTo>
                      <a:pt x="992962" y="441810"/>
                      <a:pt x="1112024" y="401329"/>
                      <a:pt x="1143774" y="381485"/>
                    </a:cubicBezTo>
                    <a:cubicBezTo>
                      <a:pt x="1175524" y="361641"/>
                      <a:pt x="1164412" y="358466"/>
                      <a:pt x="1158062" y="348147"/>
                    </a:cubicBezTo>
                    <a:cubicBezTo>
                      <a:pt x="1151712" y="337828"/>
                      <a:pt x="1103293" y="329097"/>
                      <a:pt x="1105674" y="319572"/>
                    </a:cubicBezTo>
                    <a:cubicBezTo>
                      <a:pt x="1108055" y="310047"/>
                      <a:pt x="1151712" y="306078"/>
                      <a:pt x="1172349" y="290997"/>
                    </a:cubicBezTo>
                    <a:cubicBezTo>
                      <a:pt x="1192987" y="275916"/>
                      <a:pt x="1223149" y="243373"/>
                      <a:pt x="1229499" y="229085"/>
                    </a:cubicBezTo>
                    <a:cubicBezTo>
                      <a:pt x="1235849" y="214797"/>
                      <a:pt x="1208068" y="222734"/>
                      <a:pt x="1210449" y="205272"/>
                    </a:cubicBezTo>
                    <a:cubicBezTo>
                      <a:pt x="1212830" y="187810"/>
                      <a:pt x="1242200" y="158441"/>
                      <a:pt x="1243787" y="124310"/>
                    </a:cubicBezTo>
                    <a:cubicBezTo>
                      <a:pt x="1245374" y="90179"/>
                      <a:pt x="1181874" y="7629"/>
                      <a:pt x="1219974" y="485"/>
                    </a:cubicBezTo>
                    <a:cubicBezTo>
                      <a:pt x="1258074" y="-6659"/>
                      <a:pt x="1393012" y="67160"/>
                      <a:pt x="1472387" y="81447"/>
                    </a:cubicBezTo>
                    <a:cubicBezTo>
                      <a:pt x="1551762" y="95734"/>
                      <a:pt x="1605737" y="74304"/>
                      <a:pt x="1696224" y="86210"/>
                    </a:cubicBezTo>
                    <a:cubicBezTo>
                      <a:pt x="1786711" y="98116"/>
                      <a:pt x="1947843" y="134629"/>
                      <a:pt x="2015312" y="152885"/>
                    </a:cubicBezTo>
                    <a:cubicBezTo>
                      <a:pt x="2082781" y="171141"/>
                      <a:pt x="2083575" y="179872"/>
                      <a:pt x="2101037" y="195747"/>
                    </a:cubicBezTo>
                    <a:cubicBezTo>
                      <a:pt x="2118499" y="211622"/>
                      <a:pt x="2115325" y="226704"/>
                      <a:pt x="2120087" y="248135"/>
                    </a:cubicBezTo>
                    <a:cubicBezTo>
                      <a:pt x="2124849" y="269566"/>
                      <a:pt x="2128818" y="282266"/>
                      <a:pt x="2129612" y="324335"/>
                    </a:cubicBezTo>
                    <a:cubicBezTo>
                      <a:pt x="2130406" y="366404"/>
                      <a:pt x="2125643" y="433872"/>
                      <a:pt x="2124849" y="500547"/>
                    </a:cubicBezTo>
                    <a:cubicBezTo>
                      <a:pt x="2124055" y="567222"/>
                      <a:pt x="2128818" y="560873"/>
                      <a:pt x="2124849" y="724385"/>
                    </a:cubicBezTo>
                    <a:cubicBezTo>
                      <a:pt x="2120880" y="887897"/>
                      <a:pt x="2143106" y="1277628"/>
                      <a:pt x="2101037" y="1481622"/>
                    </a:cubicBezTo>
                    <a:cubicBezTo>
                      <a:pt x="2058968" y="1685616"/>
                      <a:pt x="1930381" y="1847541"/>
                      <a:pt x="1872437" y="1948347"/>
                    </a:cubicBezTo>
                    <a:cubicBezTo>
                      <a:pt x="1814493" y="2049153"/>
                      <a:pt x="1794649" y="2057885"/>
                      <a:pt x="1753374" y="2086460"/>
                    </a:cubicBezTo>
                    <a:cubicBezTo>
                      <a:pt x="1712099" y="2115035"/>
                      <a:pt x="1767662" y="2114241"/>
                      <a:pt x="1624787" y="2119797"/>
                    </a:cubicBezTo>
                    <a:cubicBezTo>
                      <a:pt x="1481912" y="2125353"/>
                      <a:pt x="1152505" y="2138053"/>
                      <a:pt x="896124" y="2119797"/>
                    </a:cubicBezTo>
                    <a:cubicBezTo>
                      <a:pt x="639743" y="2101541"/>
                      <a:pt x="229374" y="2048360"/>
                      <a:pt x="86499" y="2010260"/>
                    </a:cubicBezTo>
                    <a:cubicBezTo>
                      <a:pt x="-56376" y="1972160"/>
                      <a:pt x="18237" y="1939616"/>
                      <a:pt x="29349" y="189596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0DC4943D-7DB1-4244-9095-1959C3B1A80E}"/>
                  </a:ext>
                </a:extLst>
              </p:cNvPr>
              <p:cNvSpPr/>
              <p:nvPr/>
            </p:nvSpPr>
            <p:spPr>
              <a:xfrm>
                <a:off x="5667375" y="1764507"/>
                <a:ext cx="2050256" cy="2912268"/>
              </a:xfrm>
              <a:custGeom>
                <a:avLst/>
                <a:gdLst>
                  <a:gd name="connsiteX0" fmla="*/ 2066925 w 2066925"/>
                  <a:gd name="connsiteY0" fmla="*/ 0 h 2914650"/>
                  <a:gd name="connsiteX1" fmla="*/ 1895475 w 2066925"/>
                  <a:gd name="connsiteY1" fmla="*/ 85725 h 2914650"/>
                  <a:gd name="connsiteX2" fmla="*/ 1676400 w 2066925"/>
                  <a:gd name="connsiteY2" fmla="*/ 247650 h 2914650"/>
                  <a:gd name="connsiteX3" fmla="*/ 1638300 w 2066925"/>
                  <a:gd name="connsiteY3" fmla="*/ 457200 h 2914650"/>
                  <a:gd name="connsiteX4" fmla="*/ 1733550 w 2066925"/>
                  <a:gd name="connsiteY4" fmla="*/ 819150 h 2914650"/>
                  <a:gd name="connsiteX5" fmla="*/ 1790700 w 2066925"/>
                  <a:gd name="connsiteY5" fmla="*/ 1114425 h 2914650"/>
                  <a:gd name="connsiteX6" fmla="*/ 1790700 w 2066925"/>
                  <a:gd name="connsiteY6" fmla="*/ 1285875 h 2914650"/>
                  <a:gd name="connsiteX7" fmla="*/ 1685925 w 2066925"/>
                  <a:gd name="connsiteY7" fmla="*/ 1438275 h 2914650"/>
                  <a:gd name="connsiteX8" fmla="*/ 1438275 w 2066925"/>
                  <a:gd name="connsiteY8" fmla="*/ 1762125 h 2914650"/>
                  <a:gd name="connsiteX9" fmla="*/ 1019175 w 2066925"/>
                  <a:gd name="connsiteY9" fmla="*/ 2133600 h 2914650"/>
                  <a:gd name="connsiteX10" fmla="*/ 514350 w 2066925"/>
                  <a:gd name="connsiteY10" fmla="*/ 2505075 h 2914650"/>
                  <a:gd name="connsiteX11" fmla="*/ 0 w 2066925"/>
                  <a:gd name="connsiteY11" fmla="*/ 2914650 h 2914650"/>
                  <a:gd name="connsiteX0" fmla="*/ 2050256 w 2050256"/>
                  <a:gd name="connsiteY0" fmla="*/ 0 h 2912268"/>
                  <a:gd name="connsiteX1" fmla="*/ 1895475 w 2050256"/>
                  <a:gd name="connsiteY1" fmla="*/ 83343 h 2912268"/>
                  <a:gd name="connsiteX2" fmla="*/ 1676400 w 2050256"/>
                  <a:gd name="connsiteY2" fmla="*/ 245268 h 2912268"/>
                  <a:gd name="connsiteX3" fmla="*/ 1638300 w 2050256"/>
                  <a:gd name="connsiteY3" fmla="*/ 454818 h 2912268"/>
                  <a:gd name="connsiteX4" fmla="*/ 1733550 w 2050256"/>
                  <a:gd name="connsiteY4" fmla="*/ 816768 h 2912268"/>
                  <a:gd name="connsiteX5" fmla="*/ 1790700 w 2050256"/>
                  <a:gd name="connsiteY5" fmla="*/ 1112043 h 2912268"/>
                  <a:gd name="connsiteX6" fmla="*/ 1790700 w 2050256"/>
                  <a:gd name="connsiteY6" fmla="*/ 1283493 h 2912268"/>
                  <a:gd name="connsiteX7" fmla="*/ 1685925 w 2050256"/>
                  <a:gd name="connsiteY7" fmla="*/ 1435893 h 2912268"/>
                  <a:gd name="connsiteX8" fmla="*/ 1438275 w 2050256"/>
                  <a:gd name="connsiteY8" fmla="*/ 1759743 h 2912268"/>
                  <a:gd name="connsiteX9" fmla="*/ 1019175 w 2050256"/>
                  <a:gd name="connsiteY9" fmla="*/ 2131218 h 2912268"/>
                  <a:gd name="connsiteX10" fmla="*/ 514350 w 2050256"/>
                  <a:gd name="connsiteY10" fmla="*/ 2502693 h 2912268"/>
                  <a:gd name="connsiteX11" fmla="*/ 0 w 2050256"/>
                  <a:gd name="connsiteY11" fmla="*/ 2912268 h 291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50256" h="2912268">
                    <a:moveTo>
                      <a:pt x="2050256" y="0"/>
                    </a:moveTo>
                    <a:cubicBezTo>
                      <a:pt x="1997074" y="22225"/>
                      <a:pt x="1957784" y="42465"/>
                      <a:pt x="1895475" y="83343"/>
                    </a:cubicBezTo>
                    <a:cubicBezTo>
                      <a:pt x="1833166" y="124221"/>
                      <a:pt x="1719262" y="183356"/>
                      <a:pt x="1676400" y="245268"/>
                    </a:cubicBezTo>
                    <a:cubicBezTo>
                      <a:pt x="1633537" y="307181"/>
                      <a:pt x="1628775" y="359568"/>
                      <a:pt x="1638300" y="454818"/>
                    </a:cubicBezTo>
                    <a:cubicBezTo>
                      <a:pt x="1647825" y="550068"/>
                      <a:pt x="1708150" y="707231"/>
                      <a:pt x="1733550" y="816768"/>
                    </a:cubicBezTo>
                    <a:cubicBezTo>
                      <a:pt x="1758950" y="926306"/>
                      <a:pt x="1781175" y="1034256"/>
                      <a:pt x="1790700" y="1112043"/>
                    </a:cubicBezTo>
                    <a:cubicBezTo>
                      <a:pt x="1800225" y="1189830"/>
                      <a:pt x="1808162" y="1229518"/>
                      <a:pt x="1790700" y="1283493"/>
                    </a:cubicBezTo>
                    <a:cubicBezTo>
                      <a:pt x="1773238" y="1337468"/>
                      <a:pt x="1744662" y="1356518"/>
                      <a:pt x="1685925" y="1435893"/>
                    </a:cubicBezTo>
                    <a:cubicBezTo>
                      <a:pt x="1627188" y="1515268"/>
                      <a:pt x="1549400" y="1643856"/>
                      <a:pt x="1438275" y="1759743"/>
                    </a:cubicBezTo>
                    <a:cubicBezTo>
                      <a:pt x="1327150" y="1875630"/>
                      <a:pt x="1173162" y="2007393"/>
                      <a:pt x="1019175" y="2131218"/>
                    </a:cubicBezTo>
                    <a:cubicBezTo>
                      <a:pt x="865187" y="2255043"/>
                      <a:pt x="684212" y="2372518"/>
                      <a:pt x="514350" y="2502693"/>
                    </a:cubicBezTo>
                    <a:cubicBezTo>
                      <a:pt x="344488" y="2632868"/>
                      <a:pt x="172244" y="2772568"/>
                      <a:pt x="0" y="291226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045D8C15-041B-4CB1-A593-EA8F67F3FF6B}"/>
                  </a:ext>
                </a:extLst>
              </p:cNvPr>
              <p:cNvSpPr/>
              <p:nvPr/>
            </p:nvSpPr>
            <p:spPr>
              <a:xfrm>
                <a:off x="5286376" y="1733549"/>
                <a:ext cx="2395538" cy="2752725"/>
              </a:xfrm>
              <a:custGeom>
                <a:avLst/>
                <a:gdLst>
                  <a:gd name="connsiteX0" fmla="*/ 2371725 w 2371725"/>
                  <a:gd name="connsiteY0" fmla="*/ 0 h 2743200"/>
                  <a:gd name="connsiteX1" fmla="*/ 2085975 w 2371725"/>
                  <a:gd name="connsiteY1" fmla="*/ 180975 h 2743200"/>
                  <a:gd name="connsiteX2" fmla="*/ 1943100 w 2371725"/>
                  <a:gd name="connsiteY2" fmla="*/ 314325 h 2743200"/>
                  <a:gd name="connsiteX3" fmla="*/ 1943100 w 2371725"/>
                  <a:gd name="connsiteY3" fmla="*/ 314325 h 2743200"/>
                  <a:gd name="connsiteX4" fmla="*/ 1933575 w 2371725"/>
                  <a:gd name="connsiteY4" fmla="*/ 619125 h 2743200"/>
                  <a:gd name="connsiteX5" fmla="*/ 2019300 w 2371725"/>
                  <a:gd name="connsiteY5" fmla="*/ 838200 h 2743200"/>
                  <a:gd name="connsiteX6" fmla="*/ 2028825 w 2371725"/>
                  <a:gd name="connsiteY6" fmla="*/ 1019175 h 2743200"/>
                  <a:gd name="connsiteX7" fmla="*/ 2000250 w 2371725"/>
                  <a:gd name="connsiteY7" fmla="*/ 1247775 h 2743200"/>
                  <a:gd name="connsiteX8" fmla="*/ 1847850 w 2371725"/>
                  <a:gd name="connsiteY8" fmla="*/ 1504950 h 2743200"/>
                  <a:gd name="connsiteX9" fmla="*/ 1619250 w 2371725"/>
                  <a:gd name="connsiteY9" fmla="*/ 1685925 h 2743200"/>
                  <a:gd name="connsiteX10" fmla="*/ 1343025 w 2371725"/>
                  <a:gd name="connsiteY10" fmla="*/ 1905000 h 2743200"/>
                  <a:gd name="connsiteX11" fmla="*/ 1019175 w 2371725"/>
                  <a:gd name="connsiteY11" fmla="*/ 2124075 h 2743200"/>
                  <a:gd name="connsiteX12" fmla="*/ 638175 w 2371725"/>
                  <a:gd name="connsiteY12" fmla="*/ 2400300 h 2743200"/>
                  <a:gd name="connsiteX13" fmla="*/ 0 w 2371725"/>
                  <a:gd name="connsiteY13" fmla="*/ 2743200 h 2743200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43100 w 2395538"/>
                  <a:gd name="connsiteY3" fmla="*/ 323850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45481 w 2395538"/>
                  <a:gd name="connsiteY3" fmla="*/ 323850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90724 w 2395538"/>
                  <a:gd name="connsiteY3" fmla="*/ 269081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40718 w 2395538"/>
                  <a:gd name="connsiteY3" fmla="*/ 350043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28812 w 2395538"/>
                  <a:gd name="connsiteY3" fmla="*/ 371474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  <a:gd name="connsiteX0" fmla="*/ 2395538 w 2395538"/>
                  <a:gd name="connsiteY0" fmla="*/ 0 h 2752725"/>
                  <a:gd name="connsiteX1" fmla="*/ 2085975 w 2395538"/>
                  <a:gd name="connsiteY1" fmla="*/ 190500 h 2752725"/>
                  <a:gd name="connsiteX2" fmla="*/ 1943100 w 2395538"/>
                  <a:gd name="connsiteY2" fmla="*/ 323850 h 2752725"/>
                  <a:gd name="connsiteX3" fmla="*/ 1928812 w 2395538"/>
                  <a:gd name="connsiteY3" fmla="*/ 371474 h 2752725"/>
                  <a:gd name="connsiteX4" fmla="*/ 1933575 w 2395538"/>
                  <a:gd name="connsiteY4" fmla="*/ 628650 h 2752725"/>
                  <a:gd name="connsiteX5" fmla="*/ 2019300 w 2395538"/>
                  <a:gd name="connsiteY5" fmla="*/ 847725 h 2752725"/>
                  <a:gd name="connsiteX6" fmla="*/ 2028825 w 2395538"/>
                  <a:gd name="connsiteY6" fmla="*/ 1028700 h 2752725"/>
                  <a:gd name="connsiteX7" fmla="*/ 2000250 w 2395538"/>
                  <a:gd name="connsiteY7" fmla="*/ 1257300 h 2752725"/>
                  <a:gd name="connsiteX8" fmla="*/ 1847850 w 2395538"/>
                  <a:gd name="connsiteY8" fmla="*/ 1514475 h 2752725"/>
                  <a:gd name="connsiteX9" fmla="*/ 1619250 w 2395538"/>
                  <a:gd name="connsiteY9" fmla="*/ 1695450 h 2752725"/>
                  <a:gd name="connsiteX10" fmla="*/ 1343025 w 2395538"/>
                  <a:gd name="connsiteY10" fmla="*/ 1914525 h 2752725"/>
                  <a:gd name="connsiteX11" fmla="*/ 1019175 w 2395538"/>
                  <a:gd name="connsiteY11" fmla="*/ 2133600 h 2752725"/>
                  <a:gd name="connsiteX12" fmla="*/ 638175 w 2395538"/>
                  <a:gd name="connsiteY12" fmla="*/ 2409825 h 2752725"/>
                  <a:gd name="connsiteX13" fmla="*/ 0 w 2395538"/>
                  <a:gd name="connsiteY13" fmla="*/ 2752725 h 2752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95538" h="2752725">
                    <a:moveTo>
                      <a:pt x="2395538" y="0"/>
                    </a:moveTo>
                    <a:cubicBezTo>
                      <a:pt x="2288381" y="64294"/>
                      <a:pt x="2161381" y="136525"/>
                      <a:pt x="2085975" y="190500"/>
                    </a:cubicBezTo>
                    <a:cubicBezTo>
                      <a:pt x="2010569" y="244475"/>
                      <a:pt x="1969294" y="293688"/>
                      <a:pt x="1943100" y="323850"/>
                    </a:cubicBezTo>
                    <a:cubicBezTo>
                      <a:pt x="1916906" y="354012"/>
                      <a:pt x="1928018" y="371474"/>
                      <a:pt x="1928812" y="371474"/>
                    </a:cubicBezTo>
                    <a:cubicBezTo>
                      <a:pt x="1922462" y="431799"/>
                      <a:pt x="1918494" y="549275"/>
                      <a:pt x="1933575" y="628650"/>
                    </a:cubicBezTo>
                    <a:cubicBezTo>
                      <a:pt x="1948656" y="708025"/>
                      <a:pt x="2003425" y="781050"/>
                      <a:pt x="2019300" y="847725"/>
                    </a:cubicBezTo>
                    <a:cubicBezTo>
                      <a:pt x="2035175" y="914400"/>
                      <a:pt x="2032000" y="960438"/>
                      <a:pt x="2028825" y="1028700"/>
                    </a:cubicBezTo>
                    <a:cubicBezTo>
                      <a:pt x="2025650" y="1096962"/>
                      <a:pt x="2030412" y="1176338"/>
                      <a:pt x="2000250" y="1257300"/>
                    </a:cubicBezTo>
                    <a:cubicBezTo>
                      <a:pt x="1970088" y="1338262"/>
                      <a:pt x="1911350" y="1441450"/>
                      <a:pt x="1847850" y="1514475"/>
                    </a:cubicBezTo>
                    <a:cubicBezTo>
                      <a:pt x="1784350" y="1587500"/>
                      <a:pt x="1619250" y="1695450"/>
                      <a:pt x="1619250" y="1695450"/>
                    </a:cubicBezTo>
                    <a:cubicBezTo>
                      <a:pt x="1535112" y="1762125"/>
                      <a:pt x="1443037" y="1841500"/>
                      <a:pt x="1343025" y="1914525"/>
                    </a:cubicBezTo>
                    <a:cubicBezTo>
                      <a:pt x="1243013" y="1987550"/>
                      <a:pt x="1136650" y="2051050"/>
                      <a:pt x="1019175" y="2133600"/>
                    </a:cubicBezTo>
                    <a:cubicBezTo>
                      <a:pt x="901700" y="2216150"/>
                      <a:pt x="808037" y="2306638"/>
                      <a:pt x="638175" y="2409825"/>
                    </a:cubicBezTo>
                    <a:cubicBezTo>
                      <a:pt x="468312" y="2513013"/>
                      <a:pt x="234156" y="2632869"/>
                      <a:pt x="0" y="27527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26C9B5AD-EF0F-4605-B72A-5DB5781DEC35}"/>
                  </a:ext>
                </a:extLst>
              </p:cNvPr>
              <p:cNvSpPr/>
              <p:nvPr/>
            </p:nvSpPr>
            <p:spPr>
              <a:xfrm>
                <a:off x="7362020" y="1802606"/>
                <a:ext cx="1134280" cy="1416844"/>
              </a:xfrm>
              <a:custGeom>
                <a:avLst/>
                <a:gdLst>
                  <a:gd name="connsiteX0" fmla="*/ 391330 w 1134280"/>
                  <a:gd name="connsiteY0" fmla="*/ 0 h 1409700"/>
                  <a:gd name="connsiteX1" fmla="*/ 248455 w 1134280"/>
                  <a:gd name="connsiteY1" fmla="*/ 66675 h 1409700"/>
                  <a:gd name="connsiteX2" fmla="*/ 67480 w 1134280"/>
                  <a:gd name="connsiteY2" fmla="*/ 180975 h 1409700"/>
                  <a:gd name="connsiteX3" fmla="*/ 10330 w 1134280"/>
                  <a:gd name="connsiteY3" fmla="*/ 361950 h 1409700"/>
                  <a:gd name="connsiteX4" fmla="*/ 10330 w 1134280"/>
                  <a:gd name="connsiteY4" fmla="*/ 400050 h 1409700"/>
                  <a:gd name="connsiteX5" fmla="*/ 115105 w 1134280"/>
                  <a:gd name="connsiteY5" fmla="*/ 676275 h 1409700"/>
                  <a:gd name="connsiteX6" fmla="*/ 286555 w 1134280"/>
                  <a:gd name="connsiteY6" fmla="*/ 1009650 h 1409700"/>
                  <a:gd name="connsiteX7" fmla="*/ 353230 w 1134280"/>
                  <a:gd name="connsiteY7" fmla="*/ 1162050 h 1409700"/>
                  <a:gd name="connsiteX8" fmla="*/ 477055 w 1134280"/>
                  <a:gd name="connsiteY8" fmla="*/ 1257300 h 1409700"/>
                  <a:gd name="connsiteX9" fmla="*/ 743755 w 1134280"/>
                  <a:gd name="connsiteY9" fmla="*/ 1323975 h 1409700"/>
                  <a:gd name="connsiteX10" fmla="*/ 1000930 w 1134280"/>
                  <a:gd name="connsiteY10" fmla="*/ 1381125 h 1409700"/>
                  <a:gd name="connsiteX11" fmla="*/ 1134280 w 1134280"/>
                  <a:gd name="connsiteY11" fmla="*/ 1409700 h 1409700"/>
                  <a:gd name="connsiteX0" fmla="*/ 400855 w 1134280"/>
                  <a:gd name="connsiteY0" fmla="*/ 0 h 1416844"/>
                  <a:gd name="connsiteX1" fmla="*/ 248455 w 1134280"/>
                  <a:gd name="connsiteY1" fmla="*/ 73819 h 1416844"/>
                  <a:gd name="connsiteX2" fmla="*/ 67480 w 1134280"/>
                  <a:gd name="connsiteY2" fmla="*/ 188119 h 1416844"/>
                  <a:gd name="connsiteX3" fmla="*/ 10330 w 1134280"/>
                  <a:gd name="connsiteY3" fmla="*/ 369094 h 1416844"/>
                  <a:gd name="connsiteX4" fmla="*/ 10330 w 1134280"/>
                  <a:gd name="connsiteY4" fmla="*/ 407194 h 1416844"/>
                  <a:gd name="connsiteX5" fmla="*/ 115105 w 1134280"/>
                  <a:gd name="connsiteY5" fmla="*/ 683419 h 1416844"/>
                  <a:gd name="connsiteX6" fmla="*/ 286555 w 1134280"/>
                  <a:gd name="connsiteY6" fmla="*/ 1016794 h 1416844"/>
                  <a:gd name="connsiteX7" fmla="*/ 353230 w 1134280"/>
                  <a:gd name="connsiteY7" fmla="*/ 1169194 h 1416844"/>
                  <a:gd name="connsiteX8" fmla="*/ 477055 w 1134280"/>
                  <a:gd name="connsiteY8" fmla="*/ 1264444 h 1416844"/>
                  <a:gd name="connsiteX9" fmla="*/ 743755 w 1134280"/>
                  <a:gd name="connsiteY9" fmla="*/ 1331119 h 1416844"/>
                  <a:gd name="connsiteX10" fmla="*/ 1000930 w 1134280"/>
                  <a:gd name="connsiteY10" fmla="*/ 1388269 h 1416844"/>
                  <a:gd name="connsiteX11" fmla="*/ 1134280 w 1134280"/>
                  <a:gd name="connsiteY11" fmla="*/ 1416844 h 141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34280" h="1416844">
                    <a:moveTo>
                      <a:pt x="400855" y="0"/>
                    </a:moveTo>
                    <a:cubicBezTo>
                      <a:pt x="356405" y="18256"/>
                      <a:pt x="304018" y="42466"/>
                      <a:pt x="248455" y="73819"/>
                    </a:cubicBezTo>
                    <a:cubicBezTo>
                      <a:pt x="192893" y="105172"/>
                      <a:pt x="107167" y="138907"/>
                      <a:pt x="67480" y="188119"/>
                    </a:cubicBezTo>
                    <a:cubicBezTo>
                      <a:pt x="27792" y="237332"/>
                      <a:pt x="19855" y="332582"/>
                      <a:pt x="10330" y="369094"/>
                    </a:cubicBezTo>
                    <a:cubicBezTo>
                      <a:pt x="805" y="405606"/>
                      <a:pt x="-7132" y="354807"/>
                      <a:pt x="10330" y="407194"/>
                    </a:cubicBezTo>
                    <a:cubicBezTo>
                      <a:pt x="27792" y="459581"/>
                      <a:pt x="69068" y="581819"/>
                      <a:pt x="115105" y="683419"/>
                    </a:cubicBezTo>
                    <a:cubicBezTo>
                      <a:pt x="161142" y="785019"/>
                      <a:pt x="246867" y="935832"/>
                      <a:pt x="286555" y="1016794"/>
                    </a:cubicBezTo>
                    <a:cubicBezTo>
                      <a:pt x="326242" y="1097757"/>
                      <a:pt x="321480" y="1127919"/>
                      <a:pt x="353230" y="1169194"/>
                    </a:cubicBezTo>
                    <a:cubicBezTo>
                      <a:pt x="384980" y="1210469"/>
                      <a:pt x="411968" y="1237457"/>
                      <a:pt x="477055" y="1264444"/>
                    </a:cubicBezTo>
                    <a:cubicBezTo>
                      <a:pt x="542142" y="1291431"/>
                      <a:pt x="656442" y="1310481"/>
                      <a:pt x="743755" y="1331119"/>
                    </a:cubicBezTo>
                    <a:cubicBezTo>
                      <a:pt x="831068" y="1351757"/>
                      <a:pt x="1000930" y="1388269"/>
                      <a:pt x="1000930" y="1388269"/>
                    </a:cubicBezTo>
                    <a:lnTo>
                      <a:pt x="1134280" y="14168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1941D323-46BA-4720-9156-38E59BF2A8EA}"/>
                  </a:ext>
                </a:extLst>
              </p:cNvPr>
              <p:cNvSpPr/>
              <p:nvPr/>
            </p:nvSpPr>
            <p:spPr>
              <a:xfrm>
                <a:off x="7467600" y="3057525"/>
                <a:ext cx="990600" cy="333375"/>
              </a:xfrm>
              <a:custGeom>
                <a:avLst/>
                <a:gdLst>
                  <a:gd name="connsiteX0" fmla="*/ 0 w 990600"/>
                  <a:gd name="connsiteY0" fmla="*/ 0 h 333375"/>
                  <a:gd name="connsiteX1" fmla="*/ 276225 w 990600"/>
                  <a:gd name="connsiteY1" fmla="*/ 95250 h 333375"/>
                  <a:gd name="connsiteX2" fmla="*/ 676275 w 990600"/>
                  <a:gd name="connsiteY2" fmla="*/ 219075 h 333375"/>
                  <a:gd name="connsiteX3" fmla="*/ 990600 w 990600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0600" h="333375">
                    <a:moveTo>
                      <a:pt x="0" y="0"/>
                    </a:moveTo>
                    <a:cubicBezTo>
                      <a:pt x="78581" y="27781"/>
                      <a:pt x="163513" y="58738"/>
                      <a:pt x="276225" y="95250"/>
                    </a:cubicBezTo>
                    <a:cubicBezTo>
                      <a:pt x="388937" y="131762"/>
                      <a:pt x="557212" y="179387"/>
                      <a:pt x="676275" y="219075"/>
                    </a:cubicBezTo>
                    <a:cubicBezTo>
                      <a:pt x="795338" y="258763"/>
                      <a:pt x="892969" y="296069"/>
                      <a:pt x="990600" y="33337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FC0DE0B6-53D8-4DE2-8339-5473CB836D13}"/>
                  </a:ext>
                </a:extLst>
              </p:cNvPr>
              <p:cNvSpPr/>
              <p:nvPr/>
            </p:nvSpPr>
            <p:spPr>
              <a:xfrm>
                <a:off x="3543594" y="1728787"/>
                <a:ext cx="4081168" cy="1541177"/>
              </a:xfrm>
              <a:custGeom>
                <a:avLst/>
                <a:gdLst>
                  <a:gd name="connsiteX0" fmla="*/ 4085931 w 4085931"/>
                  <a:gd name="connsiteY0" fmla="*/ 0 h 1545939"/>
                  <a:gd name="connsiteX1" fmla="*/ 3790656 w 4085931"/>
                  <a:gd name="connsiteY1" fmla="*/ 152400 h 1545939"/>
                  <a:gd name="connsiteX2" fmla="*/ 3571581 w 4085931"/>
                  <a:gd name="connsiteY2" fmla="*/ 314325 h 1545939"/>
                  <a:gd name="connsiteX3" fmla="*/ 3533481 w 4085931"/>
                  <a:gd name="connsiteY3" fmla="*/ 523875 h 1545939"/>
                  <a:gd name="connsiteX4" fmla="*/ 3581106 w 4085931"/>
                  <a:gd name="connsiteY4" fmla="*/ 904875 h 1545939"/>
                  <a:gd name="connsiteX5" fmla="*/ 3523956 w 4085931"/>
                  <a:gd name="connsiteY5" fmla="*/ 1095375 h 1545939"/>
                  <a:gd name="connsiteX6" fmla="*/ 3238206 w 4085931"/>
                  <a:gd name="connsiteY6" fmla="*/ 1285875 h 1545939"/>
                  <a:gd name="connsiteX7" fmla="*/ 2952456 w 4085931"/>
                  <a:gd name="connsiteY7" fmla="*/ 1485900 h 1545939"/>
                  <a:gd name="connsiteX8" fmla="*/ 2723856 w 4085931"/>
                  <a:gd name="connsiteY8" fmla="*/ 1543050 h 1545939"/>
                  <a:gd name="connsiteX9" fmla="*/ 2495256 w 4085931"/>
                  <a:gd name="connsiteY9" fmla="*/ 1524000 h 1545939"/>
                  <a:gd name="connsiteX10" fmla="*/ 2142831 w 4085931"/>
                  <a:gd name="connsiteY10" fmla="*/ 1409700 h 1545939"/>
                  <a:gd name="connsiteX11" fmla="*/ 1723731 w 4085931"/>
                  <a:gd name="connsiteY11" fmla="*/ 1285875 h 1545939"/>
                  <a:gd name="connsiteX12" fmla="*/ 1333206 w 4085931"/>
                  <a:gd name="connsiteY12" fmla="*/ 1162050 h 1545939"/>
                  <a:gd name="connsiteX13" fmla="*/ 914106 w 4085931"/>
                  <a:gd name="connsiteY13" fmla="*/ 1038225 h 1545939"/>
                  <a:gd name="connsiteX14" fmla="*/ 561681 w 4085931"/>
                  <a:gd name="connsiteY14" fmla="*/ 933450 h 1545939"/>
                  <a:gd name="connsiteX15" fmla="*/ 66381 w 4085931"/>
                  <a:gd name="connsiteY15" fmla="*/ 781050 h 1545939"/>
                  <a:gd name="connsiteX16" fmla="*/ 18756 w 4085931"/>
                  <a:gd name="connsiteY16" fmla="*/ 762000 h 1545939"/>
                  <a:gd name="connsiteX0" fmla="*/ 4081168 w 4081168"/>
                  <a:gd name="connsiteY0" fmla="*/ 0 h 1541177"/>
                  <a:gd name="connsiteX1" fmla="*/ 3790656 w 4081168"/>
                  <a:gd name="connsiteY1" fmla="*/ 147638 h 1541177"/>
                  <a:gd name="connsiteX2" fmla="*/ 3571581 w 4081168"/>
                  <a:gd name="connsiteY2" fmla="*/ 309563 h 1541177"/>
                  <a:gd name="connsiteX3" fmla="*/ 3533481 w 4081168"/>
                  <a:gd name="connsiteY3" fmla="*/ 519113 h 1541177"/>
                  <a:gd name="connsiteX4" fmla="*/ 3581106 w 4081168"/>
                  <a:gd name="connsiteY4" fmla="*/ 900113 h 1541177"/>
                  <a:gd name="connsiteX5" fmla="*/ 3523956 w 4081168"/>
                  <a:gd name="connsiteY5" fmla="*/ 1090613 h 1541177"/>
                  <a:gd name="connsiteX6" fmla="*/ 3238206 w 4081168"/>
                  <a:gd name="connsiteY6" fmla="*/ 1281113 h 1541177"/>
                  <a:gd name="connsiteX7" fmla="*/ 2952456 w 4081168"/>
                  <a:gd name="connsiteY7" fmla="*/ 1481138 h 1541177"/>
                  <a:gd name="connsiteX8" fmla="*/ 2723856 w 4081168"/>
                  <a:gd name="connsiteY8" fmla="*/ 1538288 h 1541177"/>
                  <a:gd name="connsiteX9" fmla="*/ 2495256 w 4081168"/>
                  <a:gd name="connsiteY9" fmla="*/ 1519238 h 1541177"/>
                  <a:gd name="connsiteX10" fmla="*/ 2142831 w 4081168"/>
                  <a:gd name="connsiteY10" fmla="*/ 1404938 h 1541177"/>
                  <a:gd name="connsiteX11" fmla="*/ 1723731 w 4081168"/>
                  <a:gd name="connsiteY11" fmla="*/ 1281113 h 1541177"/>
                  <a:gd name="connsiteX12" fmla="*/ 1333206 w 4081168"/>
                  <a:gd name="connsiteY12" fmla="*/ 1157288 h 1541177"/>
                  <a:gd name="connsiteX13" fmla="*/ 914106 w 4081168"/>
                  <a:gd name="connsiteY13" fmla="*/ 1033463 h 1541177"/>
                  <a:gd name="connsiteX14" fmla="*/ 561681 w 4081168"/>
                  <a:gd name="connsiteY14" fmla="*/ 928688 h 1541177"/>
                  <a:gd name="connsiteX15" fmla="*/ 66381 w 4081168"/>
                  <a:gd name="connsiteY15" fmla="*/ 776288 h 1541177"/>
                  <a:gd name="connsiteX16" fmla="*/ 18756 w 4081168"/>
                  <a:gd name="connsiteY16" fmla="*/ 757238 h 154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081168" h="1541177">
                    <a:moveTo>
                      <a:pt x="4081168" y="0"/>
                    </a:moveTo>
                    <a:cubicBezTo>
                      <a:pt x="3976393" y="50006"/>
                      <a:pt x="3875587" y="96044"/>
                      <a:pt x="3790656" y="147638"/>
                    </a:cubicBezTo>
                    <a:cubicBezTo>
                      <a:pt x="3705725" y="199232"/>
                      <a:pt x="3614443" y="247651"/>
                      <a:pt x="3571581" y="309563"/>
                    </a:cubicBezTo>
                    <a:cubicBezTo>
                      <a:pt x="3528718" y="371476"/>
                      <a:pt x="3531893" y="420688"/>
                      <a:pt x="3533481" y="519113"/>
                    </a:cubicBezTo>
                    <a:cubicBezTo>
                      <a:pt x="3535068" y="617538"/>
                      <a:pt x="3582693" y="804863"/>
                      <a:pt x="3581106" y="900113"/>
                    </a:cubicBezTo>
                    <a:cubicBezTo>
                      <a:pt x="3579519" y="995363"/>
                      <a:pt x="3581106" y="1027113"/>
                      <a:pt x="3523956" y="1090613"/>
                    </a:cubicBezTo>
                    <a:cubicBezTo>
                      <a:pt x="3466806" y="1154113"/>
                      <a:pt x="3333456" y="1216026"/>
                      <a:pt x="3238206" y="1281113"/>
                    </a:cubicBezTo>
                    <a:cubicBezTo>
                      <a:pt x="3142956" y="1346201"/>
                      <a:pt x="3038181" y="1438275"/>
                      <a:pt x="2952456" y="1481138"/>
                    </a:cubicBezTo>
                    <a:cubicBezTo>
                      <a:pt x="2866731" y="1524001"/>
                      <a:pt x="2800056" y="1531938"/>
                      <a:pt x="2723856" y="1538288"/>
                    </a:cubicBezTo>
                    <a:cubicBezTo>
                      <a:pt x="2647656" y="1544638"/>
                      <a:pt x="2592094" y="1541463"/>
                      <a:pt x="2495256" y="1519238"/>
                    </a:cubicBezTo>
                    <a:cubicBezTo>
                      <a:pt x="2398418" y="1497013"/>
                      <a:pt x="2271418" y="1444626"/>
                      <a:pt x="2142831" y="1404938"/>
                    </a:cubicBezTo>
                    <a:cubicBezTo>
                      <a:pt x="2014243" y="1365251"/>
                      <a:pt x="1858668" y="1322388"/>
                      <a:pt x="1723731" y="1281113"/>
                    </a:cubicBezTo>
                    <a:cubicBezTo>
                      <a:pt x="1588793" y="1239838"/>
                      <a:pt x="1468143" y="1198563"/>
                      <a:pt x="1333206" y="1157288"/>
                    </a:cubicBezTo>
                    <a:cubicBezTo>
                      <a:pt x="1198268" y="1116013"/>
                      <a:pt x="914106" y="1033463"/>
                      <a:pt x="914106" y="1033463"/>
                    </a:cubicBezTo>
                    <a:lnTo>
                      <a:pt x="561681" y="928688"/>
                    </a:lnTo>
                    <a:lnTo>
                      <a:pt x="66381" y="776288"/>
                    </a:lnTo>
                    <a:cubicBezTo>
                      <a:pt x="-24106" y="747713"/>
                      <a:pt x="-2675" y="752475"/>
                      <a:pt x="18756" y="75723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C0D5542E-9AB2-40A7-A56B-7D73C28301B1}"/>
                  </a:ext>
                </a:extLst>
              </p:cNvPr>
              <p:cNvSpPr/>
              <p:nvPr/>
            </p:nvSpPr>
            <p:spPr>
              <a:xfrm>
                <a:off x="3609975" y="1712119"/>
                <a:ext cx="3933825" cy="1384561"/>
              </a:xfrm>
              <a:custGeom>
                <a:avLst/>
                <a:gdLst>
                  <a:gd name="connsiteX0" fmla="*/ 3943350 w 3943350"/>
                  <a:gd name="connsiteY0" fmla="*/ 0 h 1376904"/>
                  <a:gd name="connsiteX1" fmla="*/ 3571875 w 3943350"/>
                  <a:gd name="connsiteY1" fmla="*/ 161925 h 1376904"/>
                  <a:gd name="connsiteX2" fmla="*/ 3419475 w 3943350"/>
                  <a:gd name="connsiteY2" fmla="*/ 247650 h 1376904"/>
                  <a:gd name="connsiteX3" fmla="*/ 3352800 w 3943350"/>
                  <a:gd name="connsiteY3" fmla="*/ 561975 h 1376904"/>
                  <a:gd name="connsiteX4" fmla="*/ 3333750 w 3943350"/>
                  <a:gd name="connsiteY4" fmla="*/ 838200 h 1376904"/>
                  <a:gd name="connsiteX5" fmla="*/ 3181350 w 3943350"/>
                  <a:gd name="connsiteY5" fmla="*/ 1000125 h 1376904"/>
                  <a:gd name="connsiteX6" fmla="*/ 2914650 w 3943350"/>
                  <a:gd name="connsiteY6" fmla="*/ 1171575 h 1376904"/>
                  <a:gd name="connsiteX7" fmla="*/ 2695575 w 3943350"/>
                  <a:gd name="connsiteY7" fmla="*/ 1295400 h 1376904"/>
                  <a:gd name="connsiteX8" fmla="*/ 2533650 w 3943350"/>
                  <a:gd name="connsiteY8" fmla="*/ 1371600 h 1376904"/>
                  <a:gd name="connsiteX9" fmla="*/ 2200275 w 3943350"/>
                  <a:gd name="connsiteY9" fmla="*/ 1352550 h 1376904"/>
                  <a:gd name="connsiteX10" fmla="*/ 1724025 w 3943350"/>
                  <a:gd name="connsiteY10" fmla="*/ 1209675 h 1376904"/>
                  <a:gd name="connsiteX11" fmla="*/ 1362075 w 3943350"/>
                  <a:gd name="connsiteY11" fmla="*/ 1104900 h 1376904"/>
                  <a:gd name="connsiteX12" fmla="*/ 790575 w 3943350"/>
                  <a:gd name="connsiteY12" fmla="*/ 942975 h 1376904"/>
                  <a:gd name="connsiteX13" fmla="*/ 0 w 3943350"/>
                  <a:gd name="connsiteY13" fmla="*/ 723900 h 1376904"/>
                  <a:gd name="connsiteX0" fmla="*/ 3957637 w 3957637"/>
                  <a:gd name="connsiteY0" fmla="*/ 0 h 1391191"/>
                  <a:gd name="connsiteX1" fmla="*/ 3571875 w 3957637"/>
                  <a:gd name="connsiteY1" fmla="*/ 176212 h 1391191"/>
                  <a:gd name="connsiteX2" fmla="*/ 3419475 w 3957637"/>
                  <a:gd name="connsiteY2" fmla="*/ 261937 h 1391191"/>
                  <a:gd name="connsiteX3" fmla="*/ 3352800 w 3957637"/>
                  <a:gd name="connsiteY3" fmla="*/ 576262 h 1391191"/>
                  <a:gd name="connsiteX4" fmla="*/ 3333750 w 3957637"/>
                  <a:gd name="connsiteY4" fmla="*/ 852487 h 1391191"/>
                  <a:gd name="connsiteX5" fmla="*/ 3181350 w 3957637"/>
                  <a:gd name="connsiteY5" fmla="*/ 1014412 h 1391191"/>
                  <a:gd name="connsiteX6" fmla="*/ 2914650 w 3957637"/>
                  <a:gd name="connsiteY6" fmla="*/ 1185862 h 1391191"/>
                  <a:gd name="connsiteX7" fmla="*/ 2695575 w 3957637"/>
                  <a:gd name="connsiteY7" fmla="*/ 1309687 h 1391191"/>
                  <a:gd name="connsiteX8" fmla="*/ 2533650 w 3957637"/>
                  <a:gd name="connsiteY8" fmla="*/ 1385887 h 1391191"/>
                  <a:gd name="connsiteX9" fmla="*/ 2200275 w 3957637"/>
                  <a:gd name="connsiteY9" fmla="*/ 1366837 h 1391191"/>
                  <a:gd name="connsiteX10" fmla="*/ 1724025 w 3957637"/>
                  <a:gd name="connsiteY10" fmla="*/ 1223962 h 1391191"/>
                  <a:gd name="connsiteX11" fmla="*/ 1362075 w 3957637"/>
                  <a:gd name="connsiteY11" fmla="*/ 1119187 h 1391191"/>
                  <a:gd name="connsiteX12" fmla="*/ 790575 w 3957637"/>
                  <a:gd name="connsiteY12" fmla="*/ 957262 h 1391191"/>
                  <a:gd name="connsiteX13" fmla="*/ 0 w 3957637"/>
                  <a:gd name="connsiteY13" fmla="*/ 738187 h 1391191"/>
                  <a:gd name="connsiteX0" fmla="*/ 3957637 w 3957637"/>
                  <a:gd name="connsiteY0" fmla="*/ 0 h 1386769"/>
                  <a:gd name="connsiteX1" fmla="*/ 3571875 w 3957637"/>
                  <a:gd name="connsiteY1" fmla="*/ 176212 h 1386769"/>
                  <a:gd name="connsiteX2" fmla="*/ 3419475 w 3957637"/>
                  <a:gd name="connsiteY2" fmla="*/ 261937 h 1386769"/>
                  <a:gd name="connsiteX3" fmla="*/ 3352800 w 3957637"/>
                  <a:gd name="connsiteY3" fmla="*/ 576262 h 1386769"/>
                  <a:gd name="connsiteX4" fmla="*/ 3333750 w 3957637"/>
                  <a:gd name="connsiteY4" fmla="*/ 852487 h 1386769"/>
                  <a:gd name="connsiteX5" fmla="*/ 3181350 w 3957637"/>
                  <a:gd name="connsiteY5" fmla="*/ 1014412 h 1386769"/>
                  <a:gd name="connsiteX6" fmla="*/ 2914650 w 3957637"/>
                  <a:gd name="connsiteY6" fmla="*/ 1185862 h 1386769"/>
                  <a:gd name="connsiteX7" fmla="*/ 2695575 w 3957637"/>
                  <a:gd name="connsiteY7" fmla="*/ 1309687 h 1386769"/>
                  <a:gd name="connsiteX8" fmla="*/ 2533650 w 3957637"/>
                  <a:gd name="connsiteY8" fmla="*/ 1385887 h 1386769"/>
                  <a:gd name="connsiteX9" fmla="*/ 2195513 w 3957637"/>
                  <a:gd name="connsiteY9" fmla="*/ 1343025 h 1386769"/>
                  <a:gd name="connsiteX10" fmla="*/ 1724025 w 3957637"/>
                  <a:gd name="connsiteY10" fmla="*/ 1223962 h 1386769"/>
                  <a:gd name="connsiteX11" fmla="*/ 1362075 w 3957637"/>
                  <a:gd name="connsiteY11" fmla="*/ 1119187 h 1386769"/>
                  <a:gd name="connsiteX12" fmla="*/ 790575 w 3957637"/>
                  <a:gd name="connsiteY12" fmla="*/ 957262 h 1386769"/>
                  <a:gd name="connsiteX13" fmla="*/ 0 w 3957637"/>
                  <a:gd name="connsiteY13" fmla="*/ 738187 h 1386769"/>
                  <a:gd name="connsiteX0" fmla="*/ 3957637 w 3957637"/>
                  <a:gd name="connsiteY0" fmla="*/ 0 h 1386943"/>
                  <a:gd name="connsiteX1" fmla="*/ 3571875 w 3957637"/>
                  <a:gd name="connsiteY1" fmla="*/ 176212 h 1386943"/>
                  <a:gd name="connsiteX2" fmla="*/ 3419475 w 3957637"/>
                  <a:gd name="connsiteY2" fmla="*/ 261937 h 1386943"/>
                  <a:gd name="connsiteX3" fmla="*/ 3352800 w 3957637"/>
                  <a:gd name="connsiteY3" fmla="*/ 576262 h 1386943"/>
                  <a:gd name="connsiteX4" fmla="*/ 3333750 w 3957637"/>
                  <a:gd name="connsiteY4" fmla="*/ 852487 h 1386943"/>
                  <a:gd name="connsiteX5" fmla="*/ 3181350 w 3957637"/>
                  <a:gd name="connsiteY5" fmla="*/ 1014412 h 1386943"/>
                  <a:gd name="connsiteX6" fmla="*/ 2914650 w 3957637"/>
                  <a:gd name="connsiteY6" fmla="*/ 1185862 h 1386943"/>
                  <a:gd name="connsiteX7" fmla="*/ 2695575 w 3957637"/>
                  <a:gd name="connsiteY7" fmla="*/ 1309687 h 1386943"/>
                  <a:gd name="connsiteX8" fmla="*/ 2533650 w 3957637"/>
                  <a:gd name="connsiteY8" fmla="*/ 1385887 h 1386943"/>
                  <a:gd name="connsiteX9" fmla="*/ 2195513 w 3957637"/>
                  <a:gd name="connsiteY9" fmla="*/ 1343025 h 1386943"/>
                  <a:gd name="connsiteX10" fmla="*/ 1724025 w 3957637"/>
                  <a:gd name="connsiteY10" fmla="*/ 1195387 h 1386943"/>
                  <a:gd name="connsiteX11" fmla="*/ 1362075 w 3957637"/>
                  <a:gd name="connsiteY11" fmla="*/ 1119187 h 1386943"/>
                  <a:gd name="connsiteX12" fmla="*/ 790575 w 3957637"/>
                  <a:gd name="connsiteY12" fmla="*/ 957262 h 1386943"/>
                  <a:gd name="connsiteX13" fmla="*/ 0 w 3957637"/>
                  <a:gd name="connsiteY13" fmla="*/ 738187 h 1386943"/>
                  <a:gd name="connsiteX0" fmla="*/ 3957637 w 3957637"/>
                  <a:gd name="connsiteY0" fmla="*/ 0 h 1386943"/>
                  <a:gd name="connsiteX1" fmla="*/ 3571875 w 3957637"/>
                  <a:gd name="connsiteY1" fmla="*/ 176212 h 1386943"/>
                  <a:gd name="connsiteX2" fmla="*/ 3419475 w 3957637"/>
                  <a:gd name="connsiteY2" fmla="*/ 261937 h 1386943"/>
                  <a:gd name="connsiteX3" fmla="*/ 3352800 w 3957637"/>
                  <a:gd name="connsiteY3" fmla="*/ 576262 h 1386943"/>
                  <a:gd name="connsiteX4" fmla="*/ 3333750 w 3957637"/>
                  <a:gd name="connsiteY4" fmla="*/ 852487 h 1386943"/>
                  <a:gd name="connsiteX5" fmla="*/ 3181350 w 3957637"/>
                  <a:gd name="connsiteY5" fmla="*/ 1014412 h 1386943"/>
                  <a:gd name="connsiteX6" fmla="*/ 2914650 w 3957637"/>
                  <a:gd name="connsiteY6" fmla="*/ 1185862 h 1386943"/>
                  <a:gd name="connsiteX7" fmla="*/ 2695575 w 3957637"/>
                  <a:gd name="connsiteY7" fmla="*/ 1309687 h 1386943"/>
                  <a:gd name="connsiteX8" fmla="*/ 2533650 w 3957637"/>
                  <a:gd name="connsiteY8" fmla="*/ 1385887 h 1386943"/>
                  <a:gd name="connsiteX9" fmla="*/ 2195513 w 3957637"/>
                  <a:gd name="connsiteY9" fmla="*/ 1343025 h 1386943"/>
                  <a:gd name="connsiteX10" fmla="*/ 1724025 w 3957637"/>
                  <a:gd name="connsiteY10" fmla="*/ 1195387 h 1386943"/>
                  <a:gd name="connsiteX11" fmla="*/ 1362075 w 3957637"/>
                  <a:gd name="connsiteY11" fmla="*/ 1104899 h 1386943"/>
                  <a:gd name="connsiteX12" fmla="*/ 790575 w 3957637"/>
                  <a:gd name="connsiteY12" fmla="*/ 957262 h 1386943"/>
                  <a:gd name="connsiteX13" fmla="*/ 0 w 3957637"/>
                  <a:gd name="connsiteY13" fmla="*/ 738187 h 1386943"/>
                  <a:gd name="connsiteX0" fmla="*/ 3933825 w 3933825"/>
                  <a:gd name="connsiteY0" fmla="*/ 0 h 1384561"/>
                  <a:gd name="connsiteX1" fmla="*/ 3571875 w 3933825"/>
                  <a:gd name="connsiteY1" fmla="*/ 173830 h 1384561"/>
                  <a:gd name="connsiteX2" fmla="*/ 3419475 w 3933825"/>
                  <a:gd name="connsiteY2" fmla="*/ 259555 h 1384561"/>
                  <a:gd name="connsiteX3" fmla="*/ 3352800 w 3933825"/>
                  <a:gd name="connsiteY3" fmla="*/ 573880 h 1384561"/>
                  <a:gd name="connsiteX4" fmla="*/ 3333750 w 3933825"/>
                  <a:gd name="connsiteY4" fmla="*/ 850105 h 1384561"/>
                  <a:gd name="connsiteX5" fmla="*/ 3181350 w 3933825"/>
                  <a:gd name="connsiteY5" fmla="*/ 1012030 h 1384561"/>
                  <a:gd name="connsiteX6" fmla="*/ 2914650 w 3933825"/>
                  <a:gd name="connsiteY6" fmla="*/ 1183480 h 1384561"/>
                  <a:gd name="connsiteX7" fmla="*/ 2695575 w 3933825"/>
                  <a:gd name="connsiteY7" fmla="*/ 1307305 h 1384561"/>
                  <a:gd name="connsiteX8" fmla="*/ 2533650 w 3933825"/>
                  <a:gd name="connsiteY8" fmla="*/ 1383505 h 1384561"/>
                  <a:gd name="connsiteX9" fmla="*/ 2195513 w 3933825"/>
                  <a:gd name="connsiteY9" fmla="*/ 1340643 h 1384561"/>
                  <a:gd name="connsiteX10" fmla="*/ 1724025 w 3933825"/>
                  <a:gd name="connsiteY10" fmla="*/ 1193005 h 1384561"/>
                  <a:gd name="connsiteX11" fmla="*/ 1362075 w 3933825"/>
                  <a:gd name="connsiteY11" fmla="*/ 1102517 h 1384561"/>
                  <a:gd name="connsiteX12" fmla="*/ 790575 w 3933825"/>
                  <a:gd name="connsiteY12" fmla="*/ 954880 h 1384561"/>
                  <a:gd name="connsiteX13" fmla="*/ 0 w 3933825"/>
                  <a:gd name="connsiteY13" fmla="*/ 735805 h 1384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33825" h="1384561">
                    <a:moveTo>
                      <a:pt x="3933825" y="0"/>
                    </a:moveTo>
                    <a:cubicBezTo>
                      <a:pt x="3791743" y="60325"/>
                      <a:pt x="3657600" y="130571"/>
                      <a:pt x="3571875" y="173830"/>
                    </a:cubicBezTo>
                    <a:cubicBezTo>
                      <a:pt x="3486150" y="217089"/>
                      <a:pt x="3455987" y="192880"/>
                      <a:pt x="3419475" y="259555"/>
                    </a:cubicBezTo>
                    <a:cubicBezTo>
                      <a:pt x="3382963" y="326230"/>
                      <a:pt x="3367087" y="475455"/>
                      <a:pt x="3352800" y="573880"/>
                    </a:cubicBezTo>
                    <a:cubicBezTo>
                      <a:pt x="3338513" y="672305"/>
                      <a:pt x="3362325" y="777080"/>
                      <a:pt x="3333750" y="850105"/>
                    </a:cubicBezTo>
                    <a:cubicBezTo>
                      <a:pt x="3305175" y="923130"/>
                      <a:pt x="3251200" y="956468"/>
                      <a:pt x="3181350" y="1012030"/>
                    </a:cubicBezTo>
                    <a:cubicBezTo>
                      <a:pt x="3111500" y="1067592"/>
                      <a:pt x="2995612" y="1134268"/>
                      <a:pt x="2914650" y="1183480"/>
                    </a:cubicBezTo>
                    <a:cubicBezTo>
                      <a:pt x="2833688" y="1232692"/>
                      <a:pt x="2759075" y="1273968"/>
                      <a:pt x="2695575" y="1307305"/>
                    </a:cubicBezTo>
                    <a:cubicBezTo>
                      <a:pt x="2632075" y="1340642"/>
                      <a:pt x="2616994" y="1377949"/>
                      <a:pt x="2533650" y="1383505"/>
                    </a:cubicBezTo>
                    <a:cubicBezTo>
                      <a:pt x="2450306" y="1389061"/>
                      <a:pt x="2330451" y="1372393"/>
                      <a:pt x="2195513" y="1340643"/>
                    </a:cubicBezTo>
                    <a:cubicBezTo>
                      <a:pt x="2060575" y="1308893"/>
                      <a:pt x="1862931" y="1232693"/>
                      <a:pt x="1724025" y="1193005"/>
                    </a:cubicBezTo>
                    <a:cubicBezTo>
                      <a:pt x="1585119" y="1153317"/>
                      <a:pt x="1517650" y="1142204"/>
                      <a:pt x="1362075" y="1102517"/>
                    </a:cubicBezTo>
                    <a:lnTo>
                      <a:pt x="790575" y="954880"/>
                    </a:lnTo>
                    <a:lnTo>
                      <a:pt x="0" y="73580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AE5A742E-CED0-42D5-B79F-9889C050F445}"/>
                  </a:ext>
                </a:extLst>
              </p:cNvPr>
              <p:cNvSpPr/>
              <p:nvPr/>
            </p:nvSpPr>
            <p:spPr>
              <a:xfrm>
                <a:off x="5429250" y="2176462"/>
                <a:ext cx="1643063" cy="1016874"/>
              </a:xfrm>
              <a:custGeom>
                <a:avLst/>
                <a:gdLst>
                  <a:gd name="connsiteX0" fmla="*/ 1628775 w 1628775"/>
                  <a:gd name="connsiteY0" fmla="*/ 0 h 945436"/>
                  <a:gd name="connsiteX1" fmla="*/ 1619250 w 1628775"/>
                  <a:gd name="connsiteY1" fmla="*/ 200025 h 945436"/>
                  <a:gd name="connsiteX2" fmla="*/ 1619250 w 1628775"/>
                  <a:gd name="connsiteY2" fmla="*/ 400050 h 945436"/>
                  <a:gd name="connsiteX3" fmla="*/ 1495425 w 1628775"/>
                  <a:gd name="connsiteY3" fmla="*/ 561975 h 945436"/>
                  <a:gd name="connsiteX4" fmla="*/ 1209675 w 1628775"/>
                  <a:gd name="connsiteY4" fmla="*/ 733425 h 945436"/>
                  <a:gd name="connsiteX5" fmla="*/ 1009650 w 1628775"/>
                  <a:gd name="connsiteY5" fmla="*/ 866775 h 945436"/>
                  <a:gd name="connsiteX6" fmla="*/ 866775 w 1628775"/>
                  <a:gd name="connsiteY6" fmla="*/ 942975 h 945436"/>
                  <a:gd name="connsiteX7" fmla="*/ 666750 w 1628775"/>
                  <a:gd name="connsiteY7" fmla="*/ 923925 h 945436"/>
                  <a:gd name="connsiteX8" fmla="*/ 438150 w 1628775"/>
                  <a:gd name="connsiteY8" fmla="*/ 895350 h 945436"/>
                  <a:gd name="connsiteX9" fmla="*/ 304800 w 1628775"/>
                  <a:gd name="connsiteY9" fmla="*/ 866775 h 945436"/>
                  <a:gd name="connsiteX10" fmla="*/ 142875 w 1628775"/>
                  <a:gd name="connsiteY10" fmla="*/ 828675 h 945436"/>
                  <a:gd name="connsiteX11" fmla="*/ 0 w 1628775"/>
                  <a:gd name="connsiteY11" fmla="*/ 809625 h 945436"/>
                  <a:gd name="connsiteX0" fmla="*/ 1643063 w 1643063"/>
                  <a:gd name="connsiteY0" fmla="*/ 0 h 1016874"/>
                  <a:gd name="connsiteX1" fmla="*/ 1619250 w 1643063"/>
                  <a:gd name="connsiteY1" fmla="*/ 271463 h 1016874"/>
                  <a:gd name="connsiteX2" fmla="*/ 1619250 w 1643063"/>
                  <a:gd name="connsiteY2" fmla="*/ 471488 h 1016874"/>
                  <a:gd name="connsiteX3" fmla="*/ 1495425 w 1643063"/>
                  <a:gd name="connsiteY3" fmla="*/ 633413 h 1016874"/>
                  <a:gd name="connsiteX4" fmla="*/ 1209675 w 1643063"/>
                  <a:gd name="connsiteY4" fmla="*/ 804863 h 1016874"/>
                  <a:gd name="connsiteX5" fmla="*/ 1009650 w 1643063"/>
                  <a:gd name="connsiteY5" fmla="*/ 938213 h 1016874"/>
                  <a:gd name="connsiteX6" fmla="*/ 866775 w 1643063"/>
                  <a:gd name="connsiteY6" fmla="*/ 1014413 h 1016874"/>
                  <a:gd name="connsiteX7" fmla="*/ 666750 w 1643063"/>
                  <a:gd name="connsiteY7" fmla="*/ 995363 h 1016874"/>
                  <a:gd name="connsiteX8" fmla="*/ 438150 w 1643063"/>
                  <a:gd name="connsiteY8" fmla="*/ 966788 h 1016874"/>
                  <a:gd name="connsiteX9" fmla="*/ 304800 w 1643063"/>
                  <a:gd name="connsiteY9" fmla="*/ 938213 h 1016874"/>
                  <a:gd name="connsiteX10" fmla="*/ 142875 w 1643063"/>
                  <a:gd name="connsiteY10" fmla="*/ 900113 h 1016874"/>
                  <a:gd name="connsiteX11" fmla="*/ 0 w 1643063"/>
                  <a:gd name="connsiteY11" fmla="*/ 881063 h 1016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43063" h="1016874">
                    <a:moveTo>
                      <a:pt x="1643063" y="0"/>
                    </a:moveTo>
                    <a:cubicBezTo>
                      <a:pt x="1639094" y="66675"/>
                      <a:pt x="1623219" y="192882"/>
                      <a:pt x="1619250" y="271463"/>
                    </a:cubicBezTo>
                    <a:cubicBezTo>
                      <a:pt x="1615281" y="350044"/>
                      <a:pt x="1639887" y="411163"/>
                      <a:pt x="1619250" y="471488"/>
                    </a:cubicBezTo>
                    <a:cubicBezTo>
                      <a:pt x="1598613" y="531813"/>
                      <a:pt x="1563687" y="577851"/>
                      <a:pt x="1495425" y="633413"/>
                    </a:cubicBezTo>
                    <a:cubicBezTo>
                      <a:pt x="1427163" y="688975"/>
                      <a:pt x="1290637" y="754063"/>
                      <a:pt x="1209675" y="804863"/>
                    </a:cubicBezTo>
                    <a:cubicBezTo>
                      <a:pt x="1128713" y="855663"/>
                      <a:pt x="1066800" y="903288"/>
                      <a:pt x="1009650" y="938213"/>
                    </a:cubicBezTo>
                    <a:cubicBezTo>
                      <a:pt x="952500" y="973138"/>
                      <a:pt x="923925" y="1004888"/>
                      <a:pt x="866775" y="1014413"/>
                    </a:cubicBezTo>
                    <a:cubicBezTo>
                      <a:pt x="809625" y="1023938"/>
                      <a:pt x="738187" y="1003301"/>
                      <a:pt x="666750" y="995363"/>
                    </a:cubicBezTo>
                    <a:cubicBezTo>
                      <a:pt x="595312" y="987426"/>
                      <a:pt x="498475" y="976313"/>
                      <a:pt x="438150" y="966788"/>
                    </a:cubicBezTo>
                    <a:cubicBezTo>
                      <a:pt x="377825" y="957263"/>
                      <a:pt x="304800" y="938213"/>
                      <a:pt x="304800" y="938213"/>
                    </a:cubicBezTo>
                    <a:cubicBezTo>
                      <a:pt x="255588" y="927101"/>
                      <a:pt x="193675" y="909638"/>
                      <a:pt x="142875" y="900113"/>
                    </a:cubicBezTo>
                    <a:cubicBezTo>
                      <a:pt x="92075" y="890588"/>
                      <a:pt x="46037" y="885825"/>
                      <a:pt x="0" y="88106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33137E37-1FE1-46EE-B34C-0D6D4E0FC8CA}"/>
                  </a:ext>
                </a:extLst>
              </p:cNvPr>
              <p:cNvSpPr/>
              <p:nvPr/>
            </p:nvSpPr>
            <p:spPr>
              <a:xfrm>
                <a:off x="3486150" y="2543175"/>
                <a:ext cx="2466652" cy="2229093"/>
              </a:xfrm>
              <a:custGeom>
                <a:avLst/>
                <a:gdLst>
                  <a:gd name="connsiteX0" fmla="*/ 1809750 w 2466652"/>
                  <a:gd name="connsiteY0" fmla="*/ 1924050 h 2229093"/>
                  <a:gd name="connsiteX1" fmla="*/ 1714500 w 2466652"/>
                  <a:gd name="connsiteY1" fmla="*/ 2019300 h 2229093"/>
                  <a:gd name="connsiteX2" fmla="*/ 1562100 w 2466652"/>
                  <a:gd name="connsiteY2" fmla="*/ 2162175 h 2229093"/>
                  <a:gd name="connsiteX3" fmla="*/ 1400175 w 2466652"/>
                  <a:gd name="connsiteY3" fmla="*/ 2228850 h 2229093"/>
                  <a:gd name="connsiteX4" fmla="*/ 1295400 w 2466652"/>
                  <a:gd name="connsiteY4" fmla="*/ 2181225 h 2229093"/>
                  <a:gd name="connsiteX5" fmla="*/ 1247775 w 2466652"/>
                  <a:gd name="connsiteY5" fmla="*/ 2095500 h 2229093"/>
                  <a:gd name="connsiteX6" fmla="*/ 1143000 w 2466652"/>
                  <a:gd name="connsiteY6" fmla="*/ 2047875 h 2229093"/>
                  <a:gd name="connsiteX7" fmla="*/ 1133475 w 2466652"/>
                  <a:gd name="connsiteY7" fmla="*/ 1914525 h 2229093"/>
                  <a:gd name="connsiteX8" fmla="*/ 1076325 w 2466652"/>
                  <a:gd name="connsiteY8" fmla="*/ 1752600 h 2229093"/>
                  <a:gd name="connsiteX9" fmla="*/ 1028700 w 2466652"/>
                  <a:gd name="connsiteY9" fmla="*/ 1695450 h 2229093"/>
                  <a:gd name="connsiteX10" fmla="*/ 1076325 w 2466652"/>
                  <a:gd name="connsiteY10" fmla="*/ 1628775 h 2229093"/>
                  <a:gd name="connsiteX11" fmla="*/ 1571625 w 2466652"/>
                  <a:gd name="connsiteY11" fmla="*/ 1400175 h 2229093"/>
                  <a:gd name="connsiteX12" fmla="*/ 2085975 w 2466652"/>
                  <a:gd name="connsiteY12" fmla="*/ 1133475 h 2229093"/>
                  <a:gd name="connsiteX13" fmla="*/ 2314575 w 2466652"/>
                  <a:gd name="connsiteY13" fmla="*/ 1038225 h 2229093"/>
                  <a:gd name="connsiteX14" fmla="*/ 2457450 w 2466652"/>
                  <a:gd name="connsiteY14" fmla="*/ 885825 h 2229093"/>
                  <a:gd name="connsiteX15" fmla="*/ 2438400 w 2466652"/>
                  <a:gd name="connsiteY15" fmla="*/ 781050 h 2229093"/>
                  <a:gd name="connsiteX16" fmla="*/ 2324100 w 2466652"/>
                  <a:gd name="connsiteY16" fmla="*/ 723900 h 2229093"/>
                  <a:gd name="connsiteX17" fmla="*/ 1866900 w 2466652"/>
                  <a:gd name="connsiteY17" fmla="*/ 600075 h 2229093"/>
                  <a:gd name="connsiteX18" fmla="*/ 1524000 w 2466652"/>
                  <a:gd name="connsiteY18" fmla="*/ 485775 h 2229093"/>
                  <a:gd name="connsiteX19" fmla="*/ 1019175 w 2466652"/>
                  <a:gd name="connsiteY19" fmla="*/ 314325 h 2229093"/>
                  <a:gd name="connsiteX20" fmla="*/ 523875 w 2466652"/>
                  <a:gd name="connsiteY20" fmla="*/ 171450 h 2229093"/>
                  <a:gd name="connsiteX21" fmla="*/ 238125 w 2466652"/>
                  <a:gd name="connsiteY21" fmla="*/ 76200 h 2229093"/>
                  <a:gd name="connsiteX22" fmla="*/ 0 w 2466652"/>
                  <a:gd name="connsiteY22" fmla="*/ 0 h 2229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466652" h="2229093">
                    <a:moveTo>
                      <a:pt x="1809750" y="1924050"/>
                    </a:moveTo>
                    <a:cubicBezTo>
                      <a:pt x="1782762" y="1951831"/>
                      <a:pt x="1755775" y="1979613"/>
                      <a:pt x="1714500" y="2019300"/>
                    </a:cubicBezTo>
                    <a:cubicBezTo>
                      <a:pt x="1673225" y="2058987"/>
                      <a:pt x="1614487" y="2127250"/>
                      <a:pt x="1562100" y="2162175"/>
                    </a:cubicBezTo>
                    <a:cubicBezTo>
                      <a:pt x="1509712" y="2197100"/>
                      <a:pt x="1444625" y="2225675"/>
                      <a:pt x="1400175" y="2228850"/>
                    </a:cubicBezTo>
                    <a:cubicBezTo>
                      <a:pt x="1355725" y="2232025"/>
                      <a:pt x="1320800" y="2203450"/>
                      <a:pt x="1295400" y="2181225"/>
                    </a:cubicBezTo>
                    <a:cubicBezTo>
                      <a:pt x="1270000" y="2159000"/>
                      <a:pt x="1273175" y="2117725"/>
                      <a:pt x="1247775" y="2095500"/>
                    </a:cubicBezTo>
                    <a:cubicBezTo>
                      <a:pt x="1222375" y="2073275"/>
                      <a:pt x="1162050" y="2078038"/>
                      <a:pt x="1143000" y="2047875"/>
                    </a:cubicBezTo>
                    <a:cubicBezTo>
                      <a:pt x="1123950" y="2017713"/>
                      <a:pt x="1144587" y="1963737"/>
                      <a:pt x="1133475" y="1914525"/>
                    </a:cubicBezTo>
                    <a:cubicBezTo>
                      <a:pt x="1122363" y="1865313"/>
                      <a:pt x="1093787" y="1789112"/>
                      <a:pt x="1076325" y="1752600"/>
                    </a:cubicBezTo>
                    <a:cubicBezTo>
                      <a:pt x="1058863" y="1716088"/>
                      <a:pt x="1028700" y="1716087"/>
                      <a:pt x="1028700" y="1695450"/>
                    </a:cubicBezTo>
                    <a:cubicBezTo>
                      <a:pt x="1028700" y="1674813"/>
                      <a:pt x="985838" y="1677987"/>
                      <a:pt x="1076325" y="1628775"/>
                    </a:cubicBezTo>
                    <a:cubicBezTo>
                      <a:pt x="1166812" y="1579563"/>
                      <a:pt x="1403350" y="1482725"/>
                      <a:pt x="1571625" y="1400175"/>
                    </a:cubicBezTo>
                    <a:cubicBezTo>
                      <a:pt x="1739900" y="1317625"/>
                      <a:pt x="1962150" y="1193800"/>
                      <a:pt x="2085975" y="1133475"/>
                    </a:cubicBezTo>
                    <a:cubicBezTo>
                      <a:pt x="2209800" y="1073150"/>
                      <a:pt x="2252663" y="1079500"/>
                      <a:pt x="2314575" y="1038225"/>
                    </a:cubicBezTo>
                    <a:cubicBezTo>
                      <a:pt x="2376487" y="996950"/>
                      <a:pt x="2436813" y="928687"/>
                      <a:pt x="2457450" y="885825"/>
                    </a:cubicBezTo>
                    <a:cubicBezTo>
                      <a:pt x="2478087" y="842963"/>
                      <a:pt x="2460625" y="808037"/>
                      <a:pt x="2438400" y="781050"/>
                    </a:cubicBezTo>
                    <a:cubicBezTo>
                      <a:pt x="2416175" y="754063"/>
                      <a:pt x="2419350" y="754063"/>
                      <a:pt x="2324100" y="723900"/>
                    </a:cubicBezTo>
                    <a:cubicBezTo>
                      <a:pt x="2228850" y="693737"/>
                      <a:pt x="2000250" y="639762"/>
                      <a:pt x="1866900" y="600075"/>
                    </a:cubicBezTo>
                    <a:cubicBezTo>
                      <a:pt x="1733550" y="560388"/>
                      <a:pt x="1524000" y="485775"/>
                      <a:pt x="1524000" y="485775"/>
                    </a:cubicBezTo>
                    <a:cubicBezTo>
                      <a:pt x="1382713" y="438150"/>
                      <a:pt x="1185862" y="366712"/>
                      <a:pt x="1019175" y="314325"/>
                    </a:cubicBezTo>
                    <a:cubicBezTo>
                      <a:pt x="852487" y="261937"/>
                      <a:pt x="654050" y="211137"/>
                      <a:pt x="523875" y="171450"/>
                    </a:cubicBezTo>
                    <a:cubicBezTo>
                      <a:pt x="393700" y="131763"/>
                      <a:pt x="238125" y="76200"/>
                      <a:pt x="238125" y="76200"/>
                    </a:cubicBez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F61D95CB-7962-4906-BD87-484DAB925399}"/>
                  </a:ext>
                </a:extLst>
              </p:cNvPr>
              <p:cNvSpPr/>
              <p:nvPr/>
            </p:nvSpPr>
            <p:spPr>
              <a:xfrm>
                <a:off x="4465578" y="3290889"/>
                <a:ext cx="1453440" cy="919162"/>
              </a:xfrm>
              <a:custGeom>
                <a:avLst/>
                <a:gdLst>
                  <a:gd name="connsiteX0" fmla="*/ 58797 w 1461657"/>
                  <a:gd name="connsiteY0" fmla="*/ 923925 h 923925"/>
                  <a:gd name="connsiteX1" fmla="*/ 30222 w 1461657"/>
                  <a:gd name="connsiteY1" fmla="*/ 790575 h 923925"/>
                  <a:gd name="connsiteX2" fmla="*/ 430272 w 1461657"/>
                  <a:gd name="connsiteY2" fmla="*/ 590550 h 923925"/>
                  <a:gd name="connsiteX3" fmla="*/ 1068447 w 1461657"/>
                  <a:gd name="connsiteY3" fmla="*/ 285750 h 923925"/>
                  <a:gd name="connsiteX4" fmla="*/ 1420872 w 1461657"/>
                  <a:gd name="connsiteY4" fmla="*/ 142875 h 923925"/>
                  <a:gd name="connsiteX5" fmla="*/ 1439922 w 1461657"/>
                  <a:gd name="connsiteY5" fmla="*/ 0 h 923925"/>
                  <a:gd name="connsiteX0" fmla="*/ 58797 w 1453440"/>
                  <a:gd name="connsiteY0" fmla="*/ 919162 h 919162"/>
                  <a:gd name="connsiteX1" fmla="*/ 30222 w 1453440"/>
                  <a:gd name="connsiteY1" fmla="*/ 785812 h 919162"/>
                  <a:gd name="connsiteX2" fmla="*/ 430272 w 1453440"/>
                  <a:gd name="connsiteY2" fmla="*/ 585787 h 919162"/>
                  <a:gd name="connsiteX3" fmla="*/ 1068447 w 1453440"/>
                  <a:gd name="connsiteY3" fmla="*/ 280987 h 919162"/>
                  <a:gd name="connsiteX4" fmla="*/ 1420872 w 1453440"/>
                  <a:gd name="connsiteY4" fmla="*/ 138112 h 919162"/>
                  <a:gd name="connsiteX5" fmla="*/ 1423253 w 1453440"/>
                  <a:gd name="connsiteY5" fmla="*/ 0 h 919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3440" h="919162">
                    <a:moveTo>
                      <a:pt x="58797" y="919162"/>
                    </a:moveTo>
                    <a:cubicBezTo>
                      <a:pt x="13553" y="880268"/>
                      <a:pt x="-31691" y="841374"/>
                      <a:pt x="30222" y="785812"/>
                    </a:cubicBezTo>
                    <a:cubicBezTo>
                      <a:pt x="92135" y="730249"/>
                      <a:pt x="430272" y="585787"/>
                      <a:pt x="430272" y="585787"/>
                    </a:cubicBezTo>
                    <a:lnTo>
                      <a:pt x="1068447" y="280987"/>
                    </a:lnTo>
                    <a:cubicBezTo>
                      <a:pt x="1233547" y="206375"/>
                      <a:pt x="1361738" y="184943"/>
                      <a:pt x="1420872" y="138112"/>
                    </a:cubicBezTo>
                    <a:cubicBezTo>
                      <a:pt x="1480006" y="91281"/>
                      <a:pt x="1444684" y="47625"/>
                      <a:pt x="1423253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859588B-3FAF-4717-8810-AA9FDF48C645}"/>
                  </a:ext>
                </a:extLst>
              </p:cNvPr>
              <p:cNvSpPr/>
              <p:nvPr/>
            </p:nvSpPr>
            <p:spPr>
              <a:xfrm>
                <a:off x="6429375" y="3455612"/>
                <a:ext cx="2066925" cy="1906963"/>
              </a:xfrm>
              <a:custGeom>
                <a:avLst/>
                <a:gdLst>
                  <a:gd name="connsiteX0" fmla="*/ 0 w 2066925"/>
                  <a:gd name="connsiteY0" fmla="*/ 1906963 h 1906963"/>
                  <a:gd name="connsiteX1" fmla="*/ 95250 w 2066925"/>
                  <a:gd name="connsiteY1" fmla="*/ 1773613 h 1906963"/>
                  <a:gd name="connsiteX2" fmla="*/ 209550 w 2066925"/>
                  <a:gd name="connsiteY2" fmla="*/ 1668838 h 1906963"/>
                  <a:gd name="connsiteX3" fmla="*/ 276225 w 2066925"/>
                  <a:gd name="connsiteY3" fmla="*/ 1478338 h 1906963"/>
                  <a:gd name="connsiteX4" fmla="*/ 400050 w 2066925"/>
                  <a:gd name="connsiteY4" fmla="*/ 1316413 h 1906963"/>
                  <a:gd name="connsiteX5" fmla="*/ 523875 w 2066925"/>
                  <a:gd name="connsiteY5" fmla="*/ 1192588 h 1906963"/>
                  <a:gd name="connsiteX6" fmla="*/ 647700 w 2066925"/>
                  <a:gd name="connsiteY6" fmla="*/ 1021138 h 1906963"/>
                  <a:gd name="connsiteX7" fmla="*/ 714375 w 2066925"/>
                  <a:gd name="connsiteY7" fmla="*/ 935413 h 1906963"/>
                  <a:gd name="connsiteX8" fmla="*/ 781050 w 2066925"/>
                  <a:gd name="connsiteY8" fmla="*/ 830638 h 1906963"/>
                  <a:gd name="connsiteX9" fmla="*/ 866775 w 2066925"/>
                  <a:gd name="connsiteY9" fmla="*/ 735388 h 1906963"/>
                  <a:gd name="connsiteX10" fmla="*/ 885825 w 2066925"/>
                  <a:gd name="connsiteY10" fmla="*/ 602038 h 1906963"/>
                  <a:gd name="connsiteX11" fmla="*/ 962025 w 2066925"/>
                  <a:gd name="connsiteY11" fmla="*/ 516313 h 1906963"/>
                  <a:gd name="connsiteX12" fmla="*/ 952500 w 2066925"/>
                  <a:gd name="connsiteY12" fmla="*/ 459163 h 1906963"/>
                  <a:gd name="connsiteX13" fmla="*/ 1114425 w 2066925"/>
                  <a:gd name="connsiteY13" fmla="*/ 363913 h 1906963"/>
                  <a:gd name="connsiteX14" fmla="*/ 1076325 w 2066925"/>
                  <a:gd name="connsiteY14" fmla="*/ 316288 h 1906963"/>
                  <a:gd name="connsiteX15" fmla="*/ 1200150 w 2066925"/>
                  <a:gd name="connsiteY15" fmla="*/ 249613 h 1906963"/>
                  <a:gd name="connsiteX16" fmla="*/ 1181100 w 2066925"/>
                  <a:gd name="connsiteY16" fmla="*/ 201988 h 1906963"/>
                  <a:gd name="connsiteX17" fmla="*/ 1209675 w 2066925"/>
                  <a:gd name="connsiteY17" fmla="*/ 125788 h 1906963"/>
                  <a:gd name="connsiteX18" fmla="*/ 1200150 w 2066925"/>
                  <a:gd name="connsiteY18" fmla="*/ 97213 h 1906963"/>
                  <a:gd name="connsiteX19" fmla="*/ 1190625 w 2066925"/>
                  <a:gd name="connsiteY19" fmla="*/ 1963 h 1906963"/>
                  <a:gd name="connsiteX20" fmla="*/ 1295400 w 2066925"/>
                  <a:gd name="connsiteY20" fmla="*/ 30538 h 1906963"/>
                  <a:gd name="connsiteX21" fmla="*/ 1447800 w 2066925"/>
                  <a:gd name="connsiteY21" fmla="*/ 68638 h 1906963"/>
                  <a:gd name="connsiteX22" fmla="*/ 1695450 w 2066925"/>
                  <a:gd name="connsiteY22" fmla="*/ 87688 h 1906963"/>
                  <a:gd name="connsiteX23" fmla="*/ 1971675 w 2066925"/>
                  <a:gd name="connsiteY23" fmla="*/ 144838 h 1906963"/>
                  <a:gd name="connsiteX24" fmla="*/ 2066925 w 2066925"/>
                  <a:gd name="connsiteY24" fmla="*/ 182938 h 1906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066925" h="1906963">
                    <a:moveTo>
                      <a:pt x="0" y="1906963"/>
                    </a:moveTo>
                    <a:cubicBezTo>
                      <a:pt x="30162" y="1860131"/>
                      <a:pt x="60325" y="1813300"/>
                      <a:pt x="95250" y="1773613"/>
                    </a:cubicBezTo>
                    <a:cubicBezTo>
                      <a:pt x="130175" y="1733926"/>
                      <a:pt x="179388" y="1718050"/>
                      <a:pt x="209550" y="1668838"/>
                    </a:cubicBezTo>
                    <a:cubicBezTo>
                      <a:pt x="239712" y="1619626"/>
                      <a:pt x="244475" y="1537075"/>
                      <a:pt x="276225" y="1478338"/>
                    </a:cubicBezTo>
                    <a:cubicBezTo>
                      <a:pt x="307975" y="1419601"/>
                      <a:pt x="358775" y="1364038"/>
                      <a:pt x="400050" y="1316413"/>
                    </a:cubicBezTo>
                    <a:cubicBezTo>
                      <a:pt x="441325" y="1268788"/>
                      <a:pt x="482600" y="1241800"/>
                      <a:pt x="523875" y="1192588"/>
                    </a:cubicBezTo>
                    <a:cubicBezTo>
                      <a:pt x="565150" y="1143376"/>
                      <a:pt x="615950" y="1064000"/>
                      <a:pt x="647700" y="1021138"/>
                    </a:cubicBezTo>
                    <a:cubicBezTo>
                      <a:pt x="679450" y="978276"/>
                      <a:pt x="692150" y="967163"/>
                      <a:pt x="714375" y="935413"/>
                    </a:cubicBezTo>
                    <a:cubicBezTo>
                      <a:pt x="736600" y="903663"/>
                      <a:pt x="755650" y="863975"/>
                      <a:pt x="781050" y="830638"/>
                    </a:cubicBezTo>
                    <a:cubicBezTo>
                      <a:pt x="806450" y="797301"/>
                      <a:pt x="849313" y="773488"/>
                      <a:pt x="866775" y="735388"/>
                    </a:cubicBezTo>
                    <a:cubicBezTo>
                      <a:pt x="884237" y="697288"/>
                      <a:pt x="869950" y="638550"/>
                      <a:pt x="885825" y="602038"/>
                    </a:cubicBezTo>
                    <a:cubicBezTo>
                      <a:pt x="901700" y="565525"/>
                      <a:pt x="950913" y="540125"/>
                      <a:pt x="962025" y="516313"/>
                    </a:cubicBezTo>
                    <a:cubicBezTo>
                      <a:pt x="973138" y="492500"/>
                      <a:pt x="927100" y="484563"/>
                      <a:pt x="952500" y="459163"/>
                    </a:cubicBezTo>
                    <a:cubicBezTo>
                      <a:pt x="977900" y="433763"/>
                      <a:pt x="1093788" y="387725"/>
                      <a:pt x="1114425" y="363913"/>
                    </a:cubicBezTo>
                    <a:cubicBezTo>
                      <a:pt x="1135062" y="340101"/>
                      <a:pt x="1062038" y="335338"/>
                      <a:pt x="1076325" y="316288"/>
                    </a:cubicBezTo>
                    <a:cubicBezTo>
                      <a:pt x="1090613" y="297238"/>
                      <a:pt x="1182688" y="268663"/>
                      <a:pt x="1200150" y="249613"/>
                    </a:cubicBezTo>
                    <a:cubicBezTo>
                      <a:pt x="1217612" y="230563"/>
                      <a:pt x="1179513" y="222625"/>
                      <a:pt x="1181100" y="201988"/>
                    </a:cubicBezTo>
                    <a:cubicBezTo>
                      <a:pt x="1182687" y="181351"/>
                      <a:pt x="1209675" y="125788"/>
                      <a:pt x="1209675" y="125788"/>
                    </a:cubicBezTo>
                    <a:cubicBezTo>
                      <a:pt x="1212850" y="108325"/>
                      <a:pt x="1203325" y="117850"/>
                      <a:pt x="1200150" y="97213"/>
                    </a:cubicBezTo>
                    <a:cubicBezTo>
                      <a:pt x="1196975" y="76575"/>
                      <a:pt x="1174750" y="13075"/>
                      <a:pt x="1190625" y="1963"/>
                    </a:cubicBezTo>
                    <a:cubicBezTo>
                      <a:pt x="1206500" y="-9150"/>
                      <a:pt x="1295400" y="30538"/>
                      <a:pt x="1295400" y="30538"/>
                    </a:cubicBezTo>
                    <a:cubicBezTo>
                      <a:pt x="1338262" y="41650"/>
                      <a:pt x="1381125" y="59113"/>
                      <a:pt x="1447800" y="68638"/>
                    </a:cubicBezTo>
                    <a:cubicBezTo>
                      <a:pt x="1514475" y="78163"/>
                      <a:pt x="1608137" y="74988"/>
                      <a:pt x="1695450" y="87688"/>
                    </a:cubicBezTo>
                    <a:cubicBezTo>
                      <a:pt x="1782763" y="100388"/>
                      <a:pt x="1909763" y="128963"/>
                      <a:pt x="1971675" y="144838"/>
                    </a:cubicBezTo>
                    <a:cubicBezTo>
                      <a:pt x="2033588" y="160713"/>
                      <a:pt x="2050256" y="171825"/>
                      <a:pt x="2066925" y="18293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010EF7B8-B9AA-445F-97E3-EB064DE4BB44}"/>
                  </a:ext>
                </a:extLst>
              </p:cNvPr>
              <p:cNvSpPr/>
              <p:nvPr/>
            </p:nvSpPr>
            <p:spPr>
              <a:xfrm>
                <a:off x="5295900" y="4495800"/>
                <a:ext cx="628650" cy="781050"/>
              </a:xfrm>
              <a:custGeom>
                <a:avLst/>
                <a:gdLst>
                  <a:gd name="connsiteX0" fmla="*/ 0 w 628650"/>
                  <a:gd name="connsiteY0" fmla="*/ 0 h 781050"/>
                  <a:gd name="connsiteX1" fmla="*/ 361950 w 628650"/>
                  <a:gd name="connsiteY1" fmla="*/ 209550 h 781050"/>
                  <a:gd name="connsiteX2" fmla="*/ 419100 w 628650"/>
                  <a:gd name="connsiteY2" fmla="*/ 323850 h 781050"/>
                  <a:gd name="connsiteX3" fmla="*/ 419100 w 628650"/>
                  <a:gd name="connsiteY3" fmla="*/ 523875 h 781050"/>
                  <a:gd name="connsiteX4" fmla="*/ 628650 w 628650"/>
                  <a:gd name="connsiteY4" fmla="*/ 781050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8650" h="781050">
                    <a:moveTo>
                      <a:pt x="0" y="0"/>
                    </a:moveTo>
                    <a:cubicBezTo>
                      <a:pt x="146050" y="77787"/>
                      <a:pt x="292100" y="155575"/>
                      <a:pt x="361950" y="209550"/>
                    </a:cubicBezTo>
                    <a:cubicBezTo>
                      <a:pt x="431800" y="263525"/>
                      <a:pt x="409575" y="271463"/>
                      <a:pt x="419100" y="323850"/>
                    </a:cubicBezTo>
                    <a:cubicBezTo>
                      <a:pt x="428625" y="376237"/>
                      <a:pt x="384175" y="447675"/>
                      <a:pt x="419100" y="523875"/>
                    </a:cubicBezTo>
                    <a:cubicBezTo>
                      <a:pt x="454025" y="600075"/>
                      <a:pt x="541337" y="690562"/>
                      <a:pt x="628650" y="7810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2799F57A-5302-42D6-8FFC-A7DA2ECDEE9B}"/>
                  </a:ext>
                </a:extLst>
              </p:cNvPr>
              <p:cNvSpPr/>
              <p:nvPr/>
            </p:nvSpPr>
            <p:spPr>
              <a:xfrm>
                <a:off x="3705225" y="2733675"/>
                <a:ext cx="1927621" cy="1371600"/>
              </a:xfrm>
              <a:custGeom>
                <a:avLst/>
                <a:gdLst>
                  <a:gd name="connsiteX0" fmla="*/ 771525 w 1927621"/>
                  <a:gd name="connsiteY0" fmla="*/ 1371600 h 1371600"/>
                  <a:gd name="connsiteX1" fmla="*/ 695325 w 1927621"/>
                  <a:gd name="connsiteY1" fmla="*/ 1276350 h 1371600"/>
                  <a:gd name="connsiteX2" fmla="*/ 581025 w 1927621"/>
                  <a:gd name="connsiteY2" fmla="*/ 1238250 h 1371600"/>
                  <a:gd name="connsiteX3" fmla="*/ 438150 w 1927621"/>
                  <a:gd name="connsiteY3" fmla="*/ 1209675 h 1371600"/>
                  <a:gd name="connsiteX4" fmla="*/ 619125 w 1927621"/>
                  <a:gd name="connsiteY4" fmla="*/ 1085850 h 1371600"/>
                  <a:gd name="connsiteX5" fmla="*/ 714375 w 1927621"/>
                  <a:gd name="connsiteY5" fmla="*/ 1095375 h 1371600"/>
                  <a:gd name="connsiteX6" fmla="*/ 819150 w 1927621"/>
                  <a:gd name="connsiteY6" fmla="*/ 1057275 h 1371600"/>
                  <a:gd name="connsiteX7" fmla="*/ 923925 w 1927621"/>
                  <a:gd name="connsiteY7" fmla="*/ 1000125 h 1371600"/>
                  <a:gd name="connsiteX8" fmla="*/ 1047750 w 1927621"/>
                  <a:gd name="connsiteY8" fmla="*/ 962025 h 1371600"/>
                  <a:gd name="connsiteX9" fmla="*/ 1123950 w 1927621"/>
                  <a:gd name="connsiteY9" fmla="*/ 904875 h 1371600"/>
                  <a:gd name="connsiteX10" fmla="*/ 1152525 w 1927621"/>
                  <a:gd name="connsiteY10" fmla="*/ 885825 h 1371600"/>
                  <a:gd name="connsiteX11" fmla="*/ 1257300 w 1927621"/>
                  <a:gd name="connsiteY11" fmla="*/ 866775 h 1371600"/>
                  <a:gd name="connsiteX12" fmla="*/ 1323975 w 1927621"/>
                  <a:gd name="connsiteY12" fmla="*/ 809625 h 1371600"/>
                  <a:gd name="connsiteX13" fmla="*/ 1409700 w 1927621"/>
                  <a:gd name="connsiteY13" fmla="*/ 809625 h 1371600"/>
                  <a:gd name="connsiteX14" fmla="*/ 1466850 w 1927621"/>
                  <a:gd name="connsiteY14" fmla="*/ 723900 h 1371600"/>
                  <a:gd name="connsiteX15" fmla="*/ 1600200 w 1927621"/>
                  <a:gd name="connsiteY15" fmla="*/ 704850 h 1371600"/>
                  <a:gd name="connsiteX16" fmla="*/ 1733550 w 1927621"/>
                  <a:gd name="connsiteY16" fmla="*/ 628650 h 1371600"/>
                  <a:gd name="connsiteX17" fmla="*/ 1809750 w 1927621"/>
                  <a:gd name="connsiteY17" fmla="*/ 619125 h 1371600"/>
                  <a:gd name="connsiteX18" fmla="*/ 1914525 w 1927621"/>
                  <a:gd name="connsiteY18" fmla="*/ 600075 h 1371600"/>
                  <a:gd name="connsiteX19" fmla="*/ 1914525 w 1927621"/>
                  <a:gd name="connsiteY19" fmla="*/ 561975 h 1371600"/>
                  <a:gd name="connsiteX20" fmla="*/ 1809750 w 1927621"/>
                  <a:gd name="connsiteY20" fmla="*/ 514350 h 1371600"/>
                  <a:gd name="connsiteX21" fmla="*/ 1666875 w 1927621"/>
                  <a:gd name="connsiteY21" fmla="*/ 495300 h 1371600"/>
                  <a:gd name="connsiteX22" fmla="*/ 1524000 w 1927621"/>
                  <a:gd name="connsiteY22" fmla="*/ 523875 h 1371600"/>
                  <a:gd name="connsiteX23" fmla="*/ 1504950 w 1927621"/>
                  <a:gd name="connsiteY23" fmla="*/ 485775 h 1371600"/>
                  <a:gd name="connsiteX24" fmla="*/ 1457325 w 1927621"/>
                  <a:gd name="connsiteY24" fmla="*/ 485775 h 1371600"/>
                  <a:gd name="connsiteX25" fmla="*/ 1323975 w 1927621"/>
                  <a:gd name="connsiteY25" fmla="*/ 466725 h 1371600"/>
                  <a:gd name="connsiteX26" fmla="*/ 1228725 w 1927621"/>
                  <a:gd name="connsiteY26" fmla="*/ 400050 h 1371600"/>
                  <a:gd name="connsiteX27" fmla="*/ 1057275 w 1927621"/>
                  <a:gd name="connsiteY27" fmla="*/ 400050 h 1371600"/>
                  <a:gd name="connsiteX28" fmla="*/ 981075 w 1927621"/>
                  <a:gd name="connsiteY28" fmla="*/ 342900 h 1371600"/>
                  <a:gd name="connsiteX29" fmla="*/ 904875 w 1927621"/>
                  <a:gd name="connsiteY29" fmla="*/ 352425 h 1371600"/>
                  <a:gd name="connsiteX30" fmla="*/ 866775 w 1927621"/>
                  <a:gd name="connsiteY30" fmla="*/ 295275 h 1371600"/>
                  <a:gd name="connsiteX31" fmla="*/ 800100 w 1927621"/>
                  <a:gd name="connsiteY31" fmla="*/ 295275 h 1371600"/>
                  <a:gd name="connsiteX32" fmla="*/ 742950 w 1927621"/>
                  <a:gd name="connsiteY32" fmla="*/ 219075 h 1371600"/>
                  <a:gd name="connsiteX33" fmla="*/ 609600 w 1927621"/>
                  <a:gd name="connsiteY33" fmla="*/ 228600 h 1371600"/>
                  <a:gd name="connsiteX34" fmla="*/ 571500 w 1927621"/>
                  <a:gd name="connsiteY34" fmla="*/ 190500 h 1371600"/>
                  <a:gd name="connsiteX35" fmla="*/ 457200 w 1927621"/>
                  <a:gd name="connsiteY35" fmla="*/ 190500 h 1371600"/>
                  <a:gd name="connsiteX36" fmla="*/ 428625 w 1927621"/>
                  <a:gd name="connsiteY36" fmla="*/ 161925 h 1371600"/>
                  <a:gd name="connsiteX37" fmla="*/ 352425 w 1927621"/>
                  <a:gd name="connsiteY37" fmla="*/ 161925 h 1371600"/>
                  <a:gd name="connsiteX38" fmla="*/ 333375 w 1927621"/>
                  <a:gd name="connsiteY38" fmla="*/ 114300 h 1371600"/>
                  <a:gd name="connsiteX39" fmla="*/ 219075 w 1927621"/>
                  <a:gd name="connsiteY39" fmla="*/ 104775 h 1371600"/>
                  <a:gd name="connsiteX40" fmla="*/ 200025 w 1927621"/>
                  <a:gd name="connsiteY40" fmla="*/ 76200 h 1371600"/>
                  <a:gd name="connsiteX41" fmla="*/ 133350 w 1927621"/>
                  <a:gd name="connsiteY41" fmla="*/ 57150 h 1371600"/>
                  <a:gd name="connsiteX42" fmla="*/ 104775 w 1927621"/>
                  <a:gd name="connsiteY42" fmla="*/ 28575 h 1371600"/>
                  <a:gd name="connsiteX43" fmla="*/ 0 w 1927621"/>
                  <a:gd name="connsiteY43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927621" h="1371600">
                    <a:moveTo>
                      <a:pt x="771525" y="1371600"/>
                    </a:moveTo>
                    <a:cubicBezTo>
                      <a:pt x="749300" y="1335087"/>
                      <a:pt x="727075" y="1298575"/>
                      <a:pt x="695325" y="1276350"/>
                    </a:cubicBezTo>
                    <a:cubicBezTo>
                      <a:pt x="663575" y="1254125"/>
                      <a:pt x="623887" y="1249362"/>
                      <a:pt x="581025" y="1238250"/>
                    </a:cubicBezTo>
                    <a:cubicBezTo>
                      <a:pt x="538163" y="1227138"/>
                      <a:pt x="431800" y="1235075"/>
                      <a:pt x="438150" y="1209675"/>
                    </a:cubicBezTo>
                    <a:cubicBezTo>
                      <a:pt x="444500" y="1184275"/>
                      <a:pt x="573088" y="1104900"/>
                      <a:pt x="619125" y="1085850"/>
                    </a:cubicBezTo>
                    <a:cubicBezTo>
                      <a:pt x="665162" y="1066800"/>
                      <a:pt x="681038" y="1100137"/>
                      <a:pt x="714375" y="1095375"/>
                    </a:cubicBezTo>
                    <a:cubicBezTo>
                      <a:pt x="747712" y="1090613"/>
                      <a:pt x="784225" y="1073150"/>
                      <a:pt x="819150" y="1057275"/>
                    </a:cubicBezTo>
                    <a:cubicBezTo>
                      <a:pt x="854075" y="1041400"/>
                      <a:pt x="885825" y="1016000"/>
                      <a:pt x="923925" y="1000125"/>
                    </a:cubicBezTo>
                    <a:cubicBezTo>
                      <a:pt x="962025" y="984250"/>
                      <a:pt x="1014413" y="977900"/>
                      <a:pt x="1047750" y="962025"/>
                    </a:cubicBezTo>
                    <a:cubicBezTo>
                      <a:pt x="1081087" y="946150"/>
                      <a:pt x="1123950" y="904875"/>
                      <a:pt x="1123950" y="904875"/>
                    </a:cubicBezTo>
                    <a:cubicBezTo>
                      <a:pt x="1141413" y="892175"/>
                      <a:pt x="1130300" y="892175"/>
                      <a:pt x="1152525" y="885825"/>
                    </a:cubicBezTo>
                    <a:cubicBezTo>
                      <a:pt x="1174750" y="879475"/>
                      <a:pt x="1228725" y="879475"/>
                      <a:pt x="1257300" y="866775"/>
                    </a:cubicBezTo>
                    <a:cubicBezTo>
                      <a:pt x="1285875" y="854075"/>
                      <a:pt x="1298575" y="819150"/>
                      <a:pt x="1323975" y="809625"/>
                    </a:cubicBezTo>
                    <a:cubicBezTo>
                      <a:pt x="1349375" y="800100"/>
                      <a:pt x="1385888" y="823912"/>
                      <a:pt x="1409700" y="809625"/>
                    </a:cubicBezTo>
                    <a:cubicBezTo>
                      <a:pt x="1433512" y="795338"/>
                      <a:pt x="1435100" y="741362"/>
                      <a:pt x="1466850" y="723900"/>
                    </a:cubicBezTo>
                    <a:cubicBezTo>
                      <a:pt x="1498600" y="706438"/>
                      <a:pt x="1555750" y="720725"/>
                      <a:pt x="1600200" y="704850"/>
                    </a:cubicBezTo>
                    <a:cubicBezTo>
                      <a:pt x="1644650" y="688975"/>
                      <a:pt x="1698625" y="642937"/>
                      <a:pt x="1733550" y="628650"/>
                    </a:cubicBezTo>
                    <a:cubicBezTo>
                      <a:pt x="1768475" y="614362"/>
                      <a:pt x="1779588" y="623887"/>
                      <a:pt x="1809750" y="619125"/>
                    </a:cubicBezTo>
                    <a:cubicBezTo>
                      <a:pt x="1839913" y="614362"/>
                      <a:pt x="1897063" y="609600"/>
                      <a:pt x="1914525" y="600075"/>
                    </a:cubicBezTo>
                    <a:cubicBezTo>
                      <a:pt x="1931988" y="590550"/>
                      <a:pt x="1931987" y="576262"/>
                      <a:pt x="1914525" y="561975"/>
                    </a:cubicBezTo>
                    <a:cubicBezTo>
                      <a:pt x="1897063" y="547688"/>
                      <a:pt x="1851025" y="525462"/>
                      <a:pt x="1809750" y="514350"/>
                    </a:cubicBezTo>
                    <a:cubicBezTo>
                      <a:pt x="1768475" y="503238"/>
                      <a:pt x="1714500" y="493713"/>
                      <a:pt x="1666875" y="495300"/>
                    </a:cubicBezTo>
                    <a:cubicBezTo>
                      <a:pt x="1619250" y="496887"/>
                      <a:pt x="1524000" y="523875"/>
                      <a:pt x="1524000" y="523875"/>
                    </a:cubicBezTo>
                    <a:cubicBezTo>
                      <a:pt x="1497013" y="522288"/>
                      <a:pt x="1516062" y="492125"/>
                      <a:pt x="1504950" y="485775"/>
                    </a:cubicBezTo>
                    <a:cubicBezTo>
                      <a:pt x="1493838" y="479425"/>
                      <a:pt x="1487488" y="488950"/>
                      <a:pt x="1457325" y="485775"/>
                    </a:cubicBezTo>
                    <a:cubicBezTo>
                      <a:pt x="1427162" y="482600"/>
                      <a:pt x="1362075" y="481012"/>
                      <a:pt x="1323975" y="466725"/>
                    </a:cubicBezTo>
                    <a:cubicBezTo>
                      <a:pt x="1285875" y="452438"/>
                      <a:pt x="1273175" y="411163"/>
                      <a:pt x="1228725" y="400050"/>
                    </a:cubicBezTo>
                    <a:cubicBezTo>
                      <a:pt x="1184275" y="388937"/>
                      <a:pt x="1098550" y="409575"/>
                      <a:pt x="1057275" y="400050"/>
                    </a:cubicBezTo>
                    <a:cubicBezTo>
                      <a:pt x="1016000" y="390525"/>
                      <a:pt x="1006475" y="350837"/>
                      <a:pt x="981075" y="342900"/>
                    </a:cubicBezTo>
                    <a:cubicBezTo>
                      <a:pt x="955675" y="334963"/>
                      <a:pt x="923925" y="360362"/>
                      <a:pt x="904875" y="352425"/>
                    </a:cubicBezTo>
                    <a:cubicBezTo>
                      <a:pt x="885825" y="344488"/>
                      <a:pt x="884238" y="304800"/>
                      <a:pt x="866775" y="295275"/>
                    </a:cubicBezTo>
                    <a:cubicBezTo>
                      <a:pt x="849313" y="285750"/>
                      <a:pt x="820737" y="307975"/>
                      <a:pt x="800100" y="295275"/>
                    </a:cubicBezTo>
                    <a:cubicBezTo>
                      <a:pt x="779463" y="282575"/>
                      <a:pt x="774700" y="230187"/>
                      <a:pt x="742950" y="219075"/>
                    </a:cubicBezTo>
                    <a:cubicBezTo>
                      <a:pt x="711200" y="207963"/>
                      <a:pt x="609600" y="228600"/>
                      <a:pt x="609600" y="228600"/>
                    </a:cubicBezTo>
                    <a:cubicBezTo>
                      <a:pt x="581025" y="223838"/>
                      <a:pt x="596900" y="196850"/>
                      <a:pt x="571500" y="190500"/>
                    </a:cubicBezTo>
                    <a:cubicBezTo>
                      <a:pt x="546100" y="184150"/>
                      <a:pt x="457200" y="190500"/>
                      <a:pt x="457200" y="190500"/>
                    </a:cubicBezTo>
                    <a:cubicBezTo>
                      <a:pt x="433388" y="185738"/>
                      <a:pt x="446088" y="166688"/>
                      <a:pt x="428625" y="161925"/>
                    </a:cubicBezTo>
                    <a:cubicBezTo>
                      <a:pt x="411162" y="157162"/>
                      <a:pt x="368300" y="169862"/>
                      <a:pt x="352425" y="161925"/>
                    </a:cubicBezTo>
                    <a:cubicBezTo>
                      <a:pt x="336550" y="153988"/>
                      <a:pt x="355600" y="123825"/>
                      <a:pt x="333375" y="114300"/>
                    </a:cubicBezTo>
                    <a:cubicBezTo>
                      <a:pt x="311150" y="104775"/>
                      <a:pt x="219075" y="104775"/>
                      <a:pt x="219075" y="104775"/>
                    </a:cubicBezTo>
                    <a:cubicBezTo>
                      <a:pt x="196850" y="98425"/>
                      <a:pt x="214312" y="84137"/>
                      <a:pt x="200025" y="76200"/>
                    </a:cubicBezTo>
                    <a:cubicBezTo>
                      <a:pt x="185738" y="68263"/>
                      <a:pt x="133350" y="57150"/>
                      <a:pt x="133350" y="57150"/>
                    </a:cubicBezTo>
                    <a:cubicBezTo>
                      <a:pt x="117475" y="49213"/>
                      <a:pt x="127000" y="38100"/>
                      <a:pt x="104775" y="28575"/>
                    </a:cubicBezTo>
                    <a:cubicBezTo>
                      <a:pt x="82550" y="19050"/>
                      <a:pt x="41275" y="9525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58C6AF99-AC5A-4DDB-AD3B-8A9F660B8F22}"/>
                  </a:ext>
                </a:extLst>
              </p:cNvPr>
              <p:cNvSpPr/>
              <p:nvPr/>
            </p:nvSpPr>
            <p:spPr>
              <a:xfrm>
                <a:off x="7543799" y="1709738"/>
                <a:ext cx="981075" cy="185738"/>
              </a:xfrm>
              <a:custGeom>
                <a:avLst/>
                <a:gdLst>
                  <a:gd name="connsiteX0" fmla="*/ 0 w 952500"/>
                  <a:gd name="connsiteY0" fmla="*/ 0 h 200025"/>
                  <a:gd name="connsiteX1" fmla="*/ 114300 w 952500"/>
                  <a:gd name="connsiteY1" fmla="*/ 47625 h 200025"/>
                  <a:gd name="connsiteX2" fmla="*/ 228600 w 952500"/>
                  <a:gd name="connsiteY2" fmla="*/ 123825 h 200025"/>
                  <a:gd name="connsiteX3" fmla="*/ 581025 w 952500"/>
                  <a:gd name="connsiteY3" fmla="*/ 180975 h 200025"/>
                  <a:gd name="connsiteX4" fmla="*/ 952500 w 952500"/>
                  <a:gd name="connsiteY4" fmla="*/ 200025 h 200025"/>
                  <a:gd name="connsiteX0" fmla="*/ 0 w 981075"/>
                  <a:gd name="connsiteY0" fmla="*/ 0 h 185738"/>
                  <a:gd name="connsiteX1" fmla="*/ 142875 w 981075"/>
                  <a:gd name="connsiteY1" fmla="*/ 33338 h 185738"/>
                  <a:gd name="connsiteX2" fmla="*/ 257175 w 981075"/>
                  <a:gd name="connsiteY2" fmla="*/ 109538 h 185738"/>
                  <a:gd name="connsiteX3" fmla="*/ 609600 w 981075"/>
                  <a:gd name="connsiteY3" fmla="*/ 166688 h 185738"/>
                  <a:gd name="connsiteX4" fmla="*/ 981075 w 981075"/>
                  <a:gd name="connsiteY4" fmla="*/ 185738 h 185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1075" h="185738">
                    <a:moveTo>
                      <a:pt x="0" y="0"/>
                    </a:moveTo>
                    <a:cubicBezTo>
                      <a:pt x="38100" y="13494"/>
                      <a:pt x="100013" y="15082"/>
                      <a:pt x="142875" y="33338"/>
                    </a:cubicBezTo>
                    <a:cubicBezTo>
                      <a:pt x="185738" y="51594"/>
                      <a:pt x="179388" y="87313"/>
                      <a:pt x="257175" y="109538"/>
                    </a:cubicBezTo>
                    <a:cubicBezTo>
                      <a:pt x="334962" y="131763"/>
                      <a:pt x="488950" y="153988"/>
                      <a:pt x="609600" y="166688"/>
                    </a:cubicBezTo>
                    <a:cubicBezTo>
                      <a:pt x="730250" y="179388"/>
                      <a:pt x="855662" y="182563"/>
                      <a:pt x="981075" y="18573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96B16DB7-5426-4A49-A4E4-12DE392AE214}"/>
                  </a:ext>
                </a:extLst>
              </p:cNvPr>
              <p:cNvSpPr/>
              <p:nvPr/>
            </p:nvSpPr>
            <p:spPr>
              <a:xfrm>
                <a:off x="5045008" y="3257550"/>
                <a:ext cx="174692" cy="112183"/>
              </a:xfrm>
              <a:custGeom>
                <a:avLst/>
                <a:gdLst>
                  <a:gd name="connsiteX0" fmla="*/ 174692 w 174692"/>
                  <a:gd name="connsiteY0" fmla="*/ 0 h 112183"/>
                  <a:gd name="connsiteX1" fmla="*/ 12767 w 174692"/>
                  <a:gd name="connsiteY1" fmla="*/ 104775 h 112183"/>
                  <a:gd name="connsiteX2" fmla="*/ 22292 w 174692"/>
                  <a:gd name="connsiteY2" fmla="*/ 95250 h 112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4692" h="112183">
                    <a:moveTo>
                      <a:pt x="174692" y="0"/>
                    </a:moveTo>
                    <a:lnTo>
                      <a:pt x="12767" y="104775"/>
                    </a:lnTo>
                    <a:cubicBezTo>
                      <a:pt x="-12633" y="120650"/>
                      <a:pt x="4829" y="107950"/>
                      <a:pt x="22292" y="952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B9E492FD-EAE0-4B48-801E-C2C379AF36AE}"/>
                  </a:ext>
                </a:extLst>
              </p:cNvPr>
              <p:cNvSpPr/>
              <p:nvPr/>
            </p:nvSpPr>
            <p:spPr>
              <a:xfrm>
                <a:off x="4752975" y="3419475"/>
                <a:ext cx="209550" cy="85725"/>
              </a:xfrm>
              <a:custGeom>
                <a:avLst/>
                <a:gdLst>
                  <a:gd name="connsiteX0" fmla="*/ 209550 w 209550"/>
                  <a:gd name="connsiteY0" fmla="*/ 0 h 85725"/>
                  <a:gd name="connsiteX1" fmla="*/ 0 w 209550"/>
                  <a:gd name="connsiteY1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9550" h="85725">
                    <a:moveTo>
                      <a:pt x="209550" y="0"/>
                    </a:moveTo>
                    <a:lnTo>
                      <a:pt x="0" y="857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3D9A61A-345F-416F-A32D-22182FE1401E}"/>
                  </a:ext>
                </a:extLst>
              </p:cNvPr>
              <p:cNvSpPr/>
              <p:nvPr/>
            </p:nvSpPr>
            <p:spPr>
              <a:xfrm>
                <a:off x="3709679" y="3552825"/>
                <a:ext cx="957571" cy="389602"/>
              </a:xfrm>
              <a:custGeom>
                <a:avLst/>
                <a:gdLst>
                  <a:gd name="connsiteX0" fmla="*/ 957571 w 957571"/>
                  <a:gd name="connsiteY0" fmla="*/ 0 h 389602"/>
                  <a:gd name="connsiteX1" fmla="*/ 81271 w 957571"/>
                  <a:gd name="connsiteY1" fmla="*/ 352425 h 389602"/>
                  <a:gd name="connsiteX2" fmla="*/ 90796 w 957571"/>
                  <a:gd name="connsiteY2" fmla="*/ 361950 h 389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7571" h="389602">
                    <a:moveTo>
                      <a:pt x="957571" y="0"/>
                    </a:moveTo>
                    <a:lnTo>
                      <a:pt x="81271" y="352425"/>
                    </a:lnTo>
                    <a:cubicBezTo>
                      <a:pt x="-63191" y="412750"/>
                      <a:pt x="13802" y="387350"/>
                      <a:pt x="90796" y="3619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CC94D293-4E8F-484B-AE8B-133AE223A1AA}"/>
                  </a:ext>
                </a:extLst>
              </p:cNvPr>
              <p:cNvSpPr/>
              <p:nvPr/>
            </p:nvSpPr>
            <p:spPr>
              <a:xfrm>
                <a:off x="4886325" y="3228975"/>
                <a:ext cx="180975" cy="97842"/>
              </a:xfrm>
              <a:custGeom>
                <a:avLst/>
                <a:gdLst>
                  <a:gd name="connsiteX0" fmla="*/ 180975 w 180975"/>
                  <a:gd name="connsiteY0" fmla="*/ 0 h 97842"/>
                  <a:gd name="connsiteX1" fmla="*/ 19050 w 180975"/>
                  <a:gd name="connsiteY1" fmla="*/ 85725 h 97842"/>
                  <a:gd name="connsiteX2" fmla="*/ 9525 w 180975"/>
                  <a:gd name="connsiteY2" fmla="*/ 95250 h 97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97842">
                    <a:moveTo>
                      <a:pt x="180975" y="0"/>
                    </a:moveTo>
                    <a:lnTo>
                      <a:pt x="19050" y="85725"/>
                    </a:lnTo>
                    <a:cubicBezTo>
                      <a:pt x="-9525" y="101600"/>
                      <a:pt x="0" y="98425"/>
                      <a:pt x="9525" y="9525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9F4DAC18-EEC6-44E4-8305-C3DAC0BDCBD7}"/>
                  </a:ext>
                </a:extLst>
              </p:cNvPr>
              <p:cNvSpPr/>
              <p:nvPr/>
            </p:nvSpPr>
            <p:spPr>
              <a:xfrm>
                <a:off x="4124325" y="3352800"/>
                <a:ext cx="685800" cy="285750"/>
              </a:xfrm>
              <a:custGeom>
                <a:avLst/>
                <a:gdLst>
                  <a:gd name="connsiteX0" fmla="*/ 685800 w 685800"/>
                  <a:gd name="connsiteY0" fmla="*/ 0 h 285750"/>
                  <a:gd name="connsiteX1" fmla="*/ 0 w 685800"/>
                  <a:gd name="connsiteY1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5800" h="285750">
                    <a:moveTo>
                      <a:pt x="685800" y="0"/>
                    </a:moveTo>
                    <a:lnTo>
                      <a:pt x="0" y="2857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D0B6106B-4FAE-42A3-8D77-37F090746E0C}"/>
                  </a:ext>
                </a:extLst>
              </p:cNvPr>
              <p:cNvSpPr/>
              <p:nvPr/>
            </p:nvSpPr>
            <p:spPr>
              <a:xfrm>
                <a:off x="3876675" y="3657600"/>
                <a:ext cx="171450" cy="95250"/>
              </a:xfrm>
              <a:custGeom>
                <a:avLst/>
                <a:gdLst>
                  <a:gd name="connsiteX0" fmla="*/ 171450 w 171450"/>
                  <a:gd name="connsiteY0" fmla="*/ 0 h 95250"/>
                  <a:gd name="connsiteX1" fmla="*/ 0 w 171450"/>
                  <a:gd name="connsiteY1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1450" h="95250">
                    <a:moveTo>
                      <a:pt x="171450" y="0"/>
                    </a:moveTo>
                    <a:lnTo>
                      <a:pt x="0" y="952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30C5C219-42AE-4EE9-9539-A094A8AB67CF}"/>
                  </a:ext>
                </a:extLst>
              </p:cNvPr>
              <p:cNvSpPr/>
              <p:nvPr/>
            </p:nvSpPr>
            <p:spPr>
              <a:xfrm>
                <a:off x="4676775" y="3133725"/>
                <a:ext cx="238125" cy="123825"/>
              </a:xfrm>
              <a:custGeom>
                <a:avLst/>
                <a:gdLst>
                  <a:gd name="connsiteX0" fmla="*/ 238125 w 238125"/>
                  <a:gd name="connsiteY0" fmla="*/ 0 h 123825"/>
                  <a:gd name="connsiteX1" fmla="*/ 0 w 238125"/>
                  <a:gd name="connsiteY1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125" h="123825">
                    <a:moveTo>
                      <a:pt x="238125" y="0"/>
                    </a:moveTo>
                    <a:lnTo>
                      <a:pt x="0" y="1238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D5232CA8-1EED-47EC-A614-366B105F4BE0}"/>
                  </a:ext>
                </a:extLst>
              </p:cNvPr>
              <p:cNvSpPr/>
              <p:nvPr/>
            </p:nvSpPr>
            <p:spPr>
              <a:xfrm>
                <a:off x="4191000" y="3276600"/>
                <a:ext cx="390525" cy="171450"/>
              </a:xfrm>
              <a:custGeom>
                <a:avLst/>
                <a:gdLst>
                  <a:gd name="connsiteX0" fmla="*/ 390525 w 390525"/>
                  <a:gd name="connsiteY0" fmla="*/ 0 h 171450"/>
                  <a:gd name="connsiteX1" fmla="*/ 0 w 390525"/>
                  <a:gd name="connsiteY1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0525" h="171450">
                    <a:moveTo>
                      <a:pt x="390525" y="0"/>
                    </a:moveTo>
                    <a:lnTo>
                      <a:pt x="0" y="1714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794A156-1534-4A89-9660-AB5177F69858}"/>
                  </a:ext>
                </a:extLst>
              </p:cNvPr>
              <p:cNvSpPr/>
              <p:nvPr/>
            </p:nvSpPr>
            <p:spPr>
              <a:xfrm>
                <a:off x="3505200" y="3467100"/>
                <a:ext cx="619125" cy="295275"/>
              </a:xfrm>
              <a:custGeom>
                <a:avLst/>
                <a:gdLst>
                  <a:gd name="connsiteX0" fmla="*/ 619125 w 619125"/>
                  <a:gd name="connsiteY0" fmla="*/ 0 h 295275"/>
                  <a:gd name="connsiteX1" fmla="*/ 0 w 619125"/>
                  <a:gd name="connsiteY1" fmla="*/ 295275 h 295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9125" h="295275">
                    <a:moveTo>
                      <a:pt x="619125" y="0"/>
                    </a:moveTo>
                    <a:lnTo>
                      <a:pt x="0" y="2952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06E337F5-4B05-4E10-BA38-AE8B13327635}"/>
                  </a:ext>
                </a:extLst>
              </p:cNvPr>
              <p:cNvSpPr/>
              <p:nvPr/>
            </p:nvSpPr>
            <p:spPr>
              <a:xfrm>
                <a:off x="4352925" y="3086100"/>
                <a:ext cx="333375" cy="142875"/>
              </a:xfrm>
              <a:custGeom>
                <a:avLst/>
                <a:gdLst>
                  <a:gd name="connsiteX0" fmla="*/ 333375 w 333375"/>
                  <a:gd name="connsiteY0" fmla="*/ 0 h 142875"/>
                  <a:gd name="connsiteX1" fmla="*/ 142875 w 333375"/>
                  <a:gd name="connsiteY1" fmla="*/ 76200 h 142875"/>
                  <a:gd name="connsiteX2" fmla="*/ 0 w 333375"/>
                  <a:gd name="connsiteY2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375" h="142875">
                    <a:moveTo>
                      <a:pt x="333375" y="0"/>
                    </a:moveTo>
                    <a:cubicBezTo>
                      <a:pt x="265906" y="26194"/>
                      <a:pt x="198437" y="52388"/>
                      <a:pt x="142875" y="76200"/>
                    </a:cubicBezTo>
                    <a:cubicBezTo>
                      <a:pt x="87313" y="100012"/>
                      <a:pt x="43656" y="121443"/>
                      <a:pt x="0" y="14287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61093E2F-81BA-4BAA-BAE8-F957B55FAB9D}"/>
                  </a:ext>
                </a:extLst>
              </p:cNvPr>
              <p:cNvSpPr/>
              <p:nvPr/>
            </p:nvSpPr>
            <p:spPr>
              <a:xfrm>
                <a:off x="3505200" y="3276600"/>
                <a:ext cx="742950" cy="314325"/>
              </a:xfrm>
              <a:custGeom>
                <a:avLst/>
                <a:gdLst>
                  <a:gd name="connsiteX0" fmla="*/ 742950 w 742950"/>
                  <a:gd name="connsiteY0" fmla="*/ 0 h 314325"/>
                  <a:gd name="connsiteX1" fmla="*/ 0 w 742950"/>
                  <a:gd name="connsiteY1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2950" h="314325">
                    <a:moveTo>
                      <a:pt x="742950" y="0"/>
                    </a:moveTo>
                    <a:lnTo>
                      <a:pt x="0" y="3143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7694FB73-5768-4CEE-B034-FD68B7083E43}"/>
                  </a:ext>
                </a:extLst>
              </p:cNvPr>
              <p:cNvSpPr/>
              <p:nvPr/>
            </p:nvSpPr>
            <p:spPr>
              <a:xfrm>
                <a:off x="4048125" y="3038475"/>
                <a:ext cx="457200" cy="200025"/>
              </a:xfrm>
              <a:custGeom>
                <a:avLst/>
                <a:gdLst>
                  <a:gd name="connsiteX0" fmla="*/ 457200 w 457200"/>
                  <a:gd name="connsiteY0" fmla="*/ 0 h 200025"/>
                  <a:gd name="connsiteX1" fmla="*/ 0 w 457200"/>
                  <a:gd name="connsiteY1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7200" h="200025">
                    <a:moveTo>
                      <a:pt x="457200" y="0"/>
                    </a:moveTo>
                    <a:lnTo>
                      <a:pt x="0" y="2000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43BEDA7-15F1-4F3E-AEFB-E7678A45A232}"/>
                  </a:ext>
                </a:extLst>
              </p:cNvPr>
              <p:cNvSpPr/>
              <p:nvPr/>
            </p:nvSpPr>
            <p:spPr>
              <a:xfrm>
                <a:off x="3524250" y="3276600"/>
                <a:ext cx="419100" cy="171450"/>
              </a:xfrm>
              <a:custGeom>
                <a:avLst/>
                <a:gdLst>
                  <a:gd name="connsiteX0" fmla="*/ 419100 w 419100"/>
                  <a:gd name="connsiteY0" fmla="*/ 0 h 171450"/>
                  <a:gd name="connsiteX1" fmla="*/ 0 w 419100"/>
                  <a:gd name="connsiteY1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9100" h="171450">
                    <a:moveTo>
                      <a:pt x="419100" y="0"/>
                    </a:moveTo>
                    <a:lnTo>
                      <a:pt x="0" y="1714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35CC8DDD-5E54-470E-B6C5-0976DE26E6DE}"/>
                  </a:ext>
                </a:extLst>
              </p:cNvPr>
              <p:cNvSpPr/>
              <p:nvPr/>
            </p:nvSpPr>
            <p:spPr>
              <a:xfrm>
                <a:off x="3495675" y="2962275"/>
                <a:ext cx="904875" cy="371475"/>
              </a:xfrm>
              <a:custGeom>
                <a:avLst/>
                <a:gdLst>
                  <a:gd name="connsiteX0" fmla="*/ 904875 w 904875"/>
                  <a:gd name="connsiteY0" fmla="*/ 0 h 371475"/>
                  <a:gd name="connsiteX1" fmla="*/ 0 w 904875"/>
                  <a:gd name="connsiteY1" fmla="*/ 371475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4875" h="371475">
                    <a:moveTo>
                      <a:pt x="904875" y="0"/>
                    </a:moveTo>
                    <a:lnTo>
                      <a:pt x="0" y="3714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F6D38806-B19B-42AD-9CC9-C472AC1C7F12}"/>
                  </a:ext>
                </a:extLst>
              </p:cNvPr>
              <p:cNvSpPr/>
              <p:nvPr/>
            </p:nvSpPr>
            <p:spPr>
              <a:xfrm>
                <a:off x="3467100" y="2905125"/>
                <a:ext cx="609600" cy="257175"/>
              </a:xfrm>
              <a:custGeom>
                <a:avLst/>
                <a:gdLst>
                  <a:gd name="connsiteX0" fmla="*/ 609600 w 609600"/>
                  <a:gd name="connsiteY0" fmla="*/ 0 h 257175"/>
                  <a:gd name="connsiteX1" fmla="*/ 0 w 609600"/>
                  <a:gd name="connsiteY1" fmla="*/ 257175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9600" h="257175">
                    <a:moveTo>
                      <a:pt x="609600" y="0"/>
                    </a:moveTo>
                    <a:lnTo>
                      <a:pt x="0" y="2571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411E5F25-B1FB-4D37-8583-F8628743BA4B}"/>
                  </a:ext>
                </a:extLst>
              </p:cNvPr>
              <p:cNvSpPr/>
              <p:nvPr/>
            </p:nvSpPr>
            <p:spPr>
              <a:xfrm>
                <a:off x="3495675" y="2838450"/>
                <a:ext cx="476250" cy="228600"/>
              </a:xfrm>
              <a:custGeom>
                <a:avLst/>
                <a:gdLst>
                  <a:gd name="connsiteX0" fmla="*/ 476250 w 476250"/>
                  <a:gd name="connsiteY0" fmla="*/ 0 h 228600"/>
                  <a:gd name="connsiteX1" fmla="*/ 0 w 476250"/>
                  <a:gd name="connsiteY1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0" h="228600">
                    <a:moveTo>
                      <a:pt x="476250" y="0"/>
                    </a:moveTo>
                    <a:lnTo>
                      <a:pt x="0" y="2286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58020B32-BBB5-412A-AE00-5B9FAD302184}"/>
                  </a:ext>
                </a:extLst>
              </p:cNvPr>
              <p:cNvSpPr/>
              <p:nvPr/>
            </p:nvSpPr>
            <p:spPr>
              <a:xfrm>
                <a:off x="3476625" y="2800350"/>
                <a:ext cx="390525" cy="171450"/>
              </a:xfrm>
              <a:custGeom>
                <a:avLst/>
                <a:gdLst>
                  <a:gd name="connsiteX0" fmla="*/ 390525 w 390525"/>
                  <a:gd name="connsiteY0" fmla="*/ 0 h 171450"/>
                  <a:gd name="connsiteX1" fmla="*/ 0 w 390525"/>
                  <a:gd name="connsiteY1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0525" h="171450">
                    <a:moveTo>
                      <a:pt x="390525" y="0"/>
                    </a:moveTo>
                    <a:lnTo>
                      <a:pt x="0" y="1714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2BD5D785-2C27-4B58-B9EC-7A7E900DC704}"/>
                  </a:ext>
                </a:extLst>
              </p:cNvPr>
              <p:cNvSpPr/>
              <p:nvPr/>
            </p:nvSpPr>
            <p:spPr>
              <a:xfrm>
                <a:off x="3571875" y="2752725"/>
                <a:ext cx="228600" cy="114300"/>
              </a:xfrm>
              <a:custGeom>
                <a:avLst/>
                <a:gdLst>
                  <a:gd name="connsiteX0" fmla="*/ 228600 w 228600"/>
                  <a:gd name="connsiteY0" fmla="*/ 0 h 114300"/>
                  <a:gd name="connsiteX1" fmla="*/ 0 w 228600"/>
                  <a:gd name="connsiteY1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8600" h="114300">
                    <a:moveTo>
                      <a:pt x="228600" y="0"/>
                    </a:moveTo>
                    <a:lnTo>
                      <a:pt x="0" y="1143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566D9450-C907-43EA-AAE2-123D6D7C49D0}"/>
                  </a:ext>
                </a:extLst>
              </p:cNvPr>
              <p:cNvSpPr/>
              <p:nvPr/>
            </p:nvSpPr>
            <p:spPr>
              <a:xfrm>
                <a:off x="3543300" y="2724150"/>
                <a:ext cx="114300" cy="57150"/>
              </a:xfrm>
              <a:custGeom>
                <a:avLst/>
                <a:gdLst>
                  <a:gd name="connsiteX0" fmla="*/ 114300 w 114300"/>
                  <a:gd name="connsiteY0" fmla="*/ 0 h 57150"/>
                  <a:gd name="connsiteX1" fmla="*/ 0 w 114300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57150">
                    <a:moveTo>
                      <a:pt x="114300" y="0"/>
                    </a:moveTo>
                    <a:lnTo>
                      <a:pt x="0" y="571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99990F04-8F65-40FC-A85C-D2257B9C179F}"/>
                  </a:ext>
                </a:extLst>
              </p:cNvPr>
              <p:cNvSpPr/>
              <p:nvPr/>
            </p:nvSpPr>
            <p:spPr>
              <a:xfrm>
                <a:off x="6000750" y="2667000"/>
                <a:ext cx="647700" cy="419100"/>
              </a:xfrm>
              <a:custGeom>
                <a:avLst/>
                <a:gdLst>
                  <a:gd name="connsiteX0" fmla="*/ 0 w 647700"/>
                  <a:gd name="connsiteY0" fmla="*/ 419100 h 419100"/>
                  <a:gd name="connsiteX1" fmla="*/ 647700 w 647700"/>
                  <a:gd name="connsiteY1" fmla="*/ 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7700" h="419100">
                    <a:moveTo>
                      <a:pt x="0" y="419100"/>
                    </a:moveTo>
                    <a:lnTo>
                      <a:pt x="6477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DF27484C-F5FB-4F63-B1E2-32DE28855C94}"/>
                  </a:ext>
                </a:extLst>
              </p:cNvPr>
              <p:cNvSpPr/>
              <p:nvPr/>
            </p:nvSpPr>
            <p:spPr>
              <a:xfrm>
                <a:off x="5810250" y="2476500"/>
                <a:ext cx="942975" cy="571500"/>
              </a:xfrm>
              <a:custGeom>
                <a:avLst/>
                <a:gdLst>
                  <a:gd name="connsiteX0" fmla="*/ 0 w 942975"/>
                  <a:gd name="connsiteY0" fmla="*/ 571500 h 571500"/>
                  <a:gd name="connsiteX1" fmla="*/ 942975 w 942975"/>
                  <a:gd name="connsiteY1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2975" h="571500">
                    <a:moveTo>
                      <a:pt x="0" y="571500"/>
                    </a:moveTo>
                    <a:lnTo>
                      <a:pt x="9429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5495547C-355B-4EC2-AE2A-954E6391FEBF}"/>
                  </a:ext>
                </a:extLst>
              </p:cNvPr>
              <p:cNvSpPr/>
              <p:nvPr/>
            </p:nvSpPr>
            <p:spPr>
              <a:xfrm>
                <a:off x="5514975" y="2752725"/>
                <a:ext cx="476250" cy="219075"/>
              </a:xfrm>
              <a:custGeom>
                <a:avLst/>
                <a:gdLst>
                  <a:gd name="connsiteX0" fmla="*/ 0 w 476250"/>
                  <a:gd name="connsiteY0" fmla="*/ 219075 h 219075"/>
                  <a:gd name="connsiteX1" fmla="*/ 476250 w 476250"/>
                  <a:gd name="connsiteY1" fmla="*/ 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0" h="219075">
                    <a:moveTo>
                      <a:pt x="0" y="219075"/>
                    </a:moveTo>
                    <a:lnTo>
                      <a:pt x="4762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58C3B4E-B8AE-4BE9-A840-1C2B1BB2DB91}"/>
                  </a:ext>
                </a:extLst>
              </p:cNvPr>
              <p:cNvSpPr/>
              <p:nvPr/>
            </p:nvSpPr>
            <p:spPr>
              <a:xfrm>
                <a:off x="5381625" y="2771775"/>
                <a:ext cx="381000" cy="152400"/>
              </a:xfrm>
              <a:custGeom>
                <a:avLst/>
                <a:gdLst>
                  <a:gd name="connsiteX0" fmla="*/ 0 w 381000"/>
                  <a:gd name="connsiteY0" fmla="*/ 152400 h 152400"/>
                  <a:gd name="connsiteX1" fmla="*/ 381000 w 381000"/>
                  <a:gd name="connsiteY1" fmla="*/ 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0" h="152400">
                    <a:moveTo>
                      <a:pt x="0" y="152400"/>
                    </a:moveTo>
                    <a:lnTo>
                      <a:pt x="3810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77FE2818-B66D-4DE3-B0F8-712D8ADCE1A1}"/>
                  </a:ext>
                </a:extLst>
              </p:cNvPr>
              <p:cNvSpPr/>
              <p:nvPr/>
            </p:nvSpPr>
            <p:spPr>
              <a:xfrm>
                <a:off x="5238750" y="2705100"/>
                <a:ext cx="457200" cy="171450"/>
              </a:xfrm>
              <a:custGeom>
                <a:avLst/>
                <a:gdLst>
                  <a:gd name="connsiteX0" fmla="*/ 0 w 457200"/>
                  <a:gd name="connsiteY0" fmla="*/ 171450 h 171450"/>
                  <a:gd name="connsiteX1" fmla="*/ 457200 w 457200"/>
                  <a:gd name="connsiteY1" fmla="*/ 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7200" h="171450">
                    <a:moveTo>
                      <a:pt x="0" y="171450"/>
                    </a:moveTo>
                    <a:lnTo>
                      <a:pt x="4572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3214D555-2AB5-4C99-80AF-A01132F597B5}"/>
                  </a:ext>
                </a:extLst>
              </p:cNvPr>
              <p:cNvSpPr/>
              <p:nvPr/>
            </p:nvSpPr>
            <p:spPr>
              <a:xfrm>
                <a:off x="5133975" y="2609850"/>
                <a:ext cx="581025" cy="228600"/>
              </a:xfrm>
              <a:custGeom>
                <a:avLst/>
                <a:gdLst>
                  <a:gd name="connsiteX0" fmla="*/ 0 w 581025"/>
                  <a:gd name="connsiteY0" fmla="*/ 228600 h 228600"/>
                  <a:gd name="connsiteX1" fmla="*/ 581025 w 581025"/>
                  <a:gd name="connsiteY1" fmla="*/ 0 h 228600"/>
                  <a:gd name="connsiteX2" fmla="*/ 581025 w 581025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1025" h="228600">
                    <a:moveTo>
                      <a:pt x="0" y="228600"/>
                    </a:moveTo>
                    <a:lnTo>
                      <a:pt x="581025" y="0"/>
                    </a:lnTo>
                    <a:lnTo>
                      <a:pt x="58102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BA8F4A45-BD2F-4D68-AFD7-6A0D90ACF20C}"/>
                  </a:ext>
                </a:extLst>
              </p:cNvPr>
              <p:cNvSpPr/>
              <p:nvPr/>
            </p:nvSpPr>
            <p:spPr>
              <a:xfrm>
                <a:off x="5019675" y="2171700"/>
                <a:ext cx="1476375" cy="619125"/>
              </a:xfrm>
              <a:custGeom>
                <a:avLst/>
                <a:gdLst>
                  <a:gd name="connsiteX0" fmla="*/ 0 w 1476375"/>
                  <a:gd name="connsiteY0" fmla="*/ 619125 h 619125"/>
                  <a:gd name="connsiteX1" fmla="*/ 1476375 w 1476375"/>
                  <a:gd name="connsiteY1" fmla="*/ 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6375" h="619125">
                    <a:moveTo>
                      <a:pt x="0" y="619125"/>
                    </a:moveTo>
                    <a:lnTo>
                      <a:pt x="14763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A0D0E72F-9D5B-4344-B5A8-1847D776DBFF}"/>
                  </a:ext>
                </a:extLst>
              </p:cNvPr>
              <p:cNvSpPr/>
              <p:nvPr/>
            </p:nvSpPr>
            <p:spPr>
              <a:xfrm>
                <a:off x="4867275" y="2486025"/>
                <a:ext cx="714375" cy="266700"/>
              </a:xfrm>
              <a:custGeom>
                <a:avLst/>
                <a:gdLst>
                  <a:gd name="connsiteX0" fmla="*/ 0 w 714375"/>
                  <a:gd name="connsiteY0" fmla="*/ 266700 h 266700"/>
                  <a:gd name="connsiteX1" fmla="*/ 714375 w 714375"/>
                  <a:gd name="connsiteY1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4375" h="266700">
                    <a:moveTo>
                      <a:pt x="0" y="266700"/>
                    </a:moveTo>
                    <a:lnTo>
                      <a:pt x="7143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41B52EC0-C261-491D-9EB6-9496D32C2CB9}"/>
                  </a:ext>
                </a:extLst>
              </p:cNvPr>
              <p:cNvSpPr/>
              <p:nvPr/>
            </p:nvSpPr>
            <p:spPr>
              <a:xfrm>
                <a:off x="5676900" y="2162175"/>
                <a:ext cx="666750" cy="257175"/>
              </a:xfrm>
              <a:custGeom>
                <a:avLst/>
                <a:gdLst>
                  <a:gd name="connsiteX0" fmla="*/ 0 w 666750"/>
                  <a:gd name="connsiteY0" fmla="*/ 257175 h 257175"/>
                  <a:gd name="connsiteX1" fmla="*/ 666750 w 666750"/>
                  <a:gd name="connsiteY1" fmla="*/ 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0" h="257175">
                    <a:moveTo>
                      <a:pt x="0" y="257175"/>
                    </a:moveTo>
                    <a:lnTo>
                      <a:pt x="6667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E70DFD8B-FCC5-48DF-B382-EE6CF5F4A76E}"/>
                  </a:ext>
                </a:extLst>
              </p:cNvPr>
              <p:cNvSpPr/>
              <p:nvPr/>
            </p:nvSpPr>
            <p:spPr>
              <a:xfrm>
                <a:off x="4724400" y="2562225"/>
                <a:ext cx="476250" cy="180975"/>
              </a:xfrm>
              <a:custGeom>
                <a:avLst/>
                <a:gdLst>
                  <a:gd name="connsiteX0" fmla="*/ 0 w 476250"/>
                  <a:gd name="connsiteY0" fmla="*/ 180975 h 180975"/>
                  <a:gd name="connsiteX1" fmla="*/ 476250 w 476250"/>
                  <a:gd name="connsiteY1" fmla="*/ 0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0" h="180975">
                    <a:moveTo>
                      <a:pt x="0" y="180975"/>
                    </a:moveTo>
                    <a:lnTo>
                      <a:pt x="4762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5D6EFA71-ABD6-45D1-A04A-B6493A175CF8}"/>
                  </a:ext>
                </a:extLst>
              </p:cNvPr>
              <p:cNvSpPr/>
              <p:nvPr/>
            </p:nvSpPr>
            <p:spPr>
              <a:xfrm>
                <a:off x="4581525" y="2581275"/>
                <a:ext cx="371475" cy="142875"/>
              </a:xfrm>
              <a:custGeom>
                <a:avLst/>
                <a:gdLst>
                  <a:gd name="connsiteX0" fmla="*/ 0 w 371475"/>
                  <a:gd name="connsiteY0" fmla="*/ 142875 h 142875"/>
                  <a:gd name="connsiteX1" fmla="*/ 371475 w 371475"/>
                  <a:gd name="connsiteY1" fmla="*/ 0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1475" h="142875">
                    <a:moveTo>
                      <a:pt x="0" y="142875"/>
                    </a:moveTo>
                    <a:lnTo>
                      <a:pt x="3714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DB9CF7A1-DE86-4365-A922-A15DF3B519A2}"/>
                  </a:ext>
                </a:extLst>
              </p:cNvPr>
              <p:cNvSpPr/>
              <p:nvPr/>
            </p:nvSpPr>
            <p:spPr>
              <a:xfrm>
                <a:off x="4486275" y="2562225"/>
                <a:ext cx="361950" cy="133350"/>
              </a:xfrm>
              <a:custGeom>
                <a:avLst/>
                <a:gdLst>
                  <a:gd name="connsiteX0" fmla="*/ 0 w 361950"/>
                  <a:gd name="connsiteY0" fmla="*/ 133350 h 133350"/>
                  <a:gd name="connsiteX1" fmla="*/ 361950 w 361950"/>
                  <a:gd name="connsiteY1" fmla="*/ 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1950" h="133350">
                    <a:moveTo>
                      <a:pt x="0" y="133350"/>
                    </a:moveTo>
                    <a:lnTo>
                      <a:pt x="3619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B265C545-143E-4372-AD9F-40CB0B21C133}"/>
                  </a:ext>
                </a:extLst>
              </p:cNvPr>
              <p:cNvSpPr/>
              <p:nvPr/>
            </p:nvSpPr>
            <p:spPr>
              <a:xfrm>
                <a:off x="4314825" y="2543175"/>
                <a:ext cx="161925" cy="57150"/>
              </a:xfrm>
              <a:custGeom>
                <a:avLst/>
                <a:gdLst>
                  <a:gd name="connsiteX0" fmla="*/ 0 w 161925"/>
                  <a:gd name="connsiteY0" fmla="*/ 57150 h 57150"/>
                  <a:gd name="connsiteX1" fmla="*/ 161925 w 161925"/>
                  <a:gd name="connsiteY1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25" h="57150">
                    <a:moveTo>
                      <a:pt x="0" y="57150"/>
                    </a:moveTo>
                    <a:lnTo>
                      <a:pt x="16192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0E537131-28F4-4A46-B4BA-F9566E0A9A10}"/>
                  </a:ext>
                </a:extLst>
              </p:cNvPr>
              <p:cNvSpPr/>
              <p:nvPr/>
            </p:nvSpPr>
            <p:spPr>
              <a:xfrm>
                <a:off x="4133850" y="2457450"/>
                <a:ext cx="142875" cy="66675"/>
              </a:xfrm>
              <a:custGeom>
                <a:avLst/>
                <a:gdLst>
                  <a:gd name="connsiteX0" fmla="*/ 0 w 142875"/>
                  <a:gd name="connsiteY0" fmla="*/ 66675 h 66675"/>
                  <a:gd name="connsiteX1" fmla="*/ 142875 w 142875"/>
                  <a:gd name="connsiteY1" fmla="*/ 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875" h="66675">
                    <a:moveTo>
                      <a:pt x="0" y="66675"/>
                    </a:moveTo>
                    <a:lnTo>
                      <a:pt x="1428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5C2CF280-E918-46A2-B169-12905C9E5ADA}"/>
                  </a:ext>
                </a:extLst>
              </p:cNvPr>
              <p:cNvSpPr/>
              <p:nvPr/>
            </p:nvSpPr>
            <p:spPr>
              <a:xfrm>
                <a:off x="5753100" y="3524250"/>
                <a:ext cx="885825" cy="571500"/>
              </a:xfrm>
              <a:custGeom>
                <a:avLst/>
                <a:gdLst>
                  <a:gd name="connsiteX0" fmla="*/ 0 w 885825"/>
                  <a:gd name="connsiteY0" fmla="*/ 571500 h 571500"/>
                  <a:gd name="connsiteX1" fmla="*/ 57150 w 885825"/>
                  <a:gd name="connsiteY1" fmla="*/ 495300 h 571500"/>
                  <a:gd name="connsiteX2" fmla="*/ 247650 w 885825"/>
                  <a:gd name="connsiteY2" fmla="*/ 409575 h 571500"/>
                  <a:gd name="connsiteX3" fmla="*/ 314325 w 885825"/>
                  <a:gd name="connsiteY3" fmla="*/ 323850 h 571500"/>
                  <a:gd name="connsiteX4" fmla="*/ 523875 w 885825"/>
                  <a:gd name="connsiteY4" fmla="*/ 219075 h 571500"/>
                  <a:gd name="connsiteX5" fmla="*/ 657225 w 885825"/>
                  <a:gd name="connsiteY5" fmla="*/ 85725 h 571500"/>
                  <a:gd name="connsiteX6" fmla="*/ 885825 w 885825"/>
                  <a:gd name="connsiteY6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5825" h="571500">
                    <a:moveTo>
                      <a:pt x="0" y="571500"/>
                    </a:moveTo>
                    <a:cubicBezTo>
                      <a:pt x="7937" y="546893"/>
                      <a:pt x="15875" y="522287"/>
                      <a:pt x="57150" y="495300"/>
                    </a:cubicBezTo>
                    <a:cubicBezTo>
                      <a:pt x="98425" y="468313"/>
                      <a:pt x="204788" y="438150"/>
                      <a:pt x="247650" y="409575"/>
                    </a:cubicBezTo>
                    <a:cubicBezTo>
                      <a:pt x="290512" y="381000"/>
                      <a:pt x="268288" y="355600"/>
                      <a:pt x="314325" y="323850"/>
                    </a:cubicBezTo>
                    <a:cubicBezTo>
                      <a:pt x="360362" y="292100"/>
                      <a:pt x="466725" y="258762"/>
                      <a:pt x="523875" y="219075"/>
                    </a:cubicBezTo>
                    <a:cubicBezTo>
                      <a:pt x="581025" y="179387"/>
                      <a:pt x="596900" y="122237"/>
                      <a:pt x="657225" y="85725"/>
                    </a:cubicBezTo>
                    <a:cubicBezTo>
                      <a:pt x="717550" y="49213"/>
                      <a:pt x="801687" y="24606"/>
                      <a:pt x="885825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41DC92E1-4582-47BB-A19A-7DEC97370AD1}"/>
                  </a:ext>
                </a:extLst>
              </p:cNvPr>
              <p:cNvSpPr/>
              <p:nvPr/>
            </p:nvSpPr>
            <p:spPr>
              <a:xfrm>
                <a:off x="5114926" y="2614611"/>
                <a:ext cx="2149164" cy="1700213"/>
              </a:xfrm>
              <a:custGeom>
                <a:avLst/>
                <a:gdLst>
                  <a:gd name="connsiteX0" fmla="*/ 0 w 2132367"/>
                  <a:gd name="connsiteY0" fmla="*/ 1695450 h 1695450"/>
                  <a:gd name="connsiteX1" fmla="*/ 238125 w 2132367"/>
                  <a:gd name="connsiteY1" fmla="*/ 1657350 h 1695450"/>
                  <a:gd name="connsiteX2" fmla="*/ 342900 w 2132367"/>
                  <a:gd name="connsiteY2" fmla="*/ 1552575 h 1695450"/>
                  <a:gd name="connsiteX3" fmla="*/ 390525 w 2132367"/>
                  <a:gd name="connsiteY3" fmla="*/ 1495425 h 1695450"/>
                  <a:gd name="connsiteX4" fmla="*/ 533400 w 2132367"/>
                  <a:gd name="connsiteY4" fmla="*/ 1400175 h 1695450"/>
                  <a:gd name="connsiteX5" fmla="*/ 676275 w 2132367"/>
                  <a:gd name="connsiteY5" fmla="*/ 1314450 h 1695450"/>
                  <a:gd name="connsiteX6" fmla="*/ 828675 w 2132367"/>
                  <a:gd name="connsiteY6" fmla="*/ 1257300 h 1695450"/>
                  <a:gd name="connsiteX7" fmla="*/ 885825 w 2132367"/>
                  <a:gd name="connsiteY7" fmla="*/ 1152525 h 1695450"/>
                  <a:gd name="connsiteX8" fmla="*/ 1057275 w 2132367"/>
                  <a:gd name="connsiteY8" fmla="*/ 1057275 h 1695450"/>
                  <a:gd name="connsiteX9" fmla="*/ 1162050 w 2132367"/>
                  <a:gd name="connsiteY9" fmla="*/ 933450 h 1695450"/>
                  <a:gd name="connsiteX10" fmla="*/ 1447800 w 2132367"/>
                  <a:gd name="connsiteY10" fmla="*/ 847725 h 1695450"/>
                  <a:gd name="connsiteX11" fmla="*/ 1628775 w 2132367"/>
                  <a:gd name="connsiteY11" fmla="*/ 762000 h 1695450"/>
                  <a:gd name="connsiteX12" fmla="*/ 1695450 w 2132367"/>
                  <a:gd name="connsiteY12" fmla="*/ 647700 h 1695450"/>
                  <a:gd name="connsiteX13" fmla="*/ 1952625 w 2132367"/>
                  <a:gd name="connsiteY13" fmla="*/ 466725 h 1695450"/>
                  <a:gd name="connsiteX14" fmla="*/ 2009775 w 2132367"/>
                  <a:gd name="connsiteY14" fmla="*/ 314325 h 1695450"/>
                  <a:gd name="connsiteX15" fmla="*/ 2124075 w 2132367"/>
                  <a:gd name="connsiteY15" fmla="*/ 200025 h 1695450"/>
                  <a:gd name="connsiteX16" fmla="*/ 2114550 w 2132367"/>
                  <a:gd name="connsiteY16" fmla="*/ 0 h 1695450"/>
                  <a:gd name="connsiteX0" fmla="*/ 0 w 2149164"/>
                  <a:gd name="connsiteY0" fmla="*/ 1700213 h 1700213"/>
                  <a:gd name="connsiteX1" fmla="*/ 238125 w 2149164"/>
                  <a:gd name="connsiteY1" fmla="*/ 1662113 h 1700213"/>
                  <a:gd name="connsiteX2" fmla="*/ 342900 w 2149164"/>
                  <a:gd name="connsiteY2" fmla="*/ 1557338 h 1700213"/>
                  <a:gd name="connsiteX3" fmla="*/ 390525 w 2149164"/>
                  <a:gd name="connsiteY3" fmla="*/ 1500188 h 1700213"/>
                  <a:gd name="connsiteX4" fmla="*/ 533400 w 2149164"/>
                  <a:gd name="connsiteY4" fmla="*/ 1404938 h 1700213"/>
                  <a:gd name="connsiteX5" fmla="*/ 676275 w 2149164"/>
                  <a:gd name="connsiteY5" fmla="*/ 1319213 h 1700213"/>
                  <a:gd name="connsiteX6" fmla="*/ 828675 w 2149164"/>
                  <a:gd name="connsiteY6" fmla="*/ 1262063 h 1700213"/>
                  <a:gd name="connsiteX7" fmla="*/ 885825 w 2149164"/>
                  <a:gd name="connsiteY7" fmla="*/ 1157288 h 1700213"/>
                  <a:gd name="connsiteX8" fmla="*/ 1057275 w 2149164"/>
                  <a:gd name="connsiteY8" fmla="*/ 1062038 h 1700213"/>
                  <a:gd name="connsiteX9" fmla="*/ 1162050 w 2149164"/>
                  <a:gd name="connsiteY9" fmla="*/ 938213 h 1700213"/>
                  <a:gd name="connsiteX10" fmla="*/ 1447800 w 2149164"/>
                  <a:gd name="connsiteY10" fmla="*/ 852488 h 1700213"/>
                  <a:gd name="connsiteX11" fmla="*/ 1628775 w 2149164"/>
                  <a:gd name="connsiteY11" fmla="*/ 766763 h 1700213"/>
                  <a:gd name="connsiteX12" fmla="*/ 1695450 w 2149164"/>
                  <a:gd name="connsiteY12" fmla="*/ 652463 h 1700213"/>
                  <a:gd name="connsiteX13" fmla="*/ 1952625 w 2149164"/>
                  <a:gd name="connsiteY13" fmla="*/ 471488 h 1700213"/>
                  <a:gd name="connsiteX14" fmla="*/ 2009775 w 2149164"/>
                  <a:gd name="connsiteY14" fmla="*/ 319088 h 1700213"/>
                  <a:gd name="connsiteX15" fmla="*/ 2124075 w 2149164"/>
                  <a:gd name="connsiteY15" fmla="*/ 204788 h 1700213"/>
                  <a:gd name="connsiteX16" fmla="*/ 2143125 w 2149164"/>
                  <a:gd name="connsiteY16" fmla="*/ 0 h 1700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49164" h="1700213">
                    <a:moveTo>
                      <a:pt x="0" y="1700213"/>
                    </a:moveTo>
                    <a:cubicBezTo>
                      <a:pt x="90487" y="1693069"/>
                      <a:pt x="180975" y="1685925"/>
                      <a:pt x="238125" y="1662113"/>
                    </a:cubicBezTo>
                    <a:cubicBezTo>
                      <a:pt x="295275" y="1638301"/>
                      <a:pt x="317500" y="1584325"/>
                      <a:pt x="342900" y="1557338"/>
                    </a:cubicBezTo>
                    <a:cubicBezTo>
                      <a:pt x="368300" y="1530350"/>
                      <a:pt x="358775" y="1525588"/>
                      <a:pt x="390525" y="1500188"/>
                    </a:cubicBezTo>
                    <a:cubicBezTo>
                      <a:pt x="422275" y="1474788"/>
                      <a:pt x="485775" y="1435100"/>
                      <a:pt x="533400" y="1404938"/>
                    </a:cubicBezTo>
                    <a:cubicBezTo>
                      <a:pt x="581025" y="1374776"/>
                      <a:pt x="627063" y="1343025"/>
                      <a:pt x="676275" y="1319213"/>
                    </a:cubicBezTo>
                    <a:cubicBezTo>
                      <a:pt x="725488" y="1295400"/>
                      <a:pt x="793750" y="1289050"/>
                      <a:pt x="828675" y="1262063"/>
                    </a:cubicBezTo>
                    <a:cubicBezTo>
                      <a:pt x="863600" y="1235075"/>
                      <a:pt x="847725" y="1190625"/>
                      <a:pt x="885825" y="1157288"/>
                    </a:cubicBezTo>
                    <a:cubicBezTo>
                      <a:pt x="923925" y="1123951"/>
                      <a:pt x="1011238" y="1098550"/>
                      <a:pt x="1057275" y="1062038"/>
                    </a:cubicBezTo>
                    <a:cubicBezTo>
                      <a:pt x="1103312" y="1025526"/>
                      <a:pt x="1096962" y="973138"/>
                      <a:pt x="1162050" y="938213"/>
                    </a:cubicBezTo>
                    <a:cubicBezTo>
                      <a:pt x="1227138" y="903288"/>
                      <a:pt x="1370013" y="881063"/>
                      <a:pt x="1447800" y="852488"/>
                    </a:cubicBezTo>
                    <a:cubicBezTo>
                      <a:pt x="1525587" y="823913"/>
                      <a:pt x="1587500" y="800100"/>
                      <a:pt x="1628775" y="766763"/>
                    </a:cubicBezTo>
                    <a:cubicBezTo>
                      <a:pt x="1670050" y="733426"/>
                      <a:pt x="1641475" y="701675"/>
                      <a:pt x="1695450" y="652463"/>
                    </a:cubicBezTo>
                    <a:cubicBezTo>
                      <a:pt x="1749425" y="603251"/>
                      <a:pt x="1900238" y="527050"/>
                      <a:pt x="1952625" y="471488"/>
                    </a:cubicBezTo>
                    <a:cubicBezTo>
                      <a:pt x="2005012" y="415926"/>
                      <a:pt x="1981200" y="363538"/>
                      <a:pt x="2009775" y="319088"/>
                    </a:cubicBezTo>
                    <a:cubicBezTo>
                      <a:pt x="2038350" y="274638"/>
                      <a:pt x="2101850" y="257969"/>
                      <a:pt x="2124075" y="204788"/>
                    </a:cubicBezTo>
                    <a:cubicBezTo>
                      <a:pt x="2146300" y="151607"/>
                      <a:pt x="2156618" y="73819"/>
                      <a:pt x="2143125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7F5622E2-3657-4822-9C61-B1568AC1CF0D}"/>
                  </a:ext>
                </a:extLst>
              </p:cNvPr>
              <p:cNvSpPr/>
              <p:nvPr/>
            </p:nvSpPr>
            <p:spPr>
              <a:xfrm>
                <a:off x="6791325" y="2562225"/>
                <a:ext cx="423045" cy="581025"/>
              </a:xfrm>
              <a:custGeom>
                <a:avLst/>
                <a:gdLst>
                  <a:gd name="connsiteX0" fmla="*/ 0 w 423045"/>
                  <a:gd name="connsiteY0" fmla="*/ 581025 h 581025"/>
                  <a:gd name="connsiteX1" fmla="*/ 152400 w 423045"/>
                  <a:gd name="connsiteY1" fmla="*/ 476250 h 581025"/>
                  <a:gd name="connsiteX2" fmla="*/ 219075 w 423045"/>
                  <a:gd name="connsiteY2" fmla="*/ 361950 h 581025"/>
                  <a:gd name="connsiteX3" fmla="*/ 352425 w 423045"/>
                  <a:gd name="connsiteY3" fmla="*/ 276225 h 581025"/>
                  <a:gd name="connsiteX4" fmla="*/ 419100 w 423045"/>
                  <a:gd name="connsiteY4" fmla="*/ 219075 h 581025"/>
                  <a:gd name="connsiteX5" fmla="*/ 409575 w 423045"/>
                  <a:gd name="connsiteY5" fmla="*/ 0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3045" h="581025">
                    <a:moveTo>
                      <a:pt x="0" y="581025"/>
                    </a:moveTo>
                    <a:cubicBezTo>
                      <a:pt x="57944" y="546893"/>
                      <a:pt x="115888" y="512762"/>
                      <a:pt x="152400" y="476250"/>
                    </a:cubicBezTo>
                    <a:cubicBezTo>
                      <a:pt x="188912" y="439738"/>
                      <a:pt x="185738" y="395287"/>
                      <a:pt x="219075" y="361950"/>
                    </a:cubicBezTo>
                    <a:cubicBezTo>
                      <a:pt x="252412" y="328613"/>
                      <a:pt x="319088" y="300037"/>
                      <a:pt x="352425" y="276225"/>
                    </a:cubicBezTo>
                    <a:cubicBezTo>
                      <a:pt x="385762" y="252413"/>
                      <a:pt x="409575" y="265112"/>
                      <a:pt x="419100" y="219075"/>
                    </a:cubicBezTo>
                    <a:cubicBezTo>
                      <a:pt x="428625" y="173037"/>
                      <a:pt x="419100" y="86518"/>
                      <a:pt x="409575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16B2AEF2-8F7A-4490-8108-05594CEDA50B}"/>
                  </a:ext>
                </a:extLst>
              </p:cNvPr>
              <p:cNvSpPr/>
              <p:nvPr/>
            </p:nvSpPr>
            <p:spPr>
              <a:xfrm>
                <a:off x="5157787" y="3076575"/>
                <a:ext cx="929209" cy="628650"/>
              </a:xfrm>
              <a:custGeom>
                <a:avLst/>
                <a:gdLst>
                  <a:gd name="connsiteX0" fmla="*/ 581025 w 914922"/>
                  <a:gd name="connsiteY0" fmla="*/ 647700 h 647700"/>
                  <a:gd name="connsiteX1" fmla="*/ 828675 w 914922"/>
                  <a:gd name="connsiteY1" fmla="*/ 552450 h 647700"/>
                  <a:gd name="connsiteX2" fmla="*/ 857250 w 914922"/>
                  <a:gd name="connsiteY2" fmla="*/ 438150 h 647700"/>
                  <a:gd name="connsiteX3" fmla="*/ 914400 w 914922"/>
                  <a:gd name="connsiteY3" fmla="*/ 381000 h 647700"/>
                  <a:gd name="connsiteX4" fmla="*/ 876300 w 914922"/>
                  <a:gd name="connsiteY4" fmla="*/ 295275 h 647700"/>
                  <a:gd name="connsiteX5" fmla="*/ 733425 w 914922"/>
                  <a:gd name="connsiteY5" fmla="*/ 200025 h 647700"/>
                  <a:gd name="connsiteX6" fmla="*/ 390525 w 914922"/>
                  <a:gd name="connsiteY6" fmla="*/ 104775 h 647700"/>
                  <a:gd name="connsiteX7" fmla="*/ 0 w 914922"/>
                  <a:gd name="connsiteY7" fmla="*/ 0 h 647700"/>
                  <a:gd name="connsiteX0" fmla="*/ 595312 w 929209"/>
                  <a:gd name="connsiteY0" fmla="*/ 628650 h 628650"/>
                  <a:gd name="connsiteX1" fmla="*/ 842962 w 929209"/>
                  <a:gd name="connsiteY1" fmla="*/ 533400 h 628650"/>
                  <a:gd name="connsiteX2" fmla="*/ 871537 w 929209"/>
                  <a:gd name="connsiteY2" fmla="*/ 419100 h 628650"/>
                  <a:gd name="connsiteX3" fmla="*/ 928687 w 929209"/>
                  <a:gd name="connsiteY3" fmla="*/ 361950 h 628650"/>
                  <a:gd name="connsiteX4" fmla="*/ 890587 w 929209"/>
                  <a:gd name="connsiteY4" fmla="*/ 276225 h 628650"/>
                  <a:gd name="connsiteX5" fmla="*/ 747712 w 929209"/>
                  <a:gd name="connsiteY5" fmla="*/ 180975 h 628650"/>
                  <a:gd name="connsiteX6" fmla="*/ 404812 w 929209"/>
                  <a:gd name="connsiteY6" fmla="*/ 85725 h 628650"/>
                  <a:gd name="connsiteX7" fmla="*/ 0 w 929209"/>
                  <a:gd name="connsiteY7" fmla="*/ 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9209" h="628650">
                    <a:moveTo>
                      <a:pt x="595312" y="628650"/>
                    </a:moveTo>
                    <a:cubicBezTo>
                      <a:pt x="696118" y="598487"/>
                      <a:pt x="796925" y="568325"/>
                      <a:pt x="842962" y="533400"/>
                    </a:cubicBezTo>
                    <a:cubicBezTo>
                      <a:pt x="888999" y="498475"/>
                      <a:pt x="857250" y="447675"/>
                      <a:pt x="871537" y="419100"/>
                    </a:cubicBezTo>
                    <a:cubicBezTo>
                      <a:pt x="885824" y="390525"/>
                      <a:pt x="925512" y="385762"/>
                      <a:pt x="928687" y="361950"/>
                    </a:cubicBezTo>
                    <a:cubicBezTo>
                      <a:pt x="931862" y="338137"/>
                      <a:pt x="920749" y="306387"/>
                      <a:pt x="890587" y="276225"/>
                    </a:cubicBezTo>
                    <a:cubicBezTo>
                      <a:pt x="860425" y="246063"/>
                      <a:pt x="828675" y="212725"/>
                      <a:pt x="747712" y="180975"/>
                    </a:cubicBezTo>
                    <a:cubicBezTo>
                      <a:pt x="666750" y="149225"/>
                      <a:pt x="529431" y="115887"/>
                      <a:pt x="404812" y="85725"/>
                    </a:cubicBezTo>
                    <a:cubicBezTo>
                      <a:pt x="280193" y="55563"/>
                      <a:pt x="134937" y="28575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B097C8EB-2893-4503-B4C9-CE5D04578AFD}"/>
                  </a:ext>
                </a:extLst>
              </p:cNvPr>
              <p:cNvSpPr/>
              <p:nvPr/>
            </p:nvSpPr>
            <p:spPr>
              <a:xfrm>
                <a:off x="7053261" y="2528887"/>
                <a:ext cx="69898" cy="73218"/>
              </a:xfrm>
              <a:custGeom>
                <a:avLst/>
                <a:gdLst>
                  <a:gd name="connsiteX0" fmla="*/ 0 w 38100"/>
                  <a:gd name="connsiteY0" fmla="*/ 0 h 85725"/>
                  <a:gd name="connsiteX1" fmla="*/ 28575 w 38100"/>
                  <a:gd name="connsiteY1" fmla="*/ 57150 h 85725"/>
                  <a:gd name="connsiteX2" fmla="*/ 38100 w 38100"/>
                  <a:gd name="connsiteY2" fmla="*/ 85725 h 85725"/>
                  <a:gd name="connsiteX0" fmla="*/ 0 w 32908"/>
                  <a:gd name="connsiteY0" fmla="*/ 0 h 60942"/>
                  <a:gd name="connsiteX1" fmla="*/ 28575 w 32908"/>
                  <a:gd name="connsiteY1" fmla="*/ 57150 h 60942"/>
                  <a:gd name="connsiteX2" fmla="*/ 32908 w 32908"/>
                  <a:gd name="connsiteY2" fmla="*/ 60385 h 60942"/>
                  <a:gd name="connsiteX0" fmla="*/ 0 w 38100"/>
                  <a:gd name="connsiteY0" fmla="*/ 0 h 70831"/>
                  <a:gd name="connsiteX1" fmla="*/ 33767 w 38100"/>
                  <a:gd name="connsiteY1" fmla="*/ 66364 h 70831"/>
                  <a:gd name="connsiteX2" fmla="*/ 38100 w 38100"/>
                  <a:gd name="connsiteY2" fmla="*/ 69599 h 7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100" h="70831">
                    <a:moveTo>
                      <a:pt x="0" y="0"/>
                    </a:moveTo>
                    <a:cubicBezTo>
                      <a:pt x="9525" y="19050"/>
                      <a:pt x="27417" y="54764"/>
                      <a:pt x="33767" y="66364"/>
                    </a:cubicBezTo>
                    <a:cubicBezTo>
                      <a:pt x="40117" y="77964"/>
                      <a:pt x="36512" y="62455"/>
                      <a:pt x="38100" y="69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04B66671-CB1C-4C68-8349-3B451DD9B26F}"/>
                  </a:ext>
                </a:extLst>
              </p:cNvPr>
              <p:cNvSpPr/>
              <p:nvPr/>
            </p:nvSpPr>
            <p:spPr>
              <a:xfrm>
                <a:off x="7019924" y="2705100"/>
                <a:ext cx="76493" cy="80961"/>
              </a:xfrm>
              <a:custGeom>
                <a:avLst/>
                <a:gdLst>
                  <a:gd name="connsiteX0" fmla="*/ 0 w 57150"/>
                  <a:gd name="connsiteY0" fmla="*/ 0 h 66675"/>
                  <a:gd name="connsiteX1" fmla="*/ 47625 w 57150"/>
                  <a:gd name="connsiteY1" fmla="*/ 38100 h 66675"/>
                  <a:gd name="connsiteX2" fmla="*/ 57150 w 57150"/>
                  <a:gd name="connsiteY2" fmla="*/ 66675 h 66675"/>
                  <a:gd name="connsiteX0" fmla="*/ 0 w 65278"/>
                  <a:gd name="connsiteY0" fmla="*/ 0 h 66675"/>
                  <a:gd name="connsiteX1" fmla="*/ 47625 w 65278"/>
                  <a:gd name="connsiteY1" fmla="*/ 38100 h 66675"/>
                  <a:gd name="connsiteX2" fmla="*/ 65278 w 65278"/>
                  <a:gd name="connsiteY2" fmla="*/ 6667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278" h="66675">
                    <a:moveTo>
                      <a:pt x="0" y="0"/>
                    </a:moveTo>
                    <a:cubicBezTo>
                      <a:pt x="15875" y="12700"/>
                      <a:pt x="36745" y="26988"/>
                      <a:pt x="47625" y="38100"/>
                    </a:cubicBezTo>
                    <a:cubicBezTo>
                      <a:pt x="58505" y="49212"/>
                      <a:pt x="65278" y="57944"/>
                      <a:pt x="65278" y="6667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9AD37E7-925C-4985-A391-9B07B9ADE162}"/>
                  </a:ext>
                </a:extLst>
              </p:cNvPr>
              <p:cNvSpPr/>
              <p:nvPr/>
            </p:nvSpPr>
            <p:spPr>
              <a:xfrm>
                <a:off x="6934200" y="2800349"/>
                <a:ext cx="56345" cy="76199"/>
              </a:xfrm>
              <a:custGeom>
                <a:avLst/>
                <a:gdLst>
                  <a:gd name="connsiteX0" fmla="*/ 0 w 47625"/>
                  <a:gd name="connsiteY0" fmla="*/ 0 h 57150"/>
                  <a:gd name="connsiteX1" fmla="*/ 47625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0" y="0"/>
                    </a:moveTo>
                    <a:lnTo>
                      <a:pt x="47625" y="571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72D5CEC2-6603-4F18-A602-82285A7F6FB0}"/>
                  </a:ext>
                </a:extLst>
              </p:cNvPr>
              <p:cNvSpPr/>
              <p:nvPr/>
            </p:nvSpPr>
            <p:spPr>
              <a:xfrm>
                <a:off x="7048500" y="2657476"/>
                <a:ext cx="71438" cy="61912"/>
              </a:xfrm>
              <a:custGeom>
                <a:avLst/>
                <a:gdLst>
                  <a:gd name="connsiteX0" fmla="*/ 0 w 57150"/>
                  <a:gd name="connsiteY0" fmla="*/ 0 h 47625"/>
                  <a:gd name="connsiteX1" fmla="*/ 57150 w 57150"/>
                  <a:gd name="connsiteY1" fmla="*/ 47625 h 47625"/>
                  <a:gd name="connsiteX0" fmla="*/ 0 w 71438"/>
                  <a:gd name="connsiteY0" fmla="*/ 0 h 61912"/>
                  <a:gd name="connsiteX1" fmla="*/ 71438 w 71438"/>
                  <a:gd name="connsiteY1" fmla="*/ 61912 h 61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438" h="61912">
                    <a:moveTo>
                      <a:pt x="0" y="0"/>
                    </a:moveTo>
                    <a:lnTo>
                      <a:pt x="71438" y="6191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909E6AFA-ADF5-4A53-BABB-218FB23B9A5E}"/>
                  </a:ext>
                </a:extLst>
              </p:cNvPr>
              <p:cNvSpPr/>
              <p:nvPr/>
            </p:nvSpPr>
            <p:spPr>
              <a:xfrm>
                <a:off x="4533900" y="4210050"/>
                <a:ext cx="752475" cy="276225"/>
              </a:xfrm>
              <a:custGeom>
                <a:avLst/>
                <a:gdLst>
                  <a:gd name="connsiteX0" fmla="*/ 752475 w 752475"/>
                  <a:gd name="connsiteY0" fmla="*/ 276225 h 276225"/>
                  <a:gd name="connsiteX1" fmla="*/ 714375 w 752475"/>
                  <a:gd name="connsiteY1" fmla="*/ 228600 h 276225"/>
                  <a:gd name="connsiteX2" fmla="*/ 561975 w 752475"/>
                  <a:gd name="connsiteY2" fmla="*/ 228600 h 276225"/>
                  <a:gd name="connsiteX3" fmla="*/ 447675 w 752475"/>
                  <a:gd name="connsiteY3" fmla="*/ 171450 h 276225"/>
                  <a:gd name="connsiteX4" fmla="*/ 333375 w 752475"/>
                  <a:gd name="connsiteY4" fmla="*/ 161925 h 276225"/>
                  <a:gd name="connsiteX5" fmla="*/ 257175 w 752475"/>
                  <a:gd name="connsiteY5" fmla="*/ 114300 h 276225"/>
                  <a:gd name="connsiteX6" fmla="*/ 161925 w 752475"/>
                  <a:gd name="connsiteY6" fmla="*/ 104775 h 276225"/>
                  <a:gd name="connsiteX7" fmla="*/ 95250 w 752475"/>
                  <a:gd name="connsiteY7" fmla="*/ 57150 h 276225"/>
                  <a:gd name="connsiteX8" fmla="*/ 66675 w 752475"/>
                  <a:gd name="connsiteY8" fmla="*/ 9525 h 276225"/>
                  <a:gd name="connsiteX9" fmla="*/ 0 w 752475"/>
                  <a:gd name="connsiteY9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2475" h="276225">
                    <a:moveTo>
                      <a:pt x="752475" y="276225"/>
                    </a:moveTo>
                    <a:cubicBezTo>
                      <a:pt x="749300" y="256381"/>
                      <a:pt x="746125" y="236537"/>
                      <a:pt x="714375" y="228600"/>
                    </a:cubicBezTo>
                    <a:cubicBezTo>
                      <a:pt x="682625" y="220663"/>
                      <a:pt x="606425" y="238125"/>
                      <a:pt x="561975" y="228600"/>
                    </a:cubicBezTo>
                    <a:cubicBezTo>
                      <a:pt x="517525" y="219075"/>
                      <a:pt x="485775" y="182562"/>
                      <a:pt x="447675" y="171450"/>
                    </a:cubicBezTo>
                    <a:cubicBezTo>
                      <a:pt x="409575" y="160338"/>
                      <a:pt x="365125" y="171450"/>
                      <a:pt x="333375" y="161925"/>
                    </a:cubicBezTo>
                    <a:cubicBezTo>
                      <a:pt x="301625" y="152400"/>
                      <a:pt x="285750" y="123825"/>
                      <a:pt x="257175" y="114300"/>
                    </a:cubicBezTo>
                    <a:cubicBezTo>
                      <a:pt x="228600" y="104775"/>
                      <a:pt x="188912" y="114300"/>
                      <a:pt x="161925" y="104775"/>
                    </a:cubicBezTo>
                    <a:cubicBezTo>
                      <a:pt x="134938" y="95250"/>
                      <a:pt x="111125" y="73025"/>
                      <a:pt x="95250" y="57150"/>
                    </a:cubicBezTo>
                    <a:cubicBezTo>
                      <a:pt x="79375" y="41275"/>
                      <a:pt x="82550" y="19050"/>
                      <a:pt x="66675" y="9525"/>
                    </a:cubicBezTo>
                    <a:cubicBezTo>
                      <a:pt x="50800" y="0"/>
                      <a:pt x="25400" y="0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80762B15-79D9-461B-864C-9FB452761AA1}"/>
                  </a:ext>
                </a:extLst>
              </p:cNvPr>
              <p:cNvSpPr/>
              <p:nvPr/>
            </p:nvSpPr>
            <p:spPr>
              <a:xfrm>
                <a:off x="7158772" y="2362200"/>
                <a:ext cx="28575" cy="161925"/>
              </a:xfrm>
              <a:custGeom>
                <a:avLst/>
                <a:gdLst>
                  <a:gd name="connsiteX0" fmla="*/ 28575 w 28575"/>
                  <a:gd name="connsiteY0" fmla="*/ 161925 h 161925"/>
                  <a:gd name="connsiteX1" fmla="*/ 0 w 28575"/>
                  <a:gd name="connsiteY1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161925">
                    <a:moveTo>
                      <a:pt x="28575" y="161925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CE6988D8-4FC7-4D45-AED8-070271C6ED4C}"/>
                  </a:ext>
                </a:extLst>
              </p:cNvPr>
              <p:cNvSpPr/>
              <p:nvPr/>
            </p:nvSpPr>
            <p:spPr>
              <a:xfrm>
                <a:off x="5643562" y="3181350"/>
                <a:ext cx="1004888" cy="174045"/>
              </a:xfrm>
              <a:custGeom>
                <a:avLst/>
                <a:gdLst>
                  <a:gd name="connsiteX0" fmla="*/ 981075 w 981075"/>
                  <a:gd name="connsiteY0" fmla="*/ 19050 h 183570"/>
                  <a:gd name="connsiteX1" fmla="*/ 904875 w 981075"/>
                  <a:gd name="connsiteY1" fmla="*/ 104775 h 183570"/>
                  <a:gd name="connsiteX2" fmla="*/ 723900 w 981075"/>
                  <a:gd name="connsiteY2" fmla="*/ 180975 h 183570"/>
                  <a:gd name="connsiteX3" fmla="*/ 552450 w 981075"/>
                  <a:gd name="connsiteY3" fmla="*/ 161925 h 183570"/>
                  <a:gd name="connsiteX4" fmla="*/ 371475 w 981075"/>
                  <a:gd name="connsiteY4" fmla="*/ 123825 h 183570"/>
                  <a:gd name="connsiteX5" fmla="*/ 190500 w 981075"/>
                  <a:gd name="connsiteY5" fmla="*/ 47625 h 183570"/>
                  <a:gd name="connsiteX6" fmla="*/ 0 w 981075"/>
                  <a:gd name="connsiteY6" fmla="*/ 0 h 183570"/>
                  <a:gd name="connsiteX0" fmla="*/ 981075 w 981075"/>
                  <a:gd name="connsiteY0" fmla="*/ 19050 h 183570"/>
                  <a:gd name="connsiteX1" fmla="*/ 904875 w 981075"/>
                  <a:gd name="connsiteY1" fmla="*/ 104775 h 183570"/>
                  <a:gd name="connsiteX2" fmla="*/ 723900 w 981075"/>
                  <a:gd name="connsiteY2" fmla="*/ 180975 h 183570"/>
                  <a:gd name="connsiteX3" fmla="*/ 552450 w 981075"/>
                  <a:gd name="connsiteY3" fmla="*/ 161925 h 183570"/>
                  <a:gd name="connsiteX4" fmla="*/ 371475 w 981075"/>
                  <a:gd name="connsiteY4" fmla="*/ 123825 h 183570"/>
                  <a:gd name="connsiteX5" fmla="*/ 190500 w 981075"/>
                  <a:gd name="connsiteY5" fmla="*/ 57150 h 183570"/>
                  <a:gd name="connsiteX6" fmla="*/ 0 w 981075"/>
                  <a:gd name="connsiteY6" fmla="*/ 0 h 183570"/>
                  <a:gd name="connsiteX0" fmla="*/ 1004888 w 1004888"/>
                  <a:gd name="connsiteY0" fmla="*/ 9525 h 174045"/>
                  <a:gd name="connsiteX1" fmla="*/ 928688 w 1004888"/>
                  <a:gd name="connsiteY1" fmla="*/ 95250 h 174045"/>
                  <a:gd name="connsiteX2" fmla="*/ 747713 w 1004888"/>
                  <a:gd name="connsiteY2" fmla="*/ 171450 h 174045"/>
                  <a:gd name="connsiteX3" fmla="*/ 576263 w 1004888"/>
                  <a:gd name="connsiteY3" fmla="*/ 152400 h 174045"/>
                  <a:gd name="connsiteX4" fmla="*/ 395288 w 1004888"/>
                  <a:gd name="connsiteY4" fmla="*/ 114300 h 174045"/>
                  <a:gd name="connsiteX5" fmla="*/ 214313 w 1004888"/>
                  <a:gd name="connsiteY5" fmla="*/ 47625 h 174045"/>
                  <a:gd name="connsiteX6" fmla="*/ 0 w 1004888"/>
                  <a:gd name="connsiteY6" fmla="*/ 0 h 174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4888" h="174045">
                    <a:moveTo>
                      <a:pt x="1004888" y="9525"/>
                    </a:moveTo>
                    <a:cubicBezTo>
                      <a:pt x="988219" y="38894"/>
                      <a:pt x="971550" y="68263"/>
                      <a:pt x="928688" y="95250"/>
                    </a:cubicBezTo>
                    <a:cubicBezTo>
                      <a:pt x="885826" y="122237"/>
                      <a:pt x="806450" y="161925"/>
                      <a:pt x="747713" y="171450"/>
                    </a:cubicBezTo>
                    <a:cubicBezTo>
                      <a:pt x="688975" y="180975"/>
                      <a:pt x="635000" y="161925"/>
                      <a:pt x="576263" y="152400"/>
                    </a:cubicBezTo>
                    <a:cubicBezTo>
                      <a:pt x="517525" y="142875"/>
                      <a:pt x="455613" y="131762"/>
                      <a:pt x="395288" y="114300"/>
                    </a:cubicBezTo>
                    <a:cubicBezTo>
                      <a:pt x="334963" y="96838"/>
                      <a:pt x="280194" y="66675"/>
                      <a:pt x="214313" y="47625"/>
                    </a:cubicBezTo>
                    <a:cubicBezTo>
                      <a:pt x="148432" y="28575"/>
                      <a:pt x="64294" y="13494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01650329-641E-411C-8618-B068AA6D0155}"/>
                  </a:ext>
                </a:extLst>
              </p:cNvPr>
              <p:cNvSpPr/>
              <p:nvPr/>
            </p:nvSpPr>
            <p:spPr>
              <a:xfrm>
                <a:off x="6977063" y="2771775"/>
                <a:ext cx="52387" cy="76200"/>
              </a:xfrm>
              <a:custGeom>
                <a:avLst/>
                <a:gdLst>
                  <a:gd name="connsiteX0" fmla="*/ 0 w 57150"/>
                  <a:gd name="connsiteY0" fmla="*/ 0 h 66675"/>
                  <a:gd name="connsiteX1" fmla="*/ 57150 w 57150"/>
                  <a:gd name="connsiteY1" fmla="*/ 66675 h 66675"/>
                  <a:gd name="connsiteX0" fmla="*/ 0 w 52387"/>
                  <a:gd name="connsiteY0" fmla="*/ 0 h 76200"/>
                  <a:gd name="connsiteX1" fmla="*/ 52387 w 52387"/>
                  <a:gd name="connsiteY1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387" h="76200">
                    <a:moveTo>
                      <a:pt x="0" y="0"/>
                    </a:moveTo>
                    <a:lnTo>
                      <a:pt x="52387" y="762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0A1BFB9C-F00E-4B96-82D5-7E689AF42FE1}"/>
                  </a:ext>
                </a:extLst>
              </p:cNvPr>
              <p:cNvSpPr/>
              <p:nvPr/>
            </p:nvSpPr>
            <p:spPr>
              <a:xfrm>
                <a:off x="6886575" y="2843211"/>
                <a:ext cx="28575" cy="78582"/>
              </a:xfrm>
              <a:custGeom>
                <a:avLst/>
                <a:gdLst>
                  <a:gd name="connsiteX0" fmla="*/ 0 w 19050"/>
                  <a:gd name="connsiteY0" fmla="*/ 0 h 76200"/>
                  <a:gd name="connsiteX1" fmla="*/ 19050 w 19050"/>
                  <a:gd name="connsiteY1" fmla="*/ 76200 h 76200"/>
                  <a:gd name="connsiteX0" fmla="*/ 0 w 28575"/>
                  <a:gd name="connsiteY0" fmla="*/ 0 h 73819"/>
                  <a:gd name="connsiteX1" fmla="*/ 28575 w 28575"/>
                  <a:gd name="connsiteY1" fmla="*/ 73819 h 73819"/>
                  <a:gd name="connsiteX0" fmla="*/ 0 w 28575"/>
                  <a:gd name="connsiteY0" fmla="*/ 0 h 78582"/>
                  <a:gd name="connsiteX1" fmla="*/ 28575 w 28575"/>
                  <a:gd name="connsiteY1" fmla="*/ 78582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78582">
                    <a:moveTo>
                      <a:pt x="0" y="0"/>
                    </a:moveTo>
                    <a:lnTo>
                      <a:pt x="28575" y="7858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400AB80D-52CA-408A-84F9-6E02F4DD81DD}"/>
                  </a:ext>
                </a:extLst>
              </p:cNvPr>
              <p:cNvSpPr/>
              <p:nvPr/>
            </p:nvSpPr>
            <p:spPr>
              <a:xfrm>
                <a:off x="6807994" y="2888456"/>
                <a:ext cx="48100" cy="83344"/>
              </a:xfrm>
              <a:custGeom>
                <a:avLst/>
                <a:gdLst>
                  <a:gd name="connsiteX0" fmla="*/ 0 w 47625"/>
                  <a:gd name="connsiteY0" fmla="*/ 0 h 95250"/>
                  <a:gd name="connsiteX1" fmla="*/ 47625 w 47625"/>
                  <a:gd name="connsiteY1" fmla="*/ 95250 h 95250"/>
                  <a:gd name="connsiteX0" fmla="*/ 0 w 50105"/>
                  <a:gd name="connsiteY0" fmla="*/ 0 h 104180"/>
                  <a:gd name="connsiteX1" fmla="*/ 50105 w 50105"/>
                  <a:gd name="connsiteY1" fmla="*/ 104180 h 10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105" h="104180">
                    <a:moveTo>
                      <a:pt x="0" y="0"/>
                    </a:moveTo>
                    <a:lnTo>
                      <a:pt x="50105" y="10418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D509A4B7-B1CE-40DB-9661-E6F158B20CB2}"/>
                  </a:ext>
                </a:extLst>
              </p:cNvPr>
              <p:cNvSpPr/>
              <p:nvPr/>
            </p:nvSpPr>
            <p:spPr>
              <a:xfrm>
                <a:off x="6719888" y="2938463"/>
                <a:ext cx="45719" cy="89264"/>
              </a:xfrm>
              <a:custGeom>
                <a:avLst/>
                <a:gdLst>
                  <a:gd name="connsiteX0" fmla="*/ 0 w 28575"/>
                  <a:gd name="connsiteY0" fmla="*/ 0 h 66675"/>
                  <a:gd name="connsiteX1" fmla="*/ 28575 w 28575"/>
                  <a:gd name="connsiteY1" fmla="*/ 6667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66675">
                    <a:moveTo>
                      <a:pt x="0" y="0"/>
                    </a:moveTo>
                    <a:lnTo>
                      <a:pt x="28575" y="666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F0A6B9B7-54F2-47A0-9145-3B603E72F14B}"/>
                  </a:ext>
                </a:extLst>
              </p:cNvPr>
              <p:cNvSpPr/>
              <p:nvPr/>
            </p:nvSpPr>
            <p:spPr>
              <a:xfrm>
                <a:off x="6641517" y="2981325"/>
                <a:ext cx="54558" cy="85725"/>
              </a:xfrm>
              <a:custGeom>
                <a:avLst/>
                <a:gdLst>
                  <a:gd name="connsiteX0" fmla="*/ 0 w 38100"/>
                  <a:gd name="connsiteY0" fmla="*/ 0 h 66675"/>
                  <a:gd name="connsiteX1" fmla="*/ 38100 w 38100"/>
                  <a:gd name="connsiteY1" fmla="*/ 6667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66675">
                    <a:moveTo>
                      <a:pt x="0" y="0"/>
                    </a:moveTo>
                    <a:lnTo>
                      <a:pt x="38100" y="666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F18A6C4B-D713-4A91-8954-2DA876A2E78E}"/>
                  </a:ext>
                </a:extLst>
              </p:cNvPr>
              <p:cNvSpPr/>
              <p:nvPr/>
            </p:nvSpPr>
            <p:spPr>
              <a:xfrm>
                <a:off x="6550819" y="3045619"/>
                <a:ext cx="45719" cy="98591"/>
              </a:xfrm>
              <a:custGeom>
                <a:avLst/>
                <a:gdLst>
                  <a:gd name="connsiteX0" fmla="*/ 0 w 28575"/>
                  <a:gd name="connsiteY0" fmla="*/ 0 h 85725"/>
                  <a:gd name="connsiteX1" fmla="*/ 28575 w 28575"/>
                  <a:gd name="connsiteY1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85725">
                    <a:moveTo>
                      <a:pt x="0" y="0"/>
                    </a:moveTo>
                    <a:lnTo>
                      <a:pt x="28575" y="857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3F02E742-6CD9-4821-9B4E-1E8D32CB20C5}"/>
                  </a:ext>
                </a:extLst>
              </p:cNvPr>
              <p:cNvSpPr/>
              <p:nvPr/>
            </p:nvSpPr>
            <p:spPr>
              <a:xfrm>
                <a:off x="6438900" y="3107531"/>
                <a:ext cx="38100" cy="104775"/>
              </a:xfrm>
              <a:custGeom>
                <a:avLst/>
                <a:gdLst>
                  <a:gd name="connsiteX0" fmla="*/ 0 w 38100"/>
                  <a:gd name="connsiteY0" fmla="*/ 0 h 104775"/>
                  <a:gd name="connsiteX1" fmla="*/ 38100 w 38100"/>
                  <a:gd name="connsiteY1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104775">
                    <a:moveTo>
                      <a:pt x="0" y="0"/>
                    </a:moveTo>
                    <a:lnTo>
                      <a:pt x="38100" y="1047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9446FAB2-4B26-4830-9AF8-6FFA191D1F6C}"/>
                  </a:ext>
                </a:extLst>
              </p:cNvPr>
              <p:cNvSpPr/>
              <p:nvPr/>
            </p:nvSpPr>
            <p:spPr>
              <a:xfrm>
                <a:off x="6296025" y="3190875"/>
                <a:ext cx="9525" cy="76200"/>
              </a:xfrm>
              <a:custGeom>
                <a:avLst/>
                <a:gdLst>
                  <a:gd name="connsiteX0" fmla="*/ 0 w 9525"/>
                  <a:gd name="connsiteY0" fmla="*/ 0 h 76200"/>
                  <a:gd name="connsiteX1" fmla="*/ 9525 w 9525"/>
                  <a:gd name="connsiteY1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76200">
                    <a:moveTo>
                      <a:pt x="0" y="0"/>
                    </a:moveTo>
                    <a:lnTo>
                      <a:pt x="9525" y="762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FF45C090-B7B8-4236-B669-0795A3C97347}"/>
                  </a:ext>
                </a:extLst>
              </p:cNvPr>
              <p:cNvSpPr/>
              <p:nvPr/>
            </p:nvSpPr>
            <p:spPr>
              <a:xfrm>
                <a:off x="6103868" y="3176587"/>
                <a:ext cx="15943" cy="82617"/>
              </a:xfrm>
              <a:custGeom>
                <a:avLst/>
                <a:gdLst>
                  <a:gd name="connsiteX0" fmla="*/ 19325 w 19325"/>
                  <a:gd name="connsiteY0" fmla="*/ 0 h 97842"/>
                  <a:gd name="connsiteX1" fmla="*/ 275 w 19325"/>
                  <a:gd name="connsiteY1" fmla="*/ 85725 h 97842"/>
                  <a:gd name="connsiteX2" fmla="*/ 9800 w 19325"/>
                  <a:gd name="connsiteY2" fmla="*/ 95250 h 97842"/>
                  <a:gd name="connsiteX0" fmla="*/ 19325 w 19325"/>
                  <a:gd name="connsiteY0" fmla="*/ 0 h 102845"/>
                  <a:gd name="connsiteX1" fmla="*/ 275 w 19325"/>
                  <a:gd name="connsiteY1" fmla="*/ 90487 h 102845"/>
                  <a:gd name="connsiteX2" fmla="*/ 9800 w 19325"/>
                  <a:gd name="connsiteY2" fmla="*/ 100012 h 102845"/>
                  <a:gd name="connsiteX0" fmla="*/ 21030 w 21030"/>
                  <a:gd name="connsiteY0" fmla="*/ 0 h 97952"/>
                  <a:gd name="connsiteX1" fmla="*/ 1980 w 21030"/>
                  <a:gd name="connsiteY1" fmla="*/ 90487 h 97952"/>
                  <a:gd name="connsiteX2" fmla="*/ 4361 w 21030"/>
                  <a:gd name="connsiteY2" fmla="*/ 90487 h 97952"/>
                  <a:gd name="connsiteX0" fmla="*/ 15943 w 15943"/>
                  <a:gd name="connsiteY0" fmla="*/ 0 h 82617"/>
                  <a:gd name="connsiteX1" fmla="*/ 1656 w 15943"/>
                  <a:gd name="connsiteY1" fmla="*/ 76199 h 82617"/>
                  <a:gd name="connsiteX2" fmla="*/ 4037 w 15943"/>
                  <a:gd name="connsiteY2" fmla="*/ 76199 h 8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943" h="82617">
                    <a:moveTo>
                      <a:pt x="15943" y="0"/>
                    </a:moveTo>
                    <a:cubicBezTo>
                      <a:pt x="7211" y="34925"/>
                      <a:pt x="3640" y="63499"/>
                      <a:pt x="1656" y="76199"/>
                    </a:cubicBezTo>
                    <a:cubicBezTo>
                      <a:pt x="-328" y="88899"/>
                      <a:pt x="-1520" y="79374"/>
                      <a:pt x="4037" y="761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3B1581A2-AC6D-4931-B27A-45BB49C90C13}"/>
                  </a:ext>
                </a:extLst>
              </p:cNvPr>
              <p:cNvSpPr/>
              <p:nvPr/>
            </p:nvSpPr>
            <p:spPr>
              <a:xfrm>
                <a:off x="5924550" y="3150394"/>
                <a:ext cx="0" cy="57150"/>
              </a:xfrm>
              <a:custGeom>
                <a:avLst/>
                <a:gdLst>
                  <a:gd name="connsiteX0" fmla="*/ 0 w 0"/>
                  <a:gd name="connsiteY0" fmla="*/ 0 h 57150"/>
                  <a:gd name="connsiteX1" fmla="*/ 0 w 0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57150">
                    <a:moveTo>
                      <a:pt x="0" y="0"/>
                    </a:moveTo>
                    <a:lnTo>
                      <a:pt x="0" y="571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35C4127B-646D-4C6A-8C97-46CDB2E9DBCD}"/>
                  </a:ext>
                </a:extLst>
              </p:cNvPr>
              <p:cNvSpPr/>
              <p:nvPr/>
            </p:nvSpPr>
            <p:spPr>
              <a:xfrm>
                <a:off x="5838825" y="3457576"/>
                <a:ext cx="19050" cy="85725"/>
              </a:xfrm>
              <a:custGeom>
                <a:avLst/>
                <a:gdLst>
                  <a:gd name="connsiteX0" fmla="*/ 0 w 19050"/>
                  <a:gd name="connsiteY0" fmla="*/ 0 h 85725"/>
                  <a:gd name="connsiteX1" fmla="*/ 19050 w 19050"/>
                  <a:gd name="connsiteY1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" h="85725">
                    <a:moveTo>
                      <a:pt x="0" y="0"/>
                    </a:moveTo>
                    <a:lnTo>
                      <a:pt x="19050" y="857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C85F4C99-D0E7-486B-93B0-8770EE01F433}"/>
                  </a:ext>
                </a:extLst>
              </p:cNvPr>
              <p:cNvSpPr/>
              <p:nvPr/>
            </p:nvSpPr>
            <p:spPr>
              <a:xfrm>
                <a:off x="5734050" y="3498057"/>
                <a:ext cx="9525" cy="114300"/>
              </a:xfrm>
              <a:custGeom>
                <a:avLst/>
                <a:gdLst>
                  <a:gd name="connsiteX0" fmla="*/ 0 w 9525"/>
                  <a:gd name="connsiteY0" fmla="*/ 0 h 114300"/>
                  <a:gd name="connsiteX1" fmla="*/ 9525 w 9525"/>
                  <a:gd name="connsiteY1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14300">
                    <a:moveTo>
                      <a:pt x="0" y="0"/>
                    </a:moveTo>
                    <a:lnTo>
                      <a:pt x="9525" y="1143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66A4114B-E098-4264-AE63-579FDD1C530D}"/>
                  </a:ext>
                </a:extLst>
              </p:cNvPr>
              <p:cNvSpPr/>
              <p:nvPr/>
            </p:nvSpPr>
            <p:spPr>
              <a:xfrm>
                <a:off x="5603082" y="3538543"/>
                <a:ext cx="7144" cy="119058"/>
              </a:xfrm>
              <a:custGeom>
                <a:avLst/>
                <a:gdLst>
                  <a:gd name="connsiteX0" fmla="*/ 0 w 9525"/>
                  <a:gd name="connsiteY0" fmla="*/ 0 h 123825"/>
                  <a:gd name="connsiteX1" fmla="*/ 9525 w 9525"/>
                  <a:gd name="connsiteY1" fmla="*/ 123825 h 123825"/>
                  <a:gd name="connsiteX0" fmla="*/ 0 w 7500"/>
                  <a:gd name="connsiteY0" fmla="*/ 0 h 9615"/>
                  <a:gd name="connsiteX1" fmla="*/ 7500 w 7500"/>
                  <a:gd name="connsiteY1" fmla="*/ 9615 h 9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00" h="9615">
                    <a:moveTo>
                      <a:pt x="0" y="0"/>
                    </a:moveTo>
                    <a:lnTo>
                      <a:pt x="7500" y="961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E3B6551F-27A6-4BA3-ADEC-BA6C7191DFF4}"/>
                  </a:ext>
                </a:extLst>
              </p:cNvPr>
              <p:cNvSpPr/>
              <p:nvPr/>
            </p:nvSpPr>
            <p:spPr>
              <a:xfrm>
                <a:off x="5486400" y="3598070"/>
                <a:ext cx="0" cy="123825"/>
              </a:xfrm>
              <a:custGeom>
                <a:avLst/>
                <a:gdLst>
                  <a:gd name="connsiteX0" fmla="*/ 0 w 0"/>
                  <a:gd name="connsiteY0" fmla="*/ 0 h 123825"/>
                  <a:gd name="connsiteX1" fmla="*/ 0 w 0"/>
                  <a:gd name="connsiteY1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23825">
                    <a:moveTo>
                      <a:pt x="0" y="0"/>
                    </a:moveTo>
                    <a:lnTo>
                      <a:pt x="0" y="1238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A7FBF757-3F29-4543-BAD0-8C30A0B153C0}"/>
                  </a:ext>
                </a:extLst>
              </p:cNvPr>
              <p:cNvSpPr/>
              <p:nvPr/>
            </p:nvSpPr>
            <p:spPr>
              <a:xfrm>
                <a:off x="5324475" y="3667125"/>
                <a:ext cx="0" cy="142875"/>
              </a:xfrm>
              <a:custGeom>
                <a:avLst/>
                <a:gdLst>
                  <a:gd name="connsiteX0" fmla="*/ 0 w 0"/>
                  <a:gd name="connsiteY0" fmla="*/ 0 h 142875"/>
                  <a:gd name="connsiteX1" fmla="*/ 0 w 0"/>
                  <a:gd name="connsiteY1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2875">
                    <a:moveTo>
                      <a:pt x="0" y="0"/>
                    </a:moveTo>
                    <a:lnTo>
                      <a:pt x="0" y="1428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5A863E27-2F46-4790-AF30-655331FD8951}"/>
                  </a:ext>
                </a:extLst>
              </p:cNvPr>
              <p:cNvSpPr/>
              <p:nvPr/>
            </p:nvSpPr>
            <p:spPr>
              <a:xfrm>
                <a:off x="5133975" y="3771900"/>
                <a:ext cx="19050" cy="123825"/>
              </a:xfrm>
              <a:custGeom>
                <a:avLst/>
                <a:gdLst>
                  <a:gd name="connsiteX0" fmla="*/ 0 w 19050"/>
                  <a:gd name="connsiteY0" fmla="*/ 0 h 123825"/>
                  <a:gd name="connsiteX1" fmla="*/ 19050 w 19050"/>
                  <a:gd name="connsiteY1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" h="123825">
                    <a:moveTo>
                      <a:pt x="0" y="0"/>
                    </a:moveTo>
                    <a:lnTo>
                      <a:pt x="19050" y="1238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04D310DD-6384-4B71-A509-90AC565E5014}"/>
                  </a:ext>
                </a:extLst>
              </p:cNvPr>
              <p:cNvSpPr/>
              <p:nvPr/>
            </p:nvSpPr>
            <p:spPr>
              <a:xfrm>
                <a:off x="4867275" y="3886200"/>
                <a:ext cx="9525" cy="123825"/>
              </a:xfrm>
              <a:custGeom>
                <a:avLst/>
                <a:gdLst>
                  <a:gd name="connsiteX0" fmla="*/ 0 w 9525"/>
                  <a:gd name="connsiteY0" fmla="*/ 0 h 123825"/>
                  <a:gd name="connsiteX1" fmla="*/ 9525 w 9525"/>
                  <a:gd name="connsiteY1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23825">
                    <a:moveTo>
                      <a:pt x="0" y="0"/>
                    </a:moveTo>
                    <a:lnTo>
                      <a:pt x="9525" y="1238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DF871546-5A69-42A5-B217-9637F5355189}"/>
                  </a:ext>
                </a:extLst>
              </p:cNvPr>
              <p:cNvSpPr/>
              <p:nvPr/>
            </p:nvSpPr>
            <p:spPr>
              <a:xfrm>
                <a:off x="4572000" y="4019550"/>
                <a:ext cx="9525" cy="133350"/>
              </a:xfrm>
              <a:custGeom>
                <a:avLst/>
                <a:gdLst>
                  <a:gd name="connsiteX0" fmla="*/ 9525 w 9525"/>
                  <a:gd name="connsiteY0" fmla="*/ 0 h 133350"/>
                  <a:gd name="connsiteX1" fmla="*/ 0 w 9525"/>
                  <a:gd name="connsiteY1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133350">
                    <a:moveTo>
                      <a:pt x="9525" y="0"/>
                    </a:moveTo>
                    <a:lnTo>
                      <a:pt x="0" y="1333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370890-61E4-497B-8782-1D3A61B40981}"/>
                  </a:ext>
                </a:extLst>
              </p:cNvPr>
              <p:cNvSpPr/>
              <p:nvPr/>
            </p:nvSpPr>
            <p:spPr>
              <a:xfrm>
                <a:off x="7543800" y="3629025"/>
                <a:ext cx="447675" cy="609600"/>
              </a:xfrm>
              <a:custGeom>
                <a:avLst/>
                <a:gdLst>
                  <a:gd name="connsiteX0" fmla="*/ 447675 w 447675"/>
                  <a:gd name="connsiteY0" fmla="*/ 0 h 609600"/>
                  <a:gd name="connsiteX1" fmla="*/ 0 w 447675"/>
                  <a:gd name="connsiteY1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7675" h="609600">
                    <a:moveTo>
                      <a:pt x="447675" y="0"/>
                    </a:moveTo>
                    <a:lnTo>
                      <a:pt x="0" y="60960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D385155-7ED9-47BF-B126-7F532D6547D3}"/>
                  </a:ext>
                </a:extLst>
              </p:cNvPr>
              <p:cNvSpPr/>
              <p:nvPr/>
            </p:nvSpPr>
            <p:spPr>
              <a:xfrm>
                <a:off x="7372350" y="4343400"/>
                <a:ext cx="95250" cy="133350"/>
              </a:xfrm>
              <a:custGeom>
                <a:avLst/>
                <a:gdLst>
                  <a:gd name="connsiteX0" fmla="*/ 95250 w 95250"/>
                  <a:gd name="connsiteY0" fmla="*/ 0 h 133350"/>
                  <a:gd name="connsiteX1" fmla="*/ 0 w 95250"/>
                  <a:gd name="connsiteY1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" h="133350">
                    <a:moveTo>
                      <a:pt x="95250" y="0"/>
                    </a:moveTo>
                    <a:lnTo>
                      <a:pt x="0" y="1333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66127F29-4B0B-40FD-9268-C910D18A1FA3}"/>
                  </a:ext>
                </a:extLst>
              </p:cNvPr>
              <p:cNvSpPr/>
              <p:nvPr/>
            </p:nvSpPr>
            <p:spPr>
              <a:xfrm>
                <a:off x="6686550" y="4591050"/>
                <a:ext cx="600075" cy="809625"/>
              </a:xfrm>
              <a:custGeom>
                <a:avLst/>
                <a:gdLst>
                  <a:gd name="connsiteX0" fmla="*/ 600075 w 600075"/>
                  <a:gd name="connsiteY0" fmla="*/ 0 h 809625"/>
                  <a:gd name="connsiteX1" fmla="*/ 0 w 600075"/>
                  <a:gd name="connsiteY1" fmla="*/ 809625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0075" h="809625">
                    <a:moveTo>
                      <a:pt x="600075" y="0"/>
                    </a:moveTo>
                    <a:lnTo>
                      <a:pt x="0" y="8096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B6638F4-7E8F-453E-B52F-55ED35BFB580}"/>
                  </a:ext>
                </a:extLst>
              </p:cNvPr>
              <p:cNvSpPr/>
              <p:nvPr/>
            </p:nvSpPr>
            <p:spPr>
              <a:xfrm>
                <a:off x="7934325" y="3676650"/>
                <a:ext cx="190500" cy="285750"/>
              </a:xfrm>
              <a:custGeom>
                <a:avLst/>
                <a:gdLst>
                  <a:gd name="connsiteX0" fmla="*/ 190500 w 190500"/>
                  <a:gd name="connsiteY0" fmla="*/ 0 h 285750"/>
                  <a:gd name="connsiteX1" fmla="*/ 0 w 190500"/>
                  <a:gd name="connsiteY1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500" h="285750">
                    <a:moveTo>
                      <a:pt x="190500" y="0"/>
                    </a:moveTo>
                    <a:lnTo>
                      <a:pt x="0" y="2857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FFF3A0CF-F756-4EF4-82C0-494841AE8C53}"/>
                  </a:ext>
                </a:extLst>
              </p:cNvPr>
              <p:cNvSpPr/>
              <p:nvPr/>
            </p:nvSpPr>
            <p:spPr>
              <a:xfrm>
                <a:off x="7620000" y="4048125"/>
                <a:ext cx="257175" cy="390525"/>
              </a:xfrm>
              <a:custGeom>
                <a:avLst/>
                <a:gdLst>
                  <a:gd name="connsiteX0" fmla="*/ 257175 w 257175"/>
                  <a:gd name="connsiteY0" fmla="*/ 0 h 390525"/>
                  <a:gd name="connsiteX1" fmla="*/ 0 w 257175"/>
                  <a:gd name="connsiteY1" fmla="*/ 390525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7175" h="390525">
                    <a:moveTo>
                      <a:pt x="257175" y="0"/>
                    </a:moveTo>
                    <a:lnTo>
                      <a:pt x="0" y="3905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AA988EC1-39A9-4F1A-B363-EC68C07DA7A1}"/>
                  </a:ext>
                </a:extLst>
              </p:cNvPr>
              <p:cNvSpPr/>
              <p:nvPr/>
            </p:nvSpPr>
            <p:spPr>
              <a:xfrm>
                <a:off x="6915150" y="4533900"/>
                <a:ext cx="647700" cy="933450"/>
              </a:xfrm>
              <a:custGeom>
                <a:avLst/>
                <a:gdLst>
                  <a:gd name="connsiteX0" fmla="*/ 647700 w 647700"/>
                  <a:gd name="connsiteY0" fmla="*/ 0 h 933450"/>
                  <a:gd name="connsiteX1" fmla="*/ 0 w 647700"/>
                  <a:gd name="connsiteY1" fmla="*/ 933450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7700" h="933450">
                    <a:moveTo>
                      <a:pt x="647700" y="0"/>
                    </a:moveTo>
                    <a:lnTo>
                      <a:pt x="0" y="9334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4B4B1EF0-F423-4E59-8447-61249EBC13CF}"/>
                  </a:ext>
                </a:extLst>
              </p:cNvPr>
              <p:cNvSpPr/>
              <p:nvPr/>
            </p:nvSpPr>
            <p:spPr>
              <a:xfrm>
                <a:off x="7924800" y="3705225"/>
                <a:ext cx="390525" cy="600075"/>
              </a:xfrm>
              <a:custGeom>
                <a:avLst/>
                <a:gdLst>
                  <a:gd name="connsiteX0" fmla="*/ 390525 w 390525"/>
                  <a:gd name="connsiteY0" fmla="*/ 0 h 600075"/>
                  <a:gd name="connsiteX1" fmla="*/ 0 w 390525"/>
                  <a:gd name="connsiteY1" fmla="*/ 600075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0525" h="600075">
                    <a:moveTo>
                      <a:pt x="390525" y="0"/>
                    </a:moveTo>
                    <a:lnTo>
                      <a:pt x="0" y="6000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E34D25D9-816D-474D-9603-147E88ACAAB8}"/>
                  </a:ext>
                </a:extLst>
              </p:cNvPr>
              <p:cNvSpPr/>
              <p:nvPr/>
            </p:nvSpPr>
            <p:spPr>
              <a:xfrm>
                <a:off x="7172325" y="4391025"/>
                <a:ext cx="714375" cy="1076325"/>
              </a:xfrm>
              <a:custGeom>
                <a:avLst/>
                <a:gdLst>
                  <a:gd name="connsiteX0" fmla="*/ 714375 w 714375"/>
                  <a:gd name="connsiteY0" fmla="*/ 0 h 1076325"/>
                  <a:gd name="connsiteX1" fmla="*/ 0 w 714375"/>
                  <a:gd name="connsiteY1" fmla="*/ 1076325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4375" h="1076325">
                    <a:moveTo>
                      <a:pt x="714375" y="0"/>
                    </a:moveTo>
                    <a:lnTo>
                      <a:pt x="0" y="10763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245A3D92-B459-4398-BAE6-ACFCFF2D7808}"/>
                  </a:ext>
                </a:extLst>
              </p:cNvPr>
              <p:cNvSpPr/>
              <p:nvPr/>
            </p:nvSpPr>
            <p:spPr>
              <a:xfrm>
                <a:off x="7791450" y="3990975"/>
                <a:ext cx="542925" cy="866775"/>
              </a:xfrm>
              <a:custGeom>
                <a:avLst/>
                <a:gdLst>
                  <a:gd name="connsiteX0" fmla="*/ 542925 w 542925"/>
                  <a:gd name="connsiteY0" fmla="*/ 0 h 866775"/>
                  <a:gd name="connsiteX1" fmla="*/ 0 w 542925"/>
                  <a:gd name="connsiteY1" fmla="*/ 866775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2925" h="866775">
                    <a:moveTo>
                      <a:pt x="542925" y="0"/>
                    </a:moveTo>
                    <a:lnTo>
                      <a:pt x="0" y="8667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C2758933-90B8-4AE7-B0E1-9BCE8AF62289}"/>
                  </a:ext>
                </a:extLst>
              </p:cNvPr>
              <p:cNvSpPr/>
              <p:nvPr/>
            </p:nvSpPr>
            <p:spPr>
              <a:xfrm>
                <a:off x="7581900" y="4981575"/>
                <a:ext cx="142875" cy="219075"/>
              </a:xfrm>
              <a:custGeom>
                <a:avLst/>
                <a:gdLst>
                  <a:gd name="connsiteX0" fmla="*/ 142875 w 142875"/>
                  <a:gd name="connsiteY0" fmla="*/ 0 h 219075"/>
                  <a:gd name="connsiteX1" fmla="*/ 0 w 142875"/>
                  <a:gd name="connsiteY1" fmla="*/ 2190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875" h="219075">
                    <a:moveTo>
                      <a:pt x="142875" y="0"/>
                    </a:moveTo>
                    <a:lnTo>
                      <a:pt x="0" y="2190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2F20F165-394B-41BC-BB28-5319F545C328}"/>
                  </a:ext>
                </a:extLst>
              </p:cNvPr>
              <p:cNvSpPr/>
              <p:nvPr/>
            </p:nvSpPr>
            <p:spPr>
              <a:xfrm>
                <a:off x="7258050" y="3333750"/>
                <a:ext cx="161925" cy="314325"/>
              </a:xfrm>
              <a:custGeom>
                <a:avLst/>
                <a:gdLst>
                  <a:gd name="connsiteX0" fmla="*/ 0 w 161925"/>
                  <a:gd name="connsiteY0" fmla="*/ 0 h 314325"/>
                  <a:gd name="connsiteX1" fmla="*/ 161925 w 161925"/>
                  <a:gd name="connsiteY1" fmla="*/ 314325 h 314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25" h="314325">
                    <a:moveTo>
                      <a:pt x="0" y="0"/>
                    </a:moveTo>
                    <a:lnTo>
                      <a:pt x="161925" y="3143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F5601E66-4ACC-46E6-A290-7529F7921A01}"/>
                  </a:ext>
                </a:extLst>
              </p:cNvPr>
              <p:cNvSpPr/>
              <p:nvPr/>
            </p:nvSpPr>
            <p:spPr>
              <a:xfrm>
                <a:off x="6777038" y="3833813"/>
                <a:ext cx="228600" cy="400050"/>
              </a:xfrm>
              <a:custGeom>
                <a:avLst/>
                <a:gdLst>
                  <a:gd name="connsiteX0" fmla="*/ 0 w 228600"/>
                  <a:gd name="connsiteY0" fmla="*/ 0 h 400050"/>
                  <a:gd name="connsiteX1" fmla="*/ 228600 w 228600"/>
                  <a:gd name="connsiteY1" fmla="*/ 40005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8600" h="400050">
                    <a:moveTo>
                      <a:pt x="0" y="0"/>
                    </a:moveTo>
                    <a:lnTo>
                      <a:pt x="228600" y="4000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0C3127FD-04CB-4A32-B61B-C9611A333AC8}"/>
                  </a:ext>
                </a:extLst>
              </p:cNvPr>
              <p:cNvSpPr/>
              <p:nvPr/>
            </p:nvSpPr>
            <p:spPr>
              <a:xfrm>
                <a:off x="6050756" y="4364830"/>
                <a:ext cx="333375" cy="590550"/>
              </a:xfrm>
              <a:custGeom>
                <a:avLst/>
                <a:gdLst>
                  <a:gd name="connsiteX0" fmla="*/ 0 w 333375"/>
                  <a:gd name="connsiteY0" fmla="*/ 0 h 590550"/>
                  <a:gd name="connsiteX1" fmla="*/ 333375 w 333375"/>
                  <a:gd name="connsiteY1" fmla="*/ 59055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75" h="590550">
                    <a:moveTo>
                      <a:pt x="0" y="0"/>
                    </a:moveTo>
                    <a:lnTo>
                      <a:pt x="333375" y="5905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8C971F07-F1EE-4F27-8542-F1D93D091F85}"/>
                  </a:ext>
                </a:extLst>
              </p:cNvPr>
              <p:cNvSpPr/>
              <p:nvPr/>
            </p:nvSpPr>
            <p:spPr>
              <a:xfrm>
                <a:off x="7296150" y="3295650"/>
                <a:ext cx="123825" cy="257175"/>
              </a:xfrm>
              <a:custGeom>
                <a:avLst/>
                <a:gdLst>
                  <a:gd name="connsiteX0" fmla="*/ 0 w 123825"/>
                  <a:gd name="connsiteY0" fmla="*/ 0 h 257175"/>
                  <a:gd name="connsiteX1" fmla="*/ 123825 w 123825"/>
                  <a:gd name="connsiteY1" fmla="*/ 257175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825" h="257175">
                    <a:moveTo>
                      <a:pt x="0" y="0"/>
                    </a:moveTo>
                    <a:lnTo>
                      <a:pt x="123825" y="2571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ED5D2E2A-B342-4C8A-A13D-75DBD009BB1B}"/>
                  </a:ext>
                </a:extLst>
              </p:cNvPr>
              <p:cNvSpPr/>
              <p:nvPr/>
            </p:nvSpPr>
            <p:spPr>
              <a:xfrm>
                <a:off x="7210425" y="3405188"/>
                <a:ext cx="38100" cy="95250"/>
              </a:xfrm>
              <a:custGeom>
                <a:avLst/>
                <a:gdLst>
                  <a:gd name="connsiteX0" fmla="*/ 0 w 38100"/>
                  <a:gd name="connsiteY0" fmla="*/ 0 h 95250"/>
                  <a:gd name="connsiteX1" fmla="*/ 38100 w 38100"/>
                  <a:gd name="connsiteY1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95250">
                    <a:moveTo>
                      <a:pt x="0" y="0"/>
                    </a:moveTo>
                    <a:lnTo>
                      <a:pt x="38100" y="952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D8C8B6B5-09C6-4A4F-A5CB-F4CC3F839C03}"/>
                  </a:ext>
                </a:extLst>
              </p:cNvPr>
              <p:cNvSpPr/>
              <p:nvPr/>
            </p:nvSpPr>
            <p:spPr>
              <a:xfrm>
                <a:off x="7229475" y="3371850"/>
                <a:ext cx="109538" cy="219075"/>
              </a:xfrm>
              <a:custGeom>
                <a:avLst/>
                <a:gdLst>
                  <a:gd name="connsiteX0" fmla="*/ 0 w 109538"/>
                  <a:gd name="connsiteY0" fmla="*/ 0 h 219075"/>
                  <a:gd name="connsiteX1" fmla="*/ 109538 w 109538"/>
                  <a:gd name="connsiteY1" fmla="*/ 21907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538" h="219075">
                    <a:moveTo>
                      <a:pt x="0" y="0"/>
                    </a:moveTo>
                    <a:lnTo>
                      <a:pt x="109538" y="2190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4078DE5F-9653-47DA-8283-080F8433FBFB}"/>
                  </a:ext>
                </a:extLst>
              </p:cNvPr>
              <p:cNvSpPr/>
              <p:nvPr/>
            </p:nvSpPr>
            <p:spPr>
              <a:xfrm>
                <a:off x="6815138" y="3795711"/>
                <a:ext cx="180975" cy="352425"/>
              </a:xfrm>
              <a:custGeom>
                <a:avLst/>
                <a:gdLst>
                  <a:gd name="connsiteX0" fmla="*/ 0 w 180975"/>
                  <a:gd name="connsiteY0" fmla="*/ 0 h 352425"/>
                  <a:gd name="connsiteX1" fmla="*/ 180975 w 180975"/>
                  <a:gd name="connsiteY1" fmla="*/ 352425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0975" h="352425">
                    <a:moveTo>
                      <a:pt x="0" y="0"/>
                    </a:moveTo>
                    <a:lnTo>
                      <a:pt x="180975" y="35242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938C2E9B-F8CF-43B5-8D82-503FBF742E09}"/>
                  </a:ext>
                </a:extLst>
              </p:cNvPr>
              <p:cNvSpPr/>
              <p:nvPr/>
            </p:nvSpPr>
            <p:spPr>
              <a:xfrm>
                <a:off x="6738938" y="3857625"/>
                <a:ext cx="104775" cy="180975"/>
              </a:xfrm>
              <a:custGeom>
                <a:avLst/>
                <a:gdLst>
                  <a:gd name="connsiteX0" fmla="*/ 0 w 104775"/>
                  <a:gd name="connsiteY0" fmla="*/ 0 h 180975"/>
                  <a:gd name="connsiteX1" fmla="*/ 104775 w 104775"/>
                  <a:gd name="connsiteY1" fmla="*/ 18097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775" h="180975">
                    <a:moveTo>
                      <a:pt x="0" y="0"/>
                    </a:moveTo>
                    <a:lnTo>
                      <a:pt x="104775" y="1809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FE62B9B7-3333-4A8A-905F-6D22DF2EB3E3}"/>
                  </a:ext>
                </a:extLst>
              </p:cNvPr>
              <p:cNvSpPr/>
              <p:nvPr/>
            </p:nvSpPr>
            <p:spPr>
              <a:xfrm>
                <a:off x="6086475" y="4338638"/>
                <a:ext cx="180975" cy="347662"/>
              </a:xfrm>
              <a:custGeom>
                <a:avLst/>
                <a:gdLst>
                  <a:gd name="connsiteX0" fmla="*/ 0 w 180975"/>
                  <a:gd name="connsiteY0" fmla="*/ 0 h 347662"/>
                  <a:gd name="connsiteX1" fmla="*/ 180975 w 180975"/>
                  <a:gd name="connsiteY1" fmla="*/ 347662 h 34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0975" h="347662">
                    <a:moveTo>
                      <a:pt x="0" y="0"/>
                    </a:moveTo>
                    <a:lnTo>
                      <a:pt x="180975" y="34766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E09E9AD4-1828-47BD-BE0B-574D43DB3D4F}"/>
                  </a:ext>
                </a:extLst>
              </p:cNvPr>
              <p:cNvSpPr/>
              <p:nvPr/>
            </p:nvSpPr>
            <p:spPr>
              <a:xfrm>
                <a:off x="6017419" y="4388644"/>
                <a:ext cx="142875" cy="233362"/>
              </a:xfrm>
              <a:custGeom>
                <a:avLst/>
                <a:gdLst>
                  <a:gd name="connsiteX0" fmla="*/ 0 w 142875"/>
                  <a:gd name="connsiteY0" fmla="*/ 0 h 233362"/>
                  <a:gd name="connsiteX1" fmla="*/ 128587 w 142875"/>
                  <a:gd name="connsiteY1" fmla="*/ 214312 h 233362"/>
                  <a:gd name="connsiteX2" fmla="*/ 128587 w 142875"/>
                  <a:gd name="connsiteY2" fmla="*/ 209550 h 233362"/>
                  <a:gd name="connsiteX3" fmla="*/ 142875 w 142875"/>
                  <a:gd name="connsiteY3" fmla="*/ 233362 h 23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233362">
                    <a:moveTo>
                      <a:pt x="0" y="0"/>
                    </a:moveTo>
                    <a:lnTo>
                      <a:pt x="128587" y="214312"/>
                    </a:lnTo>
                    <a:cubicBezTo>
                      <a:pt x="150018" y="249237"/>
                      <a:pt x="126206" y="206375"/>
                      <a:pt x="128587" y="209550"/>
                    </a:cubicBezTo>
                    <a:cubicBezTo>
                      <a:pt x="130968" y="212725"/>
                      <a:pt x="136921" y="223043"/>
                      <a:pt x="142875" y="233362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BB7E7C83-E6BF-40D9-B230-CD4230E85FCD}"/>
                  </a:ext>
                </a:extLst>
              </p:cNvPr>
              <p:cNvSpPr/>
              <p:nvPr/>
            </p:nvSpPr>
            <p:spPr>
              <a:xfrm>
                <a:off x="6110288" y="4319588"/>
                <a:ext cx="90487" cy="176212"/>
              </a:xfrm>
              <a:custGeom>
                <a:avLst/>
                <a:gdLst>
                  <a:gd name="connsiteX0" fmla="*/ 0 w 90487"/>
                  <a:gd name="connsiteY0" fmla="*/ 0 h 176212"/>
                  <a:gd name="connsiteX1" fmla="*/ 90487 w 90487"/>
                  <a:gd name="connsiteY1" fmla="*/ 17621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487" h="176212">
                    <a:moveTo>
                      <a:pt x="0" y="0"/>
                    </a:moveTo>
                    <a:lnTo>
                      <a:pt x="90487" y="17621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8499F872-E949-4553-9A54-352DFB191145}"/>
                  </a:ext>
                </a:extLst>
              </p:cNvPr>
              <p:cNvSpPr/>
              <p:nvPr/>
            </p:nvSpPr>
            <p:spPr>
              <a:xfrm>
                <a:off x="7286625" y="3790948"/>
                <a:ext cx="85725" cy="133350"/>
              </a:xfrm>
              <a:custGeom>
                <a:avLst/>
                <a:gdLst>
                  <a:gd name="connsiteX0" fmla="*/ 85725 w 85725"/>
                  <a:gd name="connsiteY0" fmla="*/ 133350 h 133350"/>
                  <a:gd name="connsiteX1" fmla="*/ 0 w 85725"/>
                  <a:gd name="connsiteY1" fmla="*/ 0 h 133350"/>
                  <a:gd name="connsiteX2" fmla="*/ 0 w 85725"/>
                  <a:gd name="connsiteY2" fmla="*/ 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725" h="133350">
                    <a:moveTo>
                      <a:pt x="85725" y="13335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38E23339-0EC0-4171-8AD5-809F1C925AF7}"/>
                  </a:ext>
                </a:extLst>
              </p:cNvPr>
              <p:cNvSpPr/>
              <p:nvPr/>
            </p:nvSpPr>
            <p:spPr>
              <a:xfrm>
                <a:off x="7465219" y="3714749"/>
                <a:ext cx="38100" cy="57150"/>
              </a:xfrm>
              <a:custGeom>
                <a:avLst/>
                <a:gdLst>
                  <a:gd name="connsiteX0" fmla="*/ 38100 w 38100"/>
                  <a:gd name="connsiteY0" fmla="*/ 57150 h 57150"/>
                  <a:gd name="connsiteX1" fmla="*/ 0 w 38100"/>
                  <a:gd name="connsiteY1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100" h="57150">
                    <a:moveTo>
                      <a:pt x="38100" y="57150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1DF65988-CF1E-4DF1-A19B-7D7E3E244E5B}"/>
                  </a:ext>
                </a:extLst>
              </p:cNvPr>
              <p:cNvSpPr/>
              <p:nvPr/>
            </p:nvSpPr>
            <p:spPr>
              <a:xfrm>
                <a:off x="7534275" y="3571875"/>
                <a:ext cx="104775" cy="123825"/>
              </a:xfrm>
              <a:custGeom>
                <a:avLst/>
                <a:gdLst>
                  <a:gd name="connsiteX0" fmla="*/ 104775 w 104775"/>
                  <a:gd name="connsiteY0" fmla="*/ 123825 h 123825"/>
                  <a:gd name="connsiteX1" fmla="*/ 0 w 104775"/>
                  <a:gd name="connsiteY1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775" h="123825">
                    <a:moveTo>
                      <a:pt x="104775" y="123825"/>
                    </a:move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8490C2A-9841-4AE4-BF51-AE6B5A0651F1}"/>
                  </a:ext>
                </a:extLst>
              </p:cNvPr>
              <p:cNvSpPr/>
              <p:nvPr/>
            </p:nvSpPr>
            <p:spPr>
              <a:xfrm>
                <a:off x="7896225" y="2362200"/>
                <a:ext cx="390525" cy="581025"/>
              </a:xfrm>
              <a:custGeom>
                <a:avLst/>
                <a:gdLst>
                  <a:gd name="connsiteX0" fmla="*/ 0 w 390525"/>
                  <a:gd name="connsiteY0" fmla="*/ 581025 h 581025"/>
                  <a:gd name="connsiteX1" fmla="*/ 390525 w 390525"/>
                  <a:gd name="connsiteY1" fmla="*/ 0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90525" h="581025">
                    <a:moveTo>
                      <a:pt x="0" y="581025"/>
                    </a:moveTo>
                    <a:lnTo>
                      <a:pt x="39052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3D3C8493-BA9A-43AF-80A4-17CD3B474A39}"/>
                  </a:ext>
                </a:extLst>
              </p:cNvPr>
              <p:cNvSpPr/>
              <p:nvPr/>
            </p:nvSpPr>
            <p:spPr>
              <a:xfrm>
                <a:off x="8372475" y="2819400"/>
                <a:ext cx="142875" cy="247650"/>
              </a:xfrm>
              <a:custGeom>
                <a:avLst/>
                <a:gdLst>
                  <a:gd name="connsiteX0" fmla="*/ 0 w 142875"/>
                  <a:gd name="connsiteY0" fmla="*/ 247650 h 247650"/>
                  <a:gd name="connsiteX1" fmla="*/ 142875 w 142875"/>
                  <a:gd name="connsiteY1" fmla="*/ 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875" h="247650">
                    <a:moveTo>
                      <a:pt x="0" y="247650"/>
                    </a:moveTo>
                    <a:lnTo>
                      <a:pt x="1428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D566E777-DE83-4A4D-853B-B3CE878917B3}"/>
                  </a:ext>
                </a:extLst>
              </p:cNvPr>
              <p:cNvSpPr/>
              <p:nvPr/>
            </p:nvSpPr>
            <p:spPr>
              <a:xfrm>
                <a:off x="8258175" y="2657475"/>
                <a:ext cx="228600" cy="371475"/>
              </a:xfrm>
              <a:custGeom>
                <a:avLst/>
                <a:gdLst>
                  <a:gd name="connsiteX0" fmla="*/ 0 w 228600"/>
                  <a:gd name="connsiteY0" fmla="*/ 371475 h 371475"/>
                  <a:gd name="connsiteX1" fmla="*/ 228600 w 228600"/>
                  <a:gd name="connsiteY1" fmla="*/ 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8600" h="371475">
                    <a:moveTo>
                      <a:pt x="0" y="371475"/>
                    </a:moveTo>
                    <a:lnTo>
                      <a:pt x="22860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93307D4E-2D57-4B25-A4E4-7B20F7E75780}"/>
                  </a:ext>
                </a:extLst>
              </p:cNvPr>
              <p:cNvSpPr/>
              <p:nvPr/>
            </p:nvSpPr>
            <p:spPr>
              <a:xfrm>
                <a:off x="8124825" y="2362200"/>
                <a:ext cx="400050" cy="628650"/>
              </a:xfrm>
              <a:custGeom>
                <a:avLst/>
                <a:gdLst>
                  <a:gd name="connsiteX0" fmla="*/ 0 w 400050"/>
                  <a:gd name="connsiteY0" fmla="*/ 628650 h 628650"/>
                  <a:gd name="connsiteX1" fmla="*/ 400050 w 400050"/>
                  <a:gd name="connsiteY1" fmla="*/ 0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0050" h="628650">
                    <a:moveTo>
                      <a:pt x="0" y="628650"/>
                    </a:moveTo>
                    <a:lnTo>
                      <a:pt x="4000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32576158-6E3C-418D-A6D5-B2E0B3A74B5C}"/>
                  </a:ext>
                </a:extLst>
              </p:cNvPr>
              <p:cNvSpPr/>
              <p:nvPr/>
            </p:nvSpPr>
            <p:spPr>
              <a:xfrm>
                <a:off x="7848600" y="1981200"/>
                <a:ext cx="542925" cy="771525"/>
              </a:xfrm>
              <a:custGeom>
                <a:avLst/>
                <a:gdLst>
                  <a:gd name="connsiteX0" fmla="*/ 0 w 542925"/>
                  <a:gd name="connsiteY0" fmla="*/ 771525 h 771525"/>
                  <a:gd name="connsiteX1" fmla="*/ 542925 w 542925"/>
                  <a:gd name="connsiteY1" fmla="*/ 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2925" h="771525">
                    <a:moveTo>
                      <a:pt x="0" y="771525"/>
                    </a:moveTo>
                    <a:lnTo>
                      <a:pt x="54292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012EB829-36F3-4C00-A4A4-84D98DE57A0B}"/>
                  </a:ext>
                </a:extLst>
              </p:cNvPr>
              <p:cNvSpPr/>
              <p:nvPr/>
            </p:nvSpPr>
            <p:spPr>
              <a:xfrm>
                <a:off x="7753350" y="1971675"/>
                <a:ext cx="476250" cy="676275"/>
              </a:xfrm>
              <a:custGeom>
                <a:avLst/>
                <a:gdLst>
                  <a:gd name="connsiteX0" fmla="*/ 0 w 476250"/>
                  <a:gd name="connsiteY0" fmla="*/ 676275 h 676275"/>
                  <a:gd name="connsiteX1" fmla="*/ 476250 w 476250"/>
                  <a:gd name="connsiteY1" fmla="*/ 0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0" h="676275">
                    <a:moveTo>
                      <a:pt x="0" y="676275"/>
                    </a:moveTo>
                    <a:lnTo>
                      <a:pt x="4762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69B5C31-6BCA-4EB6-BBBF-F7F7E8BF0541}"/>
                  </a:ext>
                </a:extLst>
              </p:cNvPr>
              <p:cNvSpPr/>
              <p:nvPr/>
            </p:nvSpPr>
            <p:spPr>
              <a:xfrm>
                <a:off x="7515225" y="1905000"/>
                <a:ext cx="257175" cy="257175"/>
              </a:xfrm>
              <a:custGeom>
                <a:avLst/>
                <a:gdLst>
                  <a:gd name="connsiteX0" fmla="*/ 0 w 257175"/>
                  <a:gd name="connsiteY0" fmla="*/ 257175 h 257175"/>
                  <a:gd name="connsiteX1" fmla="*/ 257175 w 257175"/>
                  <a:gd name="connsiteY1" fmla="*/ 0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7175" h="257175">
                    <a:moveTo>
                      <a:pt x="0" y="257175"/>
                    </a:moveTo>
                    <a:lnTo>
                      <a:pt x="257175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B8F3AA12-BA9B-4CE6-AEF8-B4EBBDE8F7B7}"/>
                  </a:ext>
                </a:extLst>
              </p:cNvPr>
              <p:cNvSpPr/>
              <p:nvPr/>
            </p:nvSpPr>
            <p:spPr>
              <a:xfrm>
                <a:off x="7658100" y="1962150"/>
                <a:ext cx="438150" cy="571500"/>
              </a:xfrm>
              <a:custGeom>
                <a:avLst/>
                <a:gdLst>
                  <a:gd name="connsiteX0" fmla="*/ 0 w 438150"/>
                  <a:gd name="connsiteY0" fmla="*/ 571500 h 571500"/>
                  <a:gd name="connsiteX1" fmla="*/ 438150 w 438150"/>
                  <a:gd name="connsiteY1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8150" h="571500">
                    <a:moveTo>
                      <a:pt x="0" y="571500"/>
                    </a:moveTo>
                    <a:lnTo>
                      <a:pt x="4381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D6205095-E3DC-4BB3-9221-C5870696A2CC}"/>
                  </a:ext>
                </a:extLst>
              </p:cNvPr>
              <p:cNvSpPr/>
              <p:nvPr/>
            </p:nvSpPr>
            <p:spPr>
              <a:xfrm>
                <a:off x="4781550" y="4705350"/>
                <a:ext cx="180975" cy="57150"/>
              </a:xfrm>
              <a:custGeom>
                <a:avLst/>
                <a:gdLst>
                  <a:gd name="connsiteX0" fmla="*/ 0 w 180975"/>
                  <a:gd name="connsiteY0" fmla="*/ 0 h 57150"/>
                  <a:gd name="connsiteX1" fmla="*/ 180975 w 18097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0975" h="57150">
                    <a:moveTo>
                      <a:pt x="0" y="0"/>
                    </a:moveTo>
                    <a:lnTo>
                      <a:pt x="180975" y="5715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A7112F03-B7F5-4EFA-BDAC-692FC5C3C63E}"/>
                  </a:ext>
                </a:extLst>
              </p:cNvPr>
              <p:cNvSpPr/>
              <p:nvPr/>
            </p:nvSpPr>
            <p:spPr>
              <a:xfrm>
                <a:off x="4772025" y="4667250"/>
                <a:ext cx="238125" cy="66675"/>
              </a:xfrm>
              <a:custGeom>
                <a:avLst/>
                <a:gdLst>
                  <a:gd name="connsiteX0" fmla="*/ 0 w 238125"/>
                  <a:gd name="connsiteY0" fmla="*/ 0 h 66675"/>
                  <a:gd name="connsiteX1" fmla="*/ 238125 w 238125"/>
                  <a:gd name="connsiteY1" fmla="*/ 66675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125" h="66675">
                    <a:moveTo>
                      <a:pt x="0" y="0"/>
                    </a:moveTo>
                    <a:lnTo>
                      <a:pt x="238125" y="66675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D5185A52-0EEF-4CD2-AD62-DCC1D30AE6F5}"/>
                  </a:ext>
                </a:extLst>
              </p:cNvPr>
              <p:cNvSpPr/>
              <p:nvPr/>
            </p:nvSpPr>
            <p:spPr>
              <a:xfrm>
                <a:off x="3486150" y="3933825"/>
                <a:ext cx="657225" cy="19325"/>
              </a:xfrm>
              <a:custGeom>
                <a:avLst/>
                <a:gdLst>
                  <a:gd name="connsiteX0" fmla="*/ 657225 w 657225"/>
                  <a:gd name="connsiteY0" fmla="*/ 9525 h 19325"/>
                  <a:gd name="connsiteX1" fmla="*/ 228600 w 657225"/>
                  <a:gd name="connsiteY1" fmla="*/ 19050 h 19325"/>
                  <a:gd name="connsiteX2" fmla="*/ 0 w 657225"/>
                  <a:gd name="connsiteY2" fmla="*/ 0 h 19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7225" h="19325">
                    <a:moveTo>
                      <a:pt x="657225" y="9525"/>
                    </a:moveTo>
                    <a:cubicBezTo>
                      <a:pt x="497681" y="15081"/>
                      <a:pt x="338137" y="20637"/>
                      <a:pt x="228600" y="19050"/>
                    </a:cubicBezTo>
                    <a:cubicBezTo>
                      <a:pt x="119063" y="17463"/>
                      <a:pt x="59531" y="8731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Arrow: Down 348">
                <a:extLst>
                  <a:ext uri="{FF2B5EF4-FFF2-40B4-BE49-F238E27FC236}">
                    <a16:creationId xmlns:a16="http://schemas.microsoft.com/office/drawing/2014/main" id="{56452A26-1C69-411C-8B87-E44533A58FDC}"/>
                  </a:ext>
                </a:extLst>
              </p:cNvPr>
              <p:cNvSpPr/>
              <p:nvPr/>
            </p:nvSpPr>
            <p:spPr>
              <a:xfrm>
                <a:off x="4776308" y="4771668"/>
                <a:ext cx="175595" cy="242204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873C74EF-95D7-4478-8862-2E70F6436EEC}"/>
                  </a:ext>
                </a:extLst>
              </p:cNvPr>
              <p:cNvSpPr/>
              <p:nvPr/>
            </p:nvSpPr>
            <p:spPr>
              <a:xfrm>
                <a:off x="5810250" y="1708744"/>
                <a:ext cx="108768" cy="17156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AD4DD147-958D-4BC5-8E5D-EEF5AC22E8EF}"/>
                  </a:ext>
                </a:extLst>
              </p:cNvPr>
              <p:cNvSpPr/>
              <p:nvPr/>
            </p:nvSpPr>
            <p:spPr>
              <a:xfrm>
                <a:off x="5724526" y="1827135"/>
                <a:ext cx="285750" cy="59634"/>
              </a:xfrm>
              <a:prstGeom prst="rect">
                <a:avLst/>
              </a:prstGeom>
              <a:solidFill>
                <a:srgbClr val="5F5F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Arrow: U-Turn 351">
                <a:extLst>
                  <a:ext uri="{FF2B5EF4-FFF2-40B4-BE49-F238E27FC236}">
                    <a16:creationId xmlns:a16="http://schemas.microsoft.com/office/drawing/2014/main" id="{468487FD-2442-4FD2-AC36-C1BEDAFCF8C8}"/>
                  </a:ext>
                </a:extLst>
              </p:cNvPr>
              <p:cNvSpPr/>
              <p:nvPr/>
            </p:nvSpPr>
            <p:spPr>
              <a:xfrm>
                <a:off x="5824538" y="1618012"/>
                <a:ext cx="406533" cy="252657"/>
              </a:xfrm>
              <a:prstGeom prst="uturnArrow">
                <a:avLst/>
              </a:prstGeom>
              <a:solidFill>
                <a:schemeClr val="bg2">
                  <a:lumMod val="7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Rectangle 169">
                <a:extLst>
                  <a:ext uri="{FF2B5EF4-FFF2-40B4-BE49-F238E27FC236}">
                    <a16:creationId xmlns:a16="http://schemas.microsoft.com/office/drawing/2014/main" id="{12A920EF-438C-426A-8E0E-7CF88AA5465A}"/>
                  </a:ext>
                </a:extLst>
              </p:cNvPr>
              <p:cNvSpPr/>
              <p:nvPr/>
            </p:nvSpPr>
            <p:spPr>
              <a:xfrm>
                <a:off x="6094343" y="1803211"/>
                <a:ext cx="582682" cy="169070"/>
              </a:xfrm>
              <a:custGeom>
                <a:avLst/>
                <a:gdLst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0 w 582682"/>
                  <a:gd name="connsiteY3" fmla="*/ 169070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104775 w 582682"/>
                  <a:gd name="connsiteY3" fmla="*/ 169070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104775 w 582682"/>
                  <a:gd name="connsiteY3" fmla="*/ 169070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114300 w 582682"/>
                  <a:gd name="connsiteY3" fmla="*/ 150020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38100 w 582682"/>
                  <a:gd name="connsiteY3" fmla="*/ 121445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38100 w 582682"/>
                  <a:gd name="connsiteY3" fmla="*/ 121445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85947 w 582682"/>
                  <a:gd name="connsiteY3" fmla="*/ 89547 h 169070"/>
                  <a:gd name="connsiteX4" fmla="*/ 0 w 582682"/>
                  <a:gd name="connsiteY4" fmla="*/ 0 h 169070"/>
                  <a:gd name="connsiteX0" fmla="*/ 0 w 582682"/>
                  <a:gd name="connsiteY0" fmla="*/ 0 h 169070"/>
                  <a:gd name="connsiteX1" fmla="*/ 582682 w 582682"/>
                  <a:gd name="connsiteY1" fmla="*/ 0 h 169070"/>
                  <a:gd name="connsiteX2" fmla="*/ 582682 w 582682"/>
                  <a:gd name="connsiteY2" fmla="*/ 169070 h 169070"/>
                  <a:gd name="connsiteX3" fmla="*/ 81185 w 582682"/>
                  <a:gd name="connsiteY3" fmla="*/ 99072 h 169070"/>
                  <a:gd name="connsiteX4" fmla="*/ 0 w 582682"/>
                  <a:gd name="connsiteY4" fmla="*/ 0 h 169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682" h="169070">
                    <a:moveTo>
                      <a:pt x="0" y="0"/>
                    </a:moveTo>
                    <a:lnTo>
                      <a:pt x="582682" y="0"/>
                    </a:lnTo>
                    <a:lnTo>
                      <a:pt x="582682" y="169070"/>
                    </a:lnTo>
                    <a:cubicBezTo>
                      <a:pt x="423380" y="169070"/>
                      <a:pt x="288112" y="127647"/>
                      <a:pt x="81185" y="9907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7BD4E177-9BC5-4864-9ABF-BB6628E31FCF}"/>
                  </a:ext>
                </a:extLst>
              </p:cNvPr>
              <p:cNvSpPr/>
              <p:nvPr/>
            </p:nvSpPr>
            <p:spPr>
              <a:xfrm rot="349463">
                <a:off x="4886324" y="3747479"/>
                <a:ext cx="885825" cy="571500"/>
              </a:xfrm>
              <a:custGeom>
                <a:avLst/>
                <a:gdLst>
                  <a:gd name="connsiteX0" fmla="*/ 0 w 885825"/>
                  <a:gd name="connsiteY0" fmla="*/ 571500 h 571500"/>
                  <a:gd name="connsiteX1" fmla="*/ 57150 w 885825"/>
                  <a:gd name="connsiteY1" fmla="*/ 495300 h 571500"/>
                  <a:gd name="connsiteX2" fmla="*/ 247650 w 885825"/>
                  <a:gd name="connsiteY2" fmla="*/ 409575 h 571500"/>
                  <a:gd name="connsiteX3" fmla="*/ 314325 w 885825"/>
                  <a:gd name="connsiteY3" fmla="*/ 323850 h 571500"/>
                  <a:gd name="connsiteX4" fmla="*/ 523875 w 885825"/>
                  <a:gd name="connsiteY4" fmla="*/ 219075 h 571500"/>
                  <a:gd name="connsiteX5" fmla="*/ 657225 w 885825"/>
                  <a:gd name="connsiteY5" fmla="*/ 85725 h 571500"/>
                  <a:gd name="connsiteX6" fmla="*/ 885825 w 885825"/>
                  <a:gd name="connsiteY6" fmla="*/ 0 h 57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5825" h="571500">
                    <a:moveTo>
                      <a:pt x="0" y="571500"/>
                    </a:moveTo>
                    <a:cubicBezTo>
                      <a:pt x="7937" y="546893"/>
                      <a:pt x="15875" y="522287"/>
                      <a:pt x="57150" y="495300"/>
                    </a:cubicBezTo>
                    <a:cubicBezTo>
                      <a:pt x="98425" y="468313"/>
                      <a:pt x="204788" y="438150"/>
                      <a:pt x="247650" y="409575"/>
                    </a:cubicBezTo>
                    <a:cubicBezTo>
                      <a:pt x="290512" y="381000"/>
                      <a:pt x="268288" y="355600"/>
                      <a:pt x="314325" y="323850"/>
                    </a:cubicBezTo>
                    <a:cubicBezTo>
                      <a:pt x="360362" y="292100"/>
                      <a:pt x="466725" y="258762"/>
                      <a:pt x="523875" y="219075"/>
                    </a:cubicBezTo>
                    <a:cubicBezTo>
                      <a:pt x="581025" y="179387"/>
                      <a:pt x="596900" y="122237"/>
                      <a:pt x="657225" y="85725"/>
                    </a:cubicBezTo>
                    <a:cubicBezTo>
                      <a:pt x="717550" y="49213"/>
                      <a:pt x="801687" y="24606"/>
                      <a:pt x="885825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9E1CB77A-7EA0-4CAE-91B5-5290CE9E6BFE}"/>
                  </a:ext>
                </a:extLst>
              </p:cNvPr>
              <p:cNvSpPr/>
              <p:nvPr/>
            </p:nvSpPr>
            <p:spPr>
              <a:xfrm>
                <a:off x="3474764" y="1720848"/>
                <a:ext cx="4199570" cy="3059545"/>
              </a:xfrm>
              <a:custGeom>
                <a:avLst/>
                <a:gdLst>
                  <a:gd name="connsiteX0" fmla="*/ 1811611 w 4199570"/>
                  <a:gd name="connsiteY0" fmla="*/ 2746377 h 3059545"/>
                  <a:gd name="connsiteX1" fmla="*/ 1673499 w 4199570"/>
                  <a:gd name="connsiteY1" fmla="*/ 2894015 h 3059545"/>
                  <a:gd name="connsiteX2" fmla="*/ 1463949 w 4199570"/>
                  <a:gd name="connsiteY2" fmla="*/ 3041652 h 3059545"/>
                  <a:gd name="connsiteX3" fmla="*/ 1392511 w 4199570"/>
                  <a:gd name="connsiteY3" fmla="*/ 3055940 h 3059545"/>
                  <a:gd name="connsiteX4" fmla="*/ 1325836 w 4199570"/>
                  <a:gd name="connsiteY4" fmla="*/ 3032127 h 3059545"/>
                  <a:gd name="connsiteX5" fmla="*/ 1282974 w 4199570"/>
                  <a:gd name="connsiteY5" fmla="*/ 2965452 h 3059545"/>
                  <a:gd name="connsiteX6" fmla="*/ 1268686 w 4199570"/>
                  <a:gd name="connsiteY6" fmla="*/ 2913065 h 3059545"/>
                  <a:gd name="connsiteX7" fmla="*/ 1163911 w 4199570"/>
                  <a:gd name="connsiteY7" fmla="*/ 2879727 h 3059545"/>
                  <a:gd name="connsiteX8" fmla="*/ 1144861 w 4199570"/>
                  <a:gd name="connsiteY8" fmla="*/ 2855915 h 3059545"/>
                  <a:gd name="connsiteX9" fmla="*/ 1154386 w 4199570"/>
                  <a:gd name="connsiteY9" fmla="*/ 2755902 h 3059545"/>
                  <a:gd name="connsiteX10" fmla="*/ 1097236 w 4199570"/>
                  <a:gd name="connsiteY10" fmla="*/ 2584452 h 3059545"/>
                  <a:gd name="connsiteX11" fmla="*/ 1035324 w 4199570"/>
                  <a:gd name="connsiteY11" fmla="*/ 2508252 h 3059545"/>
                  <a:gd name="connsiteX12" fmla="*/ 1035324 w 4199570"/>
                  <a:gd name="connsiteY12" fmla="*/ 2470152 h 3059545"/>
                  <a:gd name="connsiteX13" fmla="*/ 1316311 w 4199570"/>
                  <a:gd name="connsiteY13" fmla="*/ 2341565 h 3059545"/>
                  <a:gd name="connsiteX14" fmla="*/ 1697311 w 4199570"/>
                  <a:gd name="connsiteY14" fmla="*/ 2160590 h 3059545"/>
                  <a:gd name="connsiteX15" fmla="*/ 1978299 w 4199570"/>
                  <a:gd name="connsiteY15" fmla="*/ 2017715 h 3059545"/>
                  <a:gd name="connsiteX16" fmla="*/ 2168799 w 4199570"/>
                  <a:gd name="connsiteY16" fmla="*/ 1917702 h 3059545"/>
                  <a:gd name="connsiteX17" fmla="*/ 2278336 w 4199570"/>
                  <a:gd name="connsiteY17" fmla="*/ 1884365 h 3059545"/>
                  <a:gd name="connsiteX18" fmla="*/ 2387874 w 4199570"/>
                  <a:gd name="connsiteY18" fmla="*/ 1808165 h 3059545"/>
                  <a:gd name="connsiteX19" fmla="*/ 2483124 w 4199570"/>
                  <a:gd name="connsiteY19" fmla="*/ 1655765 h 3059545"/>
                  <a:gd name="connsiteX20" fmla="*/ 2440261 w 4199570"/>
                  <a:gd name="connsiteY20" fmla="*/ 1579565 h 3059545"/>
                  <a:gd name="connsiteX21" fmla="*/ 2268811 w 4199570"/>
                  <a:gd name="connsiteY21" fmla="*/ 1527177 h 3059545"/>
                  <a:gd name="connsiteX22" fmla="*/ 1687786 w 4199570"/>
                  <a:gd name="connsiteY22" fmla="*/ 1360490 h 3059545"/>
                  <a:gd name="connsiteX23" fmla="*/ 1082949 w 4199570"/>
                  <a:gd name="connsiteY23" fmla="*/ 1155702 h 3059545"/>
                  <a:gd name="connsiteX24" fmla="*/ 368574 w 4199570"/>
                  <a:gd name="connsiteY24" fmla="*/ 946152 h 3059545"/>
                  <a:gd name="connsiteX25" fmla="*/ 25674 w 4199570"/>
                  <a:gd name="connsiteY25" fmla="*/ 822327 h 3059545"/>
                  <a:gd name="connsiteX26" fmla="*/ 73299 w 4199570"/>
                  <a:gd name="connsiteY26" fmla="*/ 760415 h 3059545"/>
                  <a:gd name="connsiteX27" fmla="*/ 459061 w 4199570"/>
                  <a:gd name="connsiteY27" fmla="*/ 893765 h 3059545"/>
                  <a:gd name="connsiteX28" fmla="*/ 1235349 w 4199570"/>
                  <a:gd name="connsiteY28" fmla="*/ 1127127 h 3059545"/>
                  <a:gd name="connsiteX29" fmla="*/ 1730649 w 4199570"/>
                  <a:gd name="connsiteY29" fmla="*/ 1270002 h 3059545"/>
                  <a:gd name="connsiteX30" fmla="*/ 2159274 w 4199570"/>
                  <a:gd name="connsiteY30" fmla="*/ 1398590 h 3059545"/>
                  <a:gd name="connsiteX31" fmla="*/ 2497411 w 4199570"/>
                  <a:gd name="connsiteY31" fmla="*/ 1508127 h 3059545"/>
                  <a:gd name="connsiteX32" fmla="*/ 2640286 w 4199570"/>
                  <a:gd name="connsiteY32" fmla="*/ 1546227 h 3059545"/>
                  <a:gd name="connsiteX33" fmla="*/ 2892699 w 4199570"/>
                  <a:gd name="connsiteY33" fmla="*/ 1536702 h 3059545"/>
                  <a:gd name="connsiteX34" fmla="*/ 3126061 w 4199570"/>
                  <a:gd name="connsiteY34" fmla="*/ 1431927 h 3059545"/>
                  <a:gd name="connsiteX35" fmla="*/ 3278461 w 4199570"/>
                  <a:gd name="connsiteY35" fmla="*/ 1308102 h 3059545"/>
                  <a:gd name="connsiteX36" fmla="*/ 3430861 w 4199570"/>
                  <a:gd name="connsiteY36" fmla="*/ 1208090 h 3059545"/>
                  <a:gd name="connsiteX37" fmla="*/ 3583261 w 4199570"/>
                  <a:gd name="connsiteY37" fmla="*/ 1117602 h 3059545"/>
                  <a:gd name="connsiteX38" fmla="*/ 3630886 w 4199570"/>
                  <a:gd name="connsiteY38" fmla="*/ 1055690 h 3059545"/>
                  <a:gd name="connsiteX39" fmla="*/ 3649936 w 4199570"/>
                  <a:gd name="connsiteY39" fmla="*/ 908052 h 3059545"/>
                  <a:gd name="connsiteX40" fmla="*/ 3616599 w 4199570"/>
                  <a:gd name="connsiteY40" fmla="*/ 617540 h 3059545"/>
                  <a:gd name="connsiteX41" fmla="*/ 3602311 w 4199570"/>
                  <a:gd name="connsiteY41" fmla="*/ 431802 h 3059545"/>
                  <a:gd name="connsiteX42" fmla="*/ 3640411 w 4199570"/>
                  <a:gd name="connsiteY42" fmla="*/ 312740 h 3059545"/>
                  <a:gd name="connsiteX43" fmla="*/ 3745186 w 4199570"/>
                  <a:gd name="connsiteY43" fmla="*/ 222252 h 3059545"/>
                  <a:gd name="connsiteX44" fmla="*/ 3926161 w 4199570"/>
                  <a:gd name="connsiteY44" fmla="*/ 117477 h 3059545"/>
                  <a:gd name="connsiteX45" fmla="*/ 4135711 w 4199570"/>
                  <a:gd name="connsiteY45" fmla="*/ 7940 h 3059545"/>
                  <a:gd name="connsiteX46" fmla="*/ 4197624 w 4199570"/>
                  <a:gd name="connsiteY46" fmla="*/ 17465 h 3059545"/>
                  <a:gd name="connsiteX47" fmla="*/ 4078561 w 4199570"/>
                  <a:gd name="connsiteY47" fmla="*/ 88902 h 3059545"/>
                  <a:gd name="connsiteX48" fmla="*/ 3949974 w 4199570"/>
                  <a:gd name="connsiteY48" fmla="*/ 160340 h 3059545"/>
                  <a:gd name="connsiteX49" fmla="*/ 3859486 w 4199570"/>
                  <a:gd name="connsiteY49" fmla="*/ 231777 h 3059545"/>
                  <a:gd name="connsiteX50" fmla="*/ 3749949 w 4199570"/>
                  <a:gd name="connsiteY50" fmla="*/ 336552 h 3059545"/>
                  <a:gd name="connsiteX51" fmla="*/ 3730899 w 4199570"/>
                  <a:gd name="connsiteY51" fmla="*/ 436565 h 3059545"/>
                  <a:gd name="connsiteX52" fmla="*/ 3740424 w 4199570"/>
                  <a:gd name="connsiteY52" fmla="*/ 588965 h 3059545"/>
                  <a:gd name="connsiteX53" fmla="*/ 3778524 w 4199570"/>
                  <a:gd name="connsiteY53" fmla="*/ 731840 h 3059545"/>
                  <a:gd name="connsiteX54" fmla="*/ 3840436 w 4199570"/>
                  <a:gd name="connsiteY54" fmla="*/ 893765 h 3059545"/>
                  <a:gd name="connsiteX55" fmla="*/ 3845199 w 4199570"/>
                  <a:gd name="connsiteY55" fmla="*/ 1065215 h 3059545"/>
                  <a:gd name="connsiteX56" fmla="*/ 3835674 w 4199570"/>
                  <a:gd name="connsiteY56" fmla="*/ 1193802 h 3059545"/>
                  <a:gd name="connsiteX57" fmla="*/ 3802336 w 4199570"/>
                  <a:gd name="connsiteY57" fmla="*/ 1303340 h 3059545"/>
                  <a:gd name="connsiteX58" fmla="*/ 3711849 w 4199570"/>
                  <a:gd name="connsiteY58" fmla="*/ 1460502 h 3059545"/>
                  <a:gd name="connsiteX59" fmla="*/ 3616599 w 4199570"/>
                  <a:gd name="connsiteY59" fmla="*/ 1565277 h 3059545"/>
                  <a:gd name="connsiteX60" fmla="*/ 3440386 w 4199570"/>
                  <a:gd name="connsiteY60" fmla="*/ 1693865 h 3059545"/>
                  <a:gd name="connsiteX61" fmla="*/ 3054624 w 4199570"/>
                  <a:gd name="connsiteY61" fmla="*/ 2008190 h 3059545"/>
                  <a:gd name="connsiteX62" fmla="*/ 2783161 w 4199570"/>
                  <a:gd name="connsiteY62" fmla="*/ 2170115 h 3059545"/>
                  <a:gd name="connsiteX63" fmla="*/ 2611711 w 4199570"/>
                  <a:gd name="connsiteY63" fmla="*/ 2317752 h 3059545"/>
                  <a:gd name="connsiteX64" fmla="*/ 2416449 w 4199570"/>
                  <a:gd name="connsiteY64" fmla="*/ 2432052 h 3059545"/>
                  <a:gd name="connsiteX65" fmla="*/ 2125936 w 4199570"/>
                  <a:gd name="connsiteY65" fmla="*/ 2603502 h 3059545"/>
                  <a:gd name="connsiteX66" fmla="*/ 1811611 w 4199570"/>
                  <a:gd name="connsiteY66" fmla="*/ 2746377 h 3059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4199570" h="3059545">
                    <a:moveTo>
                      <a:pt x="1811611" y="2746377"/>
                    </a:moveTo>
                    <a:cubicBezTo>
                      <a:pt x="1736205" y="2794796"/>
                      <a:pt x="1731443" y="2844803"/>
                      <a:pt x="1673499" y="2894015"/>
                    </a:cubicBezTo>
                    <a:cubicBezTo>
                      <a:pt x="1615555" y="2943228"/>
                      <a:pt x="1510780" y="3014665"/>
                      <a:pt x="1463949" y="3041652"/>
                    </a:cubicBezTo>
                    <a:cubicBezTo>
                      <a:pt x="1417118" y="3068640"/>
                      <a:pt x="1415530" y="3057527"/>
                      <a:pt x="1392511" y="3055940"/>
                    </a:cubicBezTo>
                    <a:cubicBezTo>
                      <a:pt x="1369492" y="3054353"/>
                      <a:pt x="1344092" y="3047208"/>
                      <a:pt x="1325836" y="3032127"/>
                    </a:cubicBezTo>
                    <a:cubicBezTo>
                      <a:pt x="1307580" y="3017046"/>
                      <a:pt x="1292499" y="2985296"/>
                      <a:pt x="1282974" y="2965452"/>
                    </a:cubicBezTo>
                    <a:cubicBezTo>
                      <a:pt x="1273449" y="2945608"/>
                      <a:pt x="1288530" y="2927352"/>
                      <a:pt x="1268686" y="2913065"/>
                    </a:cubicBezTo>
                    <a:cubicBezTo>
                      <a:pt x="1248842" y="2898778"/>
                      <a:pt x="1184548" y="2889252"/>
                      <a:pt x="1163911" y="2879727"/>
                    </a:cubicBezTo>
                    <a:cubicBezTo>
                      <a:pt x="1143274" y="2870202"/>
                      <a:pt x="1146448" y="2876552"/>
                      <a:pt x="1144861" y="2855915"/>
                    </a:cubicBezTo>
                    <a:cubicBezTo>
                      <a:pt x="1143274" y="2835278"/>
                      <a:pt x="1162323" y="2801146"/>
                      <a:pt x="1154386" y="2755902"/>
                    </a:cubicBezTo>
                    <a:cubicBezTo>
                      <a:pt x="1146449" y="2710658"/>
                      <a:pt x="1117080" y="2625727"/>
                      <a:pt x="1097236" y="2584452"/>
                    </a:cubicBezTo>
                    <a:cubicBezTo>
                      <a:pt x="1077392" y="2543177"/>
                      <a:pt x="1045643" y="2527302"/>
                      <a:pt x="1035324" y="2508252"/>
                    </a:cubicBezTo>
                    <a:cubicBezTo>
                      <a:pt x="1025005" y="2489202"/>
                      <a:pt x="988493" y="2497933"/>
                      <a:pt x="1035324" y="2470152"/>
                    </a:cubicBezTo>
                    <a:cubicBezTo>
                      <a:pt x="1082155" y="2442371"/>
                      <a:pt x="1316311" y="2341565"/>
                      <a:pt x="1316311" y="2341565"/>
                    </a:cubicBezTo>
                    <a:lnTo>
                      <a:pt x="1697311" y="2160590"/>
                    </a:lnTo>
                    <a:cubicBezTo>
                      <a:pt x="1807642" y="2106615"/>
                      <a:pt x="1978299" y="2017715"/>
                      <a:pt x="1978299" y="2017715"/>
                    </a:cubicBezTo>
                    <a:cubicBezTo>
                      <a:pt x="2056880" y="1977234"/>
                      <a:pt x="2118793" y="1939927"/>
                      <a:pt x="2168799" y="1917702"/>
                    </a:cubicBezTo>
                    <a:cubicBezTo>
                      <a:pt x="2218805" y="1895477"/>
                      <a:pt x="2241824" y="1902621"/>
                      <a:pt x="2278336" y="1884365"/>
                    </a:cubicBezTo>
                    <a:cubicBezTo>
                      <a:pt x="2314848" y="1866109"/>
                      <a:pt x="2353743" y="1846265"/>
                      <a:pt x="2387874" y="1808165"/>
                    </a:cubicBezTo>
                    <a:cubicBezTo>
                      <a:pt x="2422005" y="1770065"/>
                      <a:pt x="2474393" y="1693865"/>
                      <a:pt x="2483124" y="1655765"/>
                    </a:cubicBezTo>
                    <a:cubicBezTo>
                      <a:pt x="2491855" y="1617665"/>
                      <a:pt x="2475980" y="1600996"/>
                      <a:pt x="2440261" y="1579565"/>
                    </a:cubicBezTo>
                    <a:cubicBezTo>
                      <a:pt x="2404542" y="1558134"/>
                      <a:pt x="2268811" y="1527177"/>
                      <a:pt x="2268811" y="1527177"/>
                    </a:cubicBezTo>
                    <a:cubicBezTo>
                      <a:pt x="2143399" y="1490664"/>
                      <a:pt x="1885430" y="1422402"/>
                      <a:pt x="1687786" y="1360490"/>
                    </a:cubicBezTo>
                    <a:cubicBezTo>
                      <a:pt x="1490142" y="1298578"/>
                      <a:pt x="1302818" y="1224758"/>
                      <a:pt x="1082949" y="1155702"/>
                    </a:cubicBezTo>
                    <a:cubicBezTo>
                      <a:pt x="863080" y="1086646"/>
                      <a:pt x="544786" y="1001714"/>
                      <a:pt x="368574" y="946152"/>
                    </a:cubicBezTo>
                    <a:cubicBezTo>
                      <a:pt x="192362" y="890590"/>
                      <a:pt x="74886" y="853283"/>
                      <a:pt x="25674" y="822327"/>
                    </a:cubicBezTo>
                    <a:cubicBezTo>
                      <a:pt x="-23538" y="791371"/>
                      <a:pt x="1068" y="748509"/>
                      <a:pt x="73299" y="760415"/>
                    </a:cubicBezTo>
                    <a:cubicBezTo>
                      <a:pt x="145530" y="772321"/>
                      <a:pt x="265386" y="832646"/>
                      <a:pt x="459061" y="893765"/>
                    </a:cubicBezTo>
                    <a:cubicBezTo>
                      <a:pt x="652736" y="954884"/>
                      <a:pt x="1235349" y="1127127"/>
                      <a:pt x="1235349" y="1127127"/>
                    </a:cubicBezTo>
                    <a:lnTo>
                      <a:pt x="1730649" y="1270002"/>
                    </a:lnTo>
                    <a:lnTo>
                      <a:pt x="2159274" y="1398590"/>
                    </a:lnTo>
                    <a:cubicBezTo>
                      <a:pt x="2287068" y="1438277"/>
                      <a:pt x="2417242" y="1483521"/>
                      <a:pt x="2497411" y="1508127"/>
                    </a:cubicBezTo>
                    <a:cubicBezTo>
                      <a:pt x="2577580" y="1532733"/>
                      <a:pt x="2574405" y="1541464"/>
                      <a:pt x="2640286" y="1546227"/>
                    </a:cubicBezTo>
                    <a:cubicBezTo>
                      <a:pt x="2706167" y="1550989"/>
                      <a:pt x="2811737" y="1555752"/>
                      <a:pt x="2892699" y="1536702"/>
                    </a:cubicBezTo>
                    <a:cubicBezTo>
                      <a:pt x="2973661" y="1517652"/>
                      <a:pt x="3061767" y="1470027"/>
                      <a:pt x="3126061" y="1431927"/>
                    </a:cubicBezTo>
                    <a:cubicBezTo>
                      <a:pt x="3190355" y="1393827"/>
                      <a:pt x="3227661" y="1345408"/>
                      <a:pt x="3278461" y="1308102"/>
                    </a:cubicBezTo>
                    <a:cubicBezTo>
                      <a:pt x="3329261" y="1270796"/>
                      <a:pt x="3380061" y="1239840"/>
                      <a:pt x="3430861" y="1208090"/>
                    </a:cubicBezTo>
                    <a:cubicBezTo>
                      <a:pt x="3481661" y="1176340"/>
                      <a:pt x="3549924" y="1143002"/>
                      <a:pt x="3583261" y="1117602"/>
                    </a:cubicBezTo>
                    <a:cubicBezTo>
                      <a:pt x="3616598" y="1092202"/>
                      <a:pt x="3619774" y="1090615"/>
                      <a:pt x="3630886" y="1055690"/>
                    </a:cubicBezTo>
                    <a:cubicBezTo>
                      <a:pt x="3641999" y="1020765"/>
                      <a:pt x="3652317" y="981077"/>
                      <a:pt x="3649936" y="908052"/>
                    </a:cubicBezTo>
                    <a:cubicBezTo>
                      <a:pt x="3647555" y="835027"/>
                      <a:pt x="3624536" y="696915"/>
                      <a:pt x="3616599" y="617540"/>
                    </a:cubicBezTo>
                    <a:cubicBezTo>
                      <a:pt x="3608662" y="538165"/>
                      <a:pt x="3598342" y="482602"/>
                      <a:pt x="3602311" y="431802"/>
                    </a:cubicBezTo>
                    <a:cubicBezTo>
                      <a:pt x="3606280" y="381002"/>
                      <a:pt x="3616599" y="347665"/>
                      <a:pt x="3640411" y="312740"/>
                    </a:cubicBezTo>
                    <a:cubicBezTo>
                      <a:pt x="3664223" y="277815"/>
                      <a:pt x="3697561" y="254796"/>
                      <a:pt x="3745186" y="222252"/>
                    </a:cubicBezTo>
                    <a:cubicBezTo>
                      <a:pt x="3792811" y="189708"/>
                      <a:pt x="3861074" y="153196"/>
                      <a:pt x="3926161" y="117477"/>
                    </a:cubicBezTo>
                    <a:cubicBezTo>
                      <a:pt x="3991248" y="81758"/>
                      <a:pt x="4090467" y="24609"/>
                      <a:pt x="4135711" y="7940"/>
                    </a:cubicBezTo>
                    <a:cubicBezTo>
                      <a:pt x="4180955" y="-8729"/>
                      <a:pt x="4207149" y="3971"/>
                      <a:pt x="4197624" y="17465"/>
                    </a:cubicBezTo>
                    <a:cubicBezTo>
                      <a:pt x="4188099" y="30959"/>
                      <a:pt x="4119836" y="65090"/>
                      <a:pt x="4078561" y="88902"/>
                    </a:cubicBezTo>
                    <a:cubicBezTo>
                      <a:pt x="4037286" y="112714"/>
                      <a:pt x="3986486" y="136528"/>
                      <a:pt x="3949974" y="160340"/>
                    </a:cubicBezTo>
                    <a:cubicBezTo>
                      <a:pt x="3913462" y="184152"/>
                      <a:pt x="3892823" y="202408"/>
                      <a:pt x="3859486" y="231777"/>
                    </a:cubicBezTo>
                    <a:cubicBezTo>
                      <a:pt x="3826149" y="261146"/>
                      <a:pt x="3771380" y="302421"/>
                      <a:pt x="3749949" y="336552"/>
                    </a:cubicBezTo>
                    <a:cubicBezTo>
                      <a:pt x="3728518" y="370683"/>
                      <a:pt x="3732486" y="394496"/>
                      <a:pt x="3730899" y="436565"/>
                    </a:cubicBezTo>
                    <a:cubicBezTo>
                      <a:pt x="3729312" y="478634"/>
                      <a:pt x="3732487" y="539753"/>
                      <a:pt x="3740424" y="588965"/>
                    </a:cubicBezTo>
                    <a:cubicBezTo>
                      <a:pt x="3748361" y="638177"/>
                      <a:pt x="3761855" y="681040"/>
                      <a:pt x="3778524" y="731840"/>
                    </a:cubicBezTo>
                    <a:cubicBezTo>
                      <a:pt x="3795193" y="782640"/>
                      <a:pt x="3829323" y="838202"/>
                      <a:pt x="3840436" y="893765"/>
                    </a:cubicBezTo>
                    <a:cubicBezTo>
                      <a:pt x="3851549" y="949328"/>
                      <a:pt x="3845993" y="1015209"/>
                      <a:pt x="3845199" y="1065215"/>
                    </a:cubicBezTo>
                    <a:cubicBezTo>
                      <a:pt x="3844405" y="1115221"/>
                      <a:pt x="3842818" y="1154115"/>
                      <a:pt x="3835674" y="1193802"/>
                    </a:cubicBezTo>
                    <a:cubicBezTo>
                      <a:pt x="3828530" y="1233489"/>
                      <a:pt x="3822974" y="1258890"/>
                      <a:pt x="3802336" y="1303340"/>
                    </a:cubicBezTo>
                    <a:cubicBezTo>
                      <a:pt x="3781699" y="1347790"/>
                      <a:pt x="3742805" y="1416846"/>
                      <a:pt x="3711849" y="1460502"/>
                    </a:cubicBezTo>
                    <a:cubicBezTo>
                      <a:pt x="3680893" y="1504158"/>
                      <a:pt x="3661843" y="1526383"/>
                      <a:pt x="3616599" y="1565277"/>
                    </a:cubicBezTo>
                    <a:cubicBezTo>
                      <a:pt x="3571355" y="1604171"/>
                      <a:pt x="3534048" y="1620046"/>
                      <a:pt x="3440386" y="1693865"/>
                    </a:cubicBezTo>
                    <a:cubicBezTo>
                      <a:pt x="3346724" y="1767684"/>
                      <a:pt x="3164161" y="1928815"/>
                      <a:pt x="3054624" y="2008190"/>
                    </a:cubicBezTo>
                    <a:cubicBezTo>
                      <a:pt x="2945087" y="2087565"/>
                      <a:pt x="2856980" y="2118521"/>
                      <a:pt x="2783161" y="2170115"/>
                    </a:cubicBezTo>
                    <a:cubicBezTo>
                      <a:pt x="2709342" y="2221709"/>
                      <a:pt x="2672830" y="2274096"/>
                      <a:pt x="2611711" y="2317752"/>
                    </a:cubicBezTo>
                    <a:cubicBezTo>
                      <a:pt x="2550592" y="2361408"/>
                      <a:pt x="2416449" y="2432052"/>
                      <a:pt x="2416449" y="2432052"/>
                    </a:cubicBezTo>
                    <a:cubicBezTo>
                      <a:pt x="2335487" y="2479677"/>
                      <a:pt x="2228330" y="2548733"/>
                      <a:pt x="2125936" y="2603502"/>
                    </a:cubicBezTo>
                    <a:cubicBezTo>
                      <a:pt x="2023542" y="2658271"/>
                      <a:pt x="1887017" y="2697958"/>
                      <a:pt x="1811611" y="2746377"/>
                    </a:cubicBezTo>
                    <a:close/>
                  </a:path>
                </a:pathLst>
              </a:custGeom>
              <a:solidFill>
                <a:schemeClr val="accent1">
                  <a:alpha val="5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31A1ABB9-E113-41C5-AB5E-28535A7C7EF0}"/>
                  </a:ext>
                </a:extLst>
              </p:cNvPr>
              <p:cNvSpPr/>
              <p:nvPr/>
            </p:nvSpPr>
            <p:spPr>
              <a:xfrm>
                <a:off x="3440685" y="1734412"/>
                <a:ext cx="3564954" cy="1361926"/>
              </a:xfrm>
              <a:custGeom>
                <a:avLst/>
                <a:gdLst>
                  <a:gd name="connsiteX0" fmla="*/ 311012 w 3697150"/>
                  <a:gd name="connsiteY0" fmla="*/ 806450 h 1459624"/>
                  <a:gd name="connsiteX1" fmla="*/ 1515925 w 3697150"/>
                  <a:gd name="connsiteY1" fmla="*/ 1144587 h 1459624"/>
                  <a:gd name="connsiteX2" fmla="*/ 2206487 w 3697150"/>
                  <a:gd name="connsiteY2" fmla="*/ 1320800 h 1459624"/>
                  <a:gd name="connsiteX3" fmla="*/ 2530337 w 3697150"/>
                  <a:gd name="connsiteY3" fmla="*/ 1420812 h 1459624"/>
                  <a:gd name="connsiteX4" fmla="*/ 2820850 w 3697150"/>
                  <a:gd name="connsiteY4" fmla="*/ 1458912 h 1459624"/>
                  <a:gd name="connsiteX5" fmla="*/ 2978012 w 3697150"/>
                  <a:gd name="connsiteY5" fmla="*/ 1392237 h 1459624"/>
                  <a:gd name="connsiteX6" fmla="*/ 3216137 w 3697150"/>
                  <a:gd name="connsiteY6" fmla="*/ 1263650 h 1459624"/>
                  <a:gd name="connsiteX7" fmla="*/ 3487600 w 3697150"/>
                  <a:gd name="connsiteY7" fmla="*/ 1087437 h 1459624"/>
                  <a:gd name="connsiteX8" fmla="*/ 3606662 w 3697150"/>
                  <a:gd name="connsiteY8" fmla="*/ 987425 h 1459624"/>
                  <a:gd name="connsiteX9" fmla="*/ 3654287 w 3697150"/>
                  <a:gd name="connsiteY9" fmla="*/ 849312 h 1459624"/>
                  <a:gd name="connsiteX10" fmla="*/ 3654287 w 3697150"/>
                  <a:gd name="connsiteY10" fmla="*/ 701675 h 1459624"/>
                  <a:gd name="connsiteX11" fmla="*/ 3682862 w 3697150"/>
                  <a:gd name="connsiteY11" fmla="*/ 506412 h 1459624"/>
                  <a:gd name="connsiteX12" fmla="*/ 3692387 w 3697150"/>
                  <a:gd name="connsiteY12" fmla="*/ 406400 h 1459624"/>
                  <a:gd name="connsiteX13" fmla="*/ 3697150 w 3697150"/>
                  <a:gd name="connsiteY13" fmla="*/ 406400 h 1459624"/>
                  <a:gd name="connsiteX14" fmla="*/ 3259000 w 3697150"/>
                  <a:gd name="connsiteY14" fmla="*/ 315912 h 1459624"/>
                  <a:gd name="connsiteX15" fmla="*/ 2835137 w 3697150"/>
                  <a:gd name="connsiteY15" fmla="*/ 263525 h 1459624"/>
                  <a:gd name="connsiteX16" fmla="*/ 2611300 w 3697150"/>
                  <a:gd name="connsiteY16" fmla="*/ 239712 h 1459624"/>
                  <a:gd name="connsiteX17" fmla="*/ 2406512 w 3697150"/>
                  <a:gd name="connsiteY17" fmla="*/ 254000 h 1459624"/>
                  <a:gd name="connsiteX18" fmla="*/ 2211250 w 3697150"/>
                  <a:gd name="connsiteY18" fmla="*/ 234950 h 1459624"/>
                  <a:gd name="connsiteX19" fmla="*/ 1377812 w 3697150"/>
                  <a:gd name="connsiteY19" fmla="*/ 39687 h 1459624"/>
                  <a:gd name="connsiteX20" fmla="*/ 1201600 w 3697150"/>
                  <a:gd name="connsiteY20" fmla="*/ 1587 h 1459624"/>
                  <a:gd name="connsiteX21" fmla="*/ 1068250 w 3697150"/>
                  <a:gd name="connsiteY21" fmla="*/ 34925 h 1459624"/>
                  <a:gd name="connsiteX22" fmla="*/ 501512 w 3697150"/>
                  <a:gd name="connsiteY22" fmla="*/ 268287 h 1459624"/>
                  <a:gd name="connsiteX23" fmla="*/ 30025 w 3697150"/>
                  <a:gd name="connsiteY23" fmla="*/ 558800 h 1459624"/>
                  <a:gd name="connsiteX24" fmla="*/ 77650 w 3697150"/>
                  <a:gd name="connsiteY24" fmla="*/ 711200 h 1459624"/>
                  <a:gd name="connsiteX25" fmla="*/ 311012 w 3697150"/>
                  <a:gd name="connsiteY25" fmla="*/ 806450 h 1459624"/>
                  <a:gd name="connsiteX0" fmla="*/ 299943 w 3686081"/>
                  <a:gd name="connsiteY0" fmla="*/ 806450 h 1459624"/>
                  <a:gd name="connsiteX1" fmla="*/ 1504856 w 3686081"/>
                  <a:gd name="connsiteY1" fmla="*/ 1144587 h 1459624"/>
                  <a:gd name="connsiteX2" fmla="*/ 2195418 w 3686081"/>
                  <a:gd name="connsiteY2" fmla="*/ 1320800 h 1459624"/>
                  <a:gd name="connsiteX3" fmla="*/ 2519268 w 3686081"/>
                  <a:gd name="connsiteY3" fmla="*/ 1420812 h 1459624"/>
                  <a:gd name="connsiteX4" fmla="*/ 2809781 w 3686081"/>
                  <a:gd name="connsiteY4" fmla="*/ 1458912 h 1459624"/>
                  <a:gd name="connsiteX5" fmla="*/ 2966943 w 3686081"/>
                  <a:gd name="connsiteY5" fmla="*/ 1392237 h 1459624"/>
                  <a:gd name="connsiteX6" fmla="*/ 3205068 w 3686081"/>
                  <a:gd name="connsiteY6" fmla="*/ 1263650 h 1459624"/>
                  <a:gd name="connsiteX7" fmla="*/ 3476531 w 3686081"/>
                  <a:gd name="connsiteY7" fmla="*/ 1087437 h 1459624"/>
                  <a:gd name="connsiteX8" fmla="*/ 3595593 w 3686081"/>
                  <a:gd name="connsiteY8" fmla="*/ 987425 h 1459624"/>
                  <a:gd name="connsiteX9" fmla="*/ 3643218 w 3686081"/>
                  <a:gd name="connsiteY9" fmla="*/ 849312 h 1459624"/>
                  <a:gd name="connsiteX10" fmla="*/ 3643218 w 3686081"/>
                  <a:gd name="connsiteY10" fmla="*/ 701675 h 1459624"/>
                  <a:gd name="connsiteX11" fmla="*/ 3671793 w 3686081"/>
                  <a:gd name="connsiteY11" fmla="*/ 506412 h 1459624"/>
                  <a:gd name="connsiteX12" fmla="*/ 3681318 w 3686081"/>
                  <a:gd name="connsiteY12" fmla="*/ 406400 h 1459624"/>
                  <a:gd name="connsiteX13" fmla="*/ 3686081 w 3686081"/>
                  <a:gd name="connsiteY13" fmla="*/ 406400 h 1459624"/>
                  <a:gd name="connsiteX14" fmla="*/ 3247931 w 3686081"/>
                  <a:gd name="connsiteY14" fmla="*/ 315912 h 1459624"/>
                  <a:gd name="connsiteX15" fmla="*/ 2824068 w 3686081"/>
                  <a:gd name="connsiteY15" fmla="*/ 263525 h 1459624"/>
                  <a:gd name="connsiteX16" fmla="*/ 2600231 w 3686081"/>
                  <a:gd name="connsiteY16" fmla="*/ 239712 h 1459624"/>
                  <a:gd name="connsiteX17" fmla="*/ 2395443 w 3686081"/>
                  <a:gd name="connsiteY17" fmla="*/ 254000 h 1459624"/>
                  <a:gd name="connsiteX18" fmla="*/ 2200181 w 3686081"/>
                  <a:gd name="connsiteY18" fmla="*/ 234950 h 1459624"/>
                  <a:gd name="connsiteX19" fmla="*/ 1366743 w 3686081"/>
                  <a:gd name="connsiteY19" fmla="*/ 39687 h 1459624"/>
                  <a:gd name="connsiteX20" fmla="*/ 1190531 w 3686081"/>
                  <a:gd name="connsiteY20" fmla="*/ 1587 h 1459624"/>
                  <a:gd name="connsiteX21" fmla="*/ 1057181 w 3686081"/>
                  <a:gd name="connsiteY21" fmla="*/ 34925 h 1459624"/>
                  <a:gd name="connsiteX22" fmla="*/ 490443 w 3686081"/>
                  <a:gd name="connsiteY22" fmla="*/ 268287 h 1459624"/>
                  <a:gd name="connsiteX23" fmla="*/ 18956 w 3686081"/>
                  <a:gd name="connsiteY23" fmla="*/ 558800 h 1459624"/>
                  <a:gd name="connsiteX24" fmla="*/ 142781 w 3686081"/>
                  <a:gd name="connsiteY24" fmla="*/ 720725 h 1459624"/>
                  <a:gd name="connsiteX25" fmla="*/ 299943 w 3686081"/>
                  <a:gd name="connsiteY25" fmla="*/ 806450 h 1459624"/>
                  <a:gd name="connsiteX0" fmla="*/ 178816 w 3564954"/>
                  <a:gd name="connsiteY0" fmla="*/ 806450 h 1459624"/>
                  <a:gd name="connsiteX1" fmla="*/ 1383729 w 3564954"/>
                  <a:gd name="connsiteY1" fmla="*/ 1144587 h 1459624"/>
                  <a:gd name="connsiteX2" fmla="*/ 2074291 w 3564954"/>
                  <a:gd name="connsiteY2" fmla="*/ 1320800 h 1459624"/>
                  <a:gd name="connsiteX3" fmla="*/ 2398141 w 3564954"/>
                  <a:gd name="connsiteY3" fmla="*/ 1420812 h 1459624"/>
                  <a:gd name="connsiteX4" fmla="*/ 2688654 w 3564954"/>
                  <a:gd name="connsiteY4" fmla="*/ 1458912 h 1459624"/>
                  <a:gd name="connsiteX5" fmla="*/ 2845816 w 3564954"/>
                  <a:gd name="connsiteY5" fmla="*/ 1392237 h 1459624"/>
                  <a:gd name="connsiteX6" fmla="*/ 3083941 w 3564954"/>
                  <a:gd name="connsiteY6" fmla="*/ 1263650 h 1459624"/>
                  <a:gd name="connsiteX7" fmla="*/ 3355404 w 3564954"/>
                  <a:gd name="connsiteY7" fmla="*/ 1087437 h 1459624"/>
                  <a:gd name="connsiteX8" fmla="*/ 3474466 w 3564954"/>
                  <a:gd name="connsiteY8" fmla="*/ 987425 h 1459624"/>
                  <a:gd name="connsiteX9" fmla="*/ 3522091 w 3564954"/>
                  <a:gd name="connsiteY9" fmla="*/ 849312 h 1459624"/>
                  <a:gd name="connsiteX10" fmla="*/ 3522091 w 3564954"/>
                  <a:gd name="connsiteY10" fmla="*/ 701675 h 1459624"/>
                  <a:gd name="connsiteX11" fmla="*/ 3550666 w 3564954"/>
                  <a:gd name="connsiteY11" fmla="*/ 506412 h 1459624"/>
                  <a:gd name="connsiteX12" fmla="*/ 3560191 w 3564954"/>
                  <a:gd name="connsiteY12" fmla="*/ 406400 h 1459624"/>
                  <a:gd name="connsiteX13" fmla="*/ 3564954 w 3564954"/>
                  <a:gd name="connsiteY13" fmla="*/ 406400 h 1459624"/>
                  <a:gd name="connsiteX14" fmla="*/ 3126804 w 3564954"/>
                  <a:gd name="connsiteY14" fmla="*/ 315912 h 1459624"/>
                  <a:gd name="connsiteX15" fmla="*/ 2702941 w 3564954"/>
                  <a:gd name="connsiteY15" fmla="*/ 263525 h 1459624"/>
                  <a:gd name="connsiteX16" fmla="*/ 2479104 w 3564954"/>
                  <a:gd name="connsiteY16" fmla="*/ 239712 h 1459624"/>
                  <a:gd name="connsiteX17" fmla="*/ 2274316 w 3564954"/>
                  <a:gd name="connsiteY17" fmla="*/ 254000 h 1459624"/>
                  <a:gd name="connsiteX18" fmla="*/ 2079054 w 3564954"/>
                  <a:gd name="connsiteY18" fmla="*/ 234950 h 1459624"/>
                  <a:gd name="connsiteX19" fmla="*/ 1245616 w 3564954"/>
                  <a:gd name="connsiteY19" fmla="*/ 39687 h 1459624"/>
                  <a:gd name="connsiteX20" fmla="*/ 1069404 w 3564954"/>
                  <a:gd name="connsiteY20" fmla="*/ 1587 h 1459624"/>
                  <a:gd name="connsiteX21" fmla="*/ 936054 w 3564954"/>
                  <a:gd name="connsiteY21" fmla="*/ 34925 h 1459624"/>
                  <a:gd name="connsiteX22" fmla="*/ 369316 w 3564954"/>
                  <a:gd name="connsiteY22" fmla="*/ 268287 h 1459624"/>
                  <a:gd name="connsiteX23" fmla="*/ 335979 w 3564954"/>
                  <a:gd name="connsiteY23" fmla="*/ 568325 h 1459624"/>
                  <a:gd name="connsiteX24" fmla="*/ 21654 w 3564954"/>
                  <a:gd name="connsiteY24" fmla="*/ 720725 h 1459624"/>
                  <a:gd name="connsiteX25" fmla="*/ 178816 w 3564954"/>
                  <a:gd name="connsiteY25" fmla="*/ 806450 h 1459624"/>
                  <a:gd name="connsiteX0" fmla="*/ 178816 w 3564954"/>
                  <a:gd name="connsiteY0" fmla="*/ 810644 h 1463818"/>
                  <a:gd name="connsiteX1" fmla="*/ 1383729 w 3564954"/>
                  <a:gd name="connsiteY1" fmla="*/ 1148781 h 1463818"/>
                  <a:gd name="connsiteX2" fmla="*/ 2074291 w 3564954"/>
                  <a:gd name="connsiteY2" fmla="*/ 1324994 h 1463818"/>
                  <a:gd name="connsiteX3" fmla="*/ 2398141 w 3564954"/>
                  <a:gd name="connsiteY3" fmla="*/ 1425006 h 1463818"/>
                  <a:gd name="connsiteX4" fmla="*/ 2688654 w 3564954"/>
                  <a:gd name="connsiteY4" fmla="*/ 1463106 h 1463818"/>
                  <a:gd name="connsiteX5" fmla="*/ 2845816 w 3564954"/>
                  <a:gd name="connsiteY5" fmla="*/ 1396431 h 1463818"/>
                  <a:gd name="connsiteX6" fmla="*/ 3083941 w 3564954"/>
                  <a:gd name="connsiteY6" fmla="*/ 1267844 h 1463818"/>
                  <a:gd name="connsiteX7" fmla="*/ 3355404 w 3564954"/>
                  <a:gd name="connsiteY7" fmla="*/ 1091631 h 1463818"/>
                  <a:gd name="connsiteX8" fmla="*/ 3474466 w 3564954"/>
                  <a:gd name="connsiteY8" fmla="*/ 991619 h 1463818"/>
                  <a:gd name="connsiteX9" fmla="*/ 3522091 w 3564954"/>
                  <a:gd name="connsiteY9" fmla="*/ 853506 h 1463818"/>
                  <a:gd name="connsiteX10" fmla="*/ 3522091 w 3564954"/>
                  <a:gd name="connsiteY10" fmla="*/ 705869 h 1463818"/>
                  <a:gd name="connsiteX11" fmla="*/ 3550666 w 3564954"/>
                  <a:gd name="connsiteY11" fmla="*/ 510606 h 1463818"/>
                  <a:gd name="connsiteX12" fmla="*/ 3560191 w 3564954"/>
                  <a:gd name="connsiteY12" fmla="*/ 410594 h 1463818"/>
                  <a:gd name="connsiteX13" fmla="*/ 3564954 w 3564954"/>
                  <a:gd name="connsiteY13" fmla="*/ 410594 h 1463818"/>
                  <a:gd name="connsiteX14" fmla="*/ 3126804 w 3564954"/>
                  <a:gd name="connsiteY14" fmla="*/ 320106 h 1463818"/>
                  <a:gd name="connsiteX15" fmla="*/ 2702941 w 3564954"/>
                  <a:gd name="connsiteY15" fmla="*/ 267719 h 1463818"/>
                  <a:gd name="connsiteX16" fmla="*/ 2479104 w 3564954"/>
                  <a:gd name="connsiteY16" fmla="*/ 243906 h 1463818"/>
                  <a:gd name="connsiteX17" fmla="*/ 2274316 w 3564954"/>
                  <a:gd name="connsiteY17" fmla="*/ 258194 h 1463818"/>
                  <a:gd name="connsiteX18" fmla="*/ 2079054 w 3564954"/>
                  <a:gd name="connsiteY18" fmla="*/ 239144 h 1463818"/>
                  <a:gd name="connsiteX19" fmla="*/ 1245616 w 3564954"/>
                  <a:gd name="connsiteY19" fmla="*/ 43881 h 1463818"/>
                  <a:gd name="connsiteX20" fmla="*/ 1069404 w 3564954"/>
                  <a:gd name="connsiteY20" fmla="*/ 5781 h 1463818"/>
                  <a:gd name="connsiteX21" fmla="*/ 936054 w 3564954"/>
                  <a:gd name="connsiteY21" fmla="*/ 39119 h 1463818"/>
                  <a:gd name="connsiteX22" fmla="*/ 797941 w 3564954"/>
                  <a:gd name="connsiteY22" fmla="*/ 358206 h 1463818"/>
                  <a:gd name="connsiteX23" fmla="*/ 335979 w 3564954"/>
                  <a:gd name="connsiteY23" fmla="*/ 572519 h 1463818"/>
                  <a:gd name="connsiteX24" fmla="*/ 21654 w 3564954"/>
                  <a:gd name="connsiteY24" fmla="*/ 724919 h 1463818"/>
                  <a:gd name="connsiteX25" fmla="*/ 178816 w 3564954"/>
                  <a:gd name="connsiteY25" fmla="*/ 810644 h 1463818"/>
                  <a:gd name="connsiteX0" fmla="*/ 178816 w 3564954"/>
                  <a:gd name="connsiteY0" fmla="*/ 813494 h 1466668"/>
                  <a:gd name="connsiteX1" fmla="*/ 1383729 w 3564954"/>
                  <a:gd name="connsiteY1" fmla="*/ 1151631 h 1466668"/>
                  <a:gd name="connsiteX2" fmla="*/ 2074291 w 3564954"/>
                  <a:gd name="connsiteY2" fmla="*/ 1327844 h 1466668"/>
                  <a:gd name="connsiteX3" fmla="*/ 2398141 w 3564954"/>
                  <a:gd name="connsiteY3" fmla="*/ 1427856 h 1466668"/>
                  <a:gd name="connsiteX4" fmla="*/ 2688654 w 3564954"/>
                  <a:gd name="connsiteY4" fmla="*/ 1465956 h 1466668"/>
                  <a:gd name="connsiteX5" fmla="*/ 2845816 w 3564954"/>
                  <a:gd name="connsiteY5" fmla="*/ 1399281 h 1466668"/>
                  <a:gd name="connsiteX6" fmla="*/ 3083941 w 3564954"/>
                  <a:gd name="connsiteY6" fmla="*/ 1270694 h 1466668"/>
                  <a:gd name="connsiteX7" fmla="*/ 3355404 w 3564954"/>
                  <a:gd name="connsiteY7" fmla="*/ 1094481 h 1466668"/>
                  <a:gd name="connsiteX8" fmla="*/ 3474466 w 3564954"/>
                  <a:gd name="connsiteY8" fmla="*/ 994469 h 1466668"/>
                  <a:gd name="connsiteX9" fmla="*/ 3522091 w 3564954"/>
                  <a:gd name="connsiteY9" fmla="*/ 856356 h 1466668"/>
                  <a:gd name="connsiteX10" fmla="*/ 3522091 w 3564954"/>
                  <a:gd name="connsiteY10" fmla="*/ 708719 h 1466668"/>
                  <a:gd name="connsiteX11" fmla="*/ 3550666 w 3564954"/>
                  <a:gd name="connsiteY11" fmla="*/ 513456 h 1466668"/>
                  <a:gd name="connsiteX12" fmla="*/ 3560191 w 3564954"/>
                  <a:gd name="connsiteY12" fmla="*/ 413444 h 1466668"/>
                  <a:gd name="connsiteX13" fmla="*/ 3564954 w 3564954"/>
                  <a:gd name="connsiteY13" fmla="*/ 413444 h 1466668"/>
                  <a:gd name="connsiteX14" fmla="*/ 3126804 w 3564954"/>
                  <a:gd name="connsiteY14" fmla="*/ 322956 h 1466668"/>
                  <a:gd name="connsiteX15" fmla="*/ 2702941 w 3564954"/>
                  <a:gd name="connsiteY15" fmla="*/ 270569 h 1466668"/>
                  <a:gd name="connsiteX16" fmla="*/ 2479104 w 3564954"/>
                  <a:gd name="connsiteY16" fmla="*/ 246756 h 1466668"/>
                  <a:gd name="connsiteX17" fmla="*/ 2274316 w 3564954"/>
                  <a:gd name="connsiteY17" fmla="*/ 261044 h 1466668"/>
                  <a:gd name="connsiteX18" fmla="*/ 2079054 w 3564954"/>
                  <a:gd name="connsiteY18" fmla="*/ 241994 h 1466668"/>
                  <a:gd name="connsiteX19" fmla="*/ 1245616 w 3564954"/>
                  <a:gd name="connsiteY19" fmla="*/ 46731 h 1466668"/>
                  <a:gd name="connsiteX20" fmla="*/ 1069404 w 3564954"/>
                  <a:gd name="connsiteY20" fmla="*/ 8631 h 1466668"/>
                  <a:gd name="connsiteX21" fmla="*/ 1107504 w 3564954"/>
                  <a:gd name="connsiteY21" fmla="*/ 175319 h 1466668"/>
                  <a:gd name="connsiteX22" fmla="*/ 797941 w 3564954"/>
                  <a:gd name="connsiteY22" fmla="*/ 361056 h 1466668"/>
                  <a:gd name="connsiteX23" fmla="*/ 335979 w 3564954"/>
                  <a:gd name="connsiteY23" fmla="*/ 575369 h 1466668"/>
                  <a:gd name="connsiteX24" fmla="*/ 21654 w 3564954"/>
                  <a:gd name="connsiteY24" fmla="*/ 727769 h 1466668"/>
                  <a:gd name="connsiteX25" fmla="*/ 178816 w 3564954"/>
                  <a:gd name="connsiteY25" fmla="*/ 813494 h 1466668"/>
                  <a:gd name="connsiteX0" fmla="*/ 178816 w 3564954"/>
                  <a:gd name="connsiteY0" fmla="*/ 773342 h 1426516"/>
                  <a:gd name="connsiteX1" fmla="*/ 1383729 w 3564954"/>
                  <a:gd name="connsiteY1" fmla="*/ 1111479 h 1426516"/>
                  <a:gd name="connsiteX2" fmla="*/ 2074291 w 3564954"/>
                  <a:gd name="connsiteY2" fmla="*/ 1287692 h 1426516"/>
                  <a:gd name="connsiteX3" fmla="*/ 2398141 w 3564954"/>
                  <a:gd name="connsiteY3" fmla="*/ 1387704 h 1426516"/>
                  <a:gd name="connsiteX4" fmla="*/ 2688654 w 3564954"/>
                  <a:gd name="connsiteY4" fmla="*/ 1425804 h 1426516"/>
                  <a:gd name="connsiteX5" fmla="*/ 2845816 w 3564954"/>
                  <a:gd name="connsiteY5" fmla="*/ 1359129 h 1426516"/>
                  <a:gd name="connsiteX6" fmla="*/ 3083941 w 3564954"/>
                  <a:gd name="connsiteY6" fmla="*/ 1230542 h 1426516"/>
                  <a:gd name="connsiteX7" fmla="*/ 3355404 w 3564954"/>
                  <a:gd name="connsiteY7" fmla="*/ 1054329 h 1426516"/>
                  <a:gd name="connsiteX8" fmla="*/ 3474466 w 3564954"/>
                  <a:gd name="connsiteY8" fmla="*/ 954317 h 1426516"/>
                  <a:gd name="connsiteX9" fmla="*/ 3522091 w 3564954"/>
                  <a:gd name="connsiteY9" fmla="*/ 816204 h 1426516"/>
                  <a:gd name="connsiteX10" fmla="*/ 3522091 w 3564954"/>
                  <a:gd name="connsiteY10" fmla="*/ 668567 h 1426516"/>
                  <a:gd name="connsiteX11" fmla="*/ 3550666 w 3564954"/>
                  <a:gd name="connsiteY11" fmla="*/ 473304 h 1426516"/>
                  <a:gd name="connsiteX12" fmla="*/ 3560191 w 3564954"/>
                  <a:gd name="connsiteY12" fmla="*/ 373292 h 1426516"/>
                  <a:gd name="connsiteX13" fmla="*/ 3564954 w 3564954"/>
                  <a:gd name="connsiteY13" fmla="*/ 373292 h 1426516"/>
                  <a:gd name="connsiteX14" fmla="*/ 3126804 w 3564954"/>
                  <a:gd name="connsiteY14" fmla="*/ 282804 h 1426516"/>
                  <a:gd name="connsiteX15" fmla="*/ 2702941 w 3564954"/>
                  <a:gd name="connsiteY15" fmla="*/ 230417 h 1426516"/>
                  <a:gd name="connsiteX16" fmla="*/ 2479104 w 3564954"/>
                  <a:gd name="connsiteY16" fmla="*/ 206604 h 1426516"/>
                  <a:gd name="connsiteX17" fmla="*/ 2274316 w 3564954"/>
                  <a:gd name="connsiteY17" fmla="*/ 220892 h 1426516"/>
                  <a:gd name="connsiteX18" fmla="*/ 2079054 w 3564954"/>
                  <a:gd name="connsiteY18" fmla="*/ 201842 h 1426516"/>
                  <a:gd name="connsiteX19" fmla="*/ 1245616 w 3564954"/>
                  <a:gd name="connsiteY19" fmla="*/ 6579 h 1426516"/>
                  <a:gd name="connsiteX20" fmla="*/ 1221804 w 3564954"/>
                  <a:gd name="connsiteY20" fmla="*/ 54204 h 1426516"/>
                  <a:gd name="connsiteX21" fmla="*/ 1107504 w 3564954"/>
                  <a:gd name="connsiteY21" fmla="*/ 135167 h 1426516"/>
                  <a:gd name="connsiteX22" fmla="*/ 797941 w 3564954"/>
                  <a:gd name="connsiteY22" fmla="*/ 320904 h 1426516"/>
                  <a:gd name="connsiteX23" fmla="*/ 335979 w 3564954"/>
                  <a:gd name="connsiteY23" fmla="*/ 535217 h 1426516"/>
                  <a:gd name="connsiteX24" fmla="*/ 21654 w 3564954"/>
                  <a:gd name="connsiteY24" fmla="*/ 687617 h 1426516"/>
                  <a:gd name="connsiteX25" fmla="*/ 178816 w 3564954"/>
                  <a:gd name="connsiteY25" fmla="*/ 773342 h 1426516"/>
                  <a:gd name="connsiteX0" fmla="*/ 178816 w 3564954"/>
                  <a:gd name="connsiteY0" fmla="*/ 770087 h 1423261"/>
                  <a:gd name="connsiteX1" fmla="*/ 1383729 w 3564954"/>
                  <a:gd name="connsiteY1" fmla="*/ 1108224 h 1423261"/>
                  <a:gd name="connsiteX2" fmla="*/ 2074291 w 3564954"/>
                  <a:gd name="connsiteY2" fmla="*/ 1284437 h 1423261"/>
                  <a:gd name="connsiteX3" fmla="*/ 2398141 w 3564954"/>
                  <a:gd name="connsiteY3" fmla="*/ 1384449 h 1423261"/>
                  <a:gd name="connsiteX4" fmla="*/ 2688654 w 3564954"/>
                  <a:gd name="connsiteY4" fmla="*/ 1422549 h 1423261"/>
                  <a:gd name="connsiteX5" fmla="*/ 2845816 w 3564954"/>
                  <a:gd name="connsiteY5" fmla="*/ 1355874 h 1423261"/>
                  <a:gd name="connsiteX6" fmla="*/ 3083941 w 3564954"/>
                  <a:gd name="connsiteY6" fmla="*/ 1227287 h 1423261"/>
                  <a:gd name="connsiteX7" fmla="*/ 3355404 w 3564954"/>
                  <a:gd name="connsiteY7" fmla="*/ 1051074 h 1423261"/>
                  <a:gd name="connsiteX8" fmla="*/ 3474466 w 3564954"/>
                  <a:gd name="connsiteY8" fmla="*/ 951062 h 1423261"/>
                  <a:gd name="connsiteX9" fmla="*/ 3522091 w 3564954"/>
                  <a:gd name="connsiteY9" fmla="*/ 812949 h 1423261"/>
                  <a:gd name="connsiteX10" fmla="*/ 3522091 w 3564954"/>
                  <a:gd name="connsiteY10" fmla="*/ 665312 h 1423261"/>
                  <a:gd name="connsiteX11" fmla="*/ 3550666 w 3564954"/>
                  <a:gd name="connsiteY11" fmla="*/ 470049 h 1423261"/>
                  <a:gd name="connsiteX12" fmla="*/ 3560191 w 3564954"/>
                  <a:gd name="connsiteY12" fmla="*/ 370037 h 1423261"/>
                  <a:gd name="connsiteX13" fmla="*/ 3564954 w 3564954"/>
                  <a:gd name="connsiteY13" fmla="*/ 370037 h 1423261"/>
                  <a:gd name="connsiteX14" fmla="*/ 3126804 w 3564954"/>
                  <a:gd name="connsiteY14" fmla="*/ 279549 h 1423261"/>
                  <a:gd name="connsiteX15" fmla="*/ 2702941 w 3564954"/>
                  <a:gd name="connsiteY15" fmla="*/ 227162 h 1423261"/>
                  <a:gd name="connsiteX16" fmla="*/ 2479104 w 3564954"/>
                  <a:gd name="connsiteY16" fmla="*/ 203349 h 1423261"/>
                  <a:gd name="connsiteX17" fmla="*/ 2274316 w 3564954"/>
                  <a:gd name="connsiteY17" fmla="*/ 217637 h 1423261"/>
                  <a:gd name="connsiteX18" fmla="*/ 2079054 w 3564954"/>
                  <a:gd name="connsiteY18" fmla="*/ 198587 h 1423261"/>
                  <a:gd name="connsiteX19" fmla="*/ 1245616 w 3564954"/>
                  <a:gd name="connsiteY19" fmla="*/ 3324 h 1423261"/>
                  <a:gd name="connsiteX20" fmla="*/ 1298004 w 3564954"/>
                  <a:gd name="connsiteY20" fmla="*/ 79524 h 1423261"/>
                  <a:gd name="connsiteX21" fmla="*/ 1107504 w 3564954"/>
                  <a:gd name="connsiteY21" fmla="*/ 131912 h 1423261"/>
                  <a:gd name="connsiteX22" fmla="*/ 797941 w 3564954"/>
                  <a:gd name="connsiteY22" fmla="*/ 317649 h 1423261"/>
                  <a:gd name="connsiteX23" fmla="*/ 335979 w 3564954"/>
                  <a:gd name="connsiteY23" fmla="*/ 531962 h 1423261"/>
                  <a:gd name="connsiteX24" fmla="*/ 21654 w 3564954"/>
                  <a:gd name="connsiteY24" fmla="*/ 684362 h 1423261"/>
                  <a:gd name="connsiteX25" fmla="*/ 178816 w 3564954"/>
                  <a:gd name="connsiteY25" fmla="*/ 770087 h 1423261"/>
                  <a:gd name="connsiteX0" fmla="*/ 178816 w 3564954"/>
                  <a:gd name="connsiteY0" fmla="*/ 708752 h 1361926"/>
                  <a:gd name="connsiteX1" fmla="*/ 1383729 w 3564954"/>
                  <a:gd name="connsiteY1" fmla="*/ 1046889 h 1361926"/>
                  <a:gd name="connsiteX2" fmla="*/ 2074291 w 3564954"/>
                  <a:gd name="connsiteY2" fmla="*/ 1223102 h 1361926"/>
                  <a:gd name="connsiteX3" fmla="*/ 2398141 w 3564954"/>
                  <a:gd name="connsiteY3" fmla="*/ 1323114 h 1361926"/>
                  <a:gd name="connsiteX4" fmla="*/ 2688654 w 3564954"/>
                  <a:gd name="connsiteY4" fmla="*/ 1361214 h 1361926"/>
                  <a:gd name="connsiteX5" fmla="*/ 2845816 w 3564954"/>
                  <a:gd name="connsiteY5" fmla="*/ 1294539 h 1361926"/>
                  <a:gd name="connsiteX6" fmla="*/ 3083941 w 3564954"/>
                  <a:gd name="connsiteY6" fmla="*/ 1165952 h 1361926"/>
                  <a:gd name="connsiteX7" fmla="*/ 3355404 w 3564954"/>
                  <a:gd name="connsiteY7" fmla="*/ 989739 h 1361926"/>
                  <a:gd name="connsiteX8" fmla="*/ 3474466 w 3564954"/>
                  <a:gd name="connsiteY8" fmla="*/ 889727 h 1361926"/>
                  <a:gd name="connsiteX9" fmla="*/ 3522091 w 3564954"/>
                  <a:gd name="connsiteY9" fmla="*/ 751614 h 1361926"/>
                  <a:gd name="connsiteX10" fmla="*/ 3522091 w 3564954"/>
                  <a:gd name="connsiteY10" fmla="*/ 603977 h 1361926"/>
                  <a:gd name="connsiteX11" fmla="*/ 3550666 w 3564954"/>
                  <a:gd name="connsiteY11" fmla="*/ 408714 h 1361926"/>
                  <a:gd name="connsiteX12" fmla="*/ 3560191 w 3564954"/>
                  <a:gd name="connsiteY12" fmla="*/ 308702 h 1361926"/>
                  <a:gd name="connsiteX13" fmla="*/ 3564954 w 3564954"/>
                  <a:gd name="connsiteY13" fmla="*/ 308702 h 1361926"/>
                  <a:gd name="connsiteX14" fmla="*/ 3126804 w 3564954"/>
                  <a:gd name="connsiteY14" fmla="*/ 218214 h 1361926"/>
                  <a:gd name="connsiteX15" fmla="*/ 2702941 w 3564954"/>
                  <a:gd name="connsiteY15" fmla="*/ 165827 h 1361926"/>
                  <a:gd name="connsiteX16" fmla="*/ 2479104 w 3564954"/>
                  <a:gd name="connsiteY16" fmla="*/ 142014 h 1361926"/>
                  <a:gd name="connsiteX17" fmla="*/ 2274316 w 3564954"/>
                  <a:gd name="connsiteY17" fmla="*/ 156302 h 1361926"/>
                  <a:gd name="connsiteX18" fmla="*/ 2079054 w 3564954"/>
                  <a:gd name="connsiteY18" fmla="*/ 137252 h 1361926"/>
                  <a:gd name="connsiteX19" fmla="*/ 1436116 w 3564954"/>
                  <a:gd name="connsiteY19" fmla="*/ 8664 h 1361926"/>
                  <a:gd name="connsiteX20" fmla="*/ 1298004 w 3564954"/>
                  <a:gd name="connsiteY20" fmla="*/ 18189 h 1361926"/>
                  <a:gd name="connsiteX21" fmla="*/ 1107504 w 3564954"/>
                  <a:gd name="connsiteY21" fmla="*/ 70577 h 1361926"/>
                  <a:gd name="connsiteX22" fmla="*/ 797941 w 3564954"/>
                  <a:gd name="connsiteY22" fmla="*/ 256314 h 1361926"/>
                  <a:gd name="connsiteX23" fmla="*/ 335979 w 3564954"/>
                  <a:gd name="connsiteY23" fmla="*/ 470627 h 1361926"/>
                  <a:gd name="connsiteX24" fmla="*/ 21654 w 3564954"/>
                  <a:gd name="connsiteY24" fmla="*/ 623027 h 1361926"/>
                  <a:gd name="connsiteX25" fmla="*/ 178816 w 3564954"/>
                  <a:gd name="connsiteY25" fmla="*/ 708752 h 136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564954" h="1361926">
                    <a:moveTo>
                      <a:pt x="178816" y="708752"/>
                    </a:moveTo>
                    <a:cubicBezTo>
                      <a:pt x="405829" y="779396"/>
                      <a:pt x="1067817" y="961164"/>
                      <a:pt x="1383729" y="1046889"/>
                    </a:cubicBezTo>
                    <a:cubicBezTo>
                      <a:pt x="1699642" y="1132614"/>
                      <a:pt x="1905222" y="1177065"/>
                      <a:pt x="2074291" y="1223102"/>
                    </a:cubicBezTo>
                    <a:cubicBezTo>
                      <a:pt x="2243360" y="1269139"/>
                      <a:pt x="2295747" y="1300095"/>
                      <a:pt x="2398141" y="1323114"/>
                    </a:cubicBezTo>
                    <a:cubicBezTo>
                      <a:pt x="2500535" y="1346133"/>
                      <a:pt x="2614042" y="1365977"/>
                      <a:pt x="2688654" y="1361214"/>
                    </a:cubicBezTo>
                    <a:cubicBezTo>
                      <a:pt x="2763267" y="1356452"/>
                      <a:pt x="2779935" y="1327083"/>
                      <a:pt x="2845816" y="1294539"/>
                    </a:cubicBezTo>
                    <a:cubicBezTo>
                      <a:pt x="2911697" y="1261995"/>
                      <a:pt x="2999010" y="1216752"/>
                      <a:pt x="3083941" y="1165952"/>
                    </a:cubicBezTo>
                    <a:cubicBezTo>
                      <a:pt x="3168872" y="1115152"/>
                      <a:pt x="3290317" y="1035776"/>
                      <a:pt x="3355404" y="989739"/>
                    </a:cubicBezTo>
                    <a:cubicBezTo>
                      <a:pt x="3420491" y="943702"/>
                      <a:pt x="3446685" y="929415"/>
                      <a:pt x="3474466" y="889727"/>
                    </a:cubicBezTo>
                    <a:cubicBezTo>
                      <a:pt x="3502247" y="850039"/>
                      <a:pt x="3514154" y="799239"/>
                      <a:pt x="3522091" y="751614"/>
                    </a:cubicBezTo>
                    <a:cubicBezTo>
                      <a:pt x="3530028" y="703989"/>
                      <a:pt x="3517329" y="661127"/>
                      <a:pt x="3522091" y="603977"/>
                    </a:cubicBezTo>
                    <a:cubicBezTo>
                      <a:pt x="3526854" y="546827"/>
                      <a:pt x="3544316" y="457927"/>
                      <a:pt x="3550666" y="408714"/>
                    </a:cubicBezTo>
                    <a:cubicBezTo>
                      <a:pt x="3557016" y="359501"/>
                      <a:pt x="3557810" y="325371"/>
                      <a:pt x="3560191" y="308702"/>
                    </a:cubicBezTo>
                    <a:cubicBezTo>
                      <a:pt x="3562572" y="292033"/>
                      <a:pt x="3564954" y="308702"/>
                      <a:pt x="3564954" y="308702"/>
                    </a:cubicBezTo>
                    <a:cubicBezTo>
                      <a:pt x="3492723" y="293621"/>
                      <a:pt x="3270473" y="242026"/>
                      <a:pt x="3126804" y="218214"/>
                    </a:cubicBezTo>
                    <a:cubicBezTo>
                      <a:pt x="2983135" y="194401"/>
                      <a:pt x="2810891" y="178527"/>
                      <a:pt x="2702941" y="165827"/>
                    </a:cubicBezTo>
                    <a:cubicBezTo>
                      <a:pt x="2594991" y="153127"/>
                      <a:pt x="2550542" y="143601"/>
                      <a:pt x="2479104" y="142014"/>
                    </a:cubicBezTo>
                    <a:cubicBezTo>
                      <a:pt x="2407667" y="140426"/>
                      <a:pt x="2340991" y="157096"/>
                      <a:pt x="2274316" y="156302"/>
                    </a:cubicBezTo>
                    <a:cubicBezTo>
                      <a:pt x="2207641" y="155508"/>
                      <a:pt x="2218754" y="161858"/>
                      <a:pt x="2079054" y="137252"/>
                    </a:cubicBezTo>
                    <a:cubicBezTo>
                      <a:pt x="1939354" y="112646"/>
                      <a:pt x="1566291" y="28508"/>
                      <a:pt x="1436116" y="8664"/>
                    </a:cubicBezTo>
                    <a:cubicBezTo>
                      <a:pt x="1305941" y="-11180"/>
                      <a:pt x="1352773" y="7870"/>
                      <a:pt x="1298004" y="18189"/>
                    </a:cubicBezTo>
                    <a:cubicBezTo>
                      <a:pt x="1243235" y="28508"/>
                      <a:pt x="1190848" y="30890"/>
                      <a:pt x="1107504" y="70577"/>
                    </a:cubicBezTo>
                    <a:cubicBezTo>
                      <a:pt x="1024160" y="110265"/>
                      <a:pt x="926529" y="189639"/>
                      <a:pt x="797941" y="256314"/>
                    </a:cubicBezTo>
                    <a:cubicBezTo>
                      <a:pt x="669354" y="322989"/>
                      <a:pt x="406623" y="396808"/>
                      <a:pt x="335979" y="470627"/>
                    </a:cubicBezTo>
                    <a:cubicBezTo>
                      <a:pt x="265335" y="544446"/>
                      <a:pt x="47848" y="583340"/>
                      <a:pt x="21654" y="623027"/>
                    </a:cubicBezTo>
                    <a:cubicBezTo>
                      <a:pt x="-4540" y="662714"/>
                      <a:pt x="-48197" y="638108"/>
                      <a:pt x="178816" y="70875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33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FFBCF337-E942-4D82-9380-D06EF9643FA7}"/>
                  </a:ext>
                </a:extLst>
              </p:cNvPr>
              <p:cNvSpPr/>
              <p:nvPr/>
            </p:nvSpPr>
            <p:spPr>
              <a:xfrm>
                <a:off x="3471687" y="2642481"/>
                <a:ext cx="2179806" cy="1318486"/>
              </a:xfrm>
              <a:custGeom>
                <a:avLst/>
                <a:gdLst>
                  <a:gd name="connsiteX0" fmla="*/ 710319 w 2218435"/>
                  <a:gd name="connsiteY0" fmla="*/ 1252551 h 1308734"/>
                  <a:gd name="connsiteX1" fmla="*/ 900819 w 2218435"/>
                  <a:gd name="connsiteY1" fmla="*/ 1109676 h 1308734"/>
                  <a:gd name="connsiteX2" fmla="*/ 991307 w 2218435"/>
                  <a:gd name="connsiteY2" fmla="*/ 1138251 h 1308734"/>
                  <a:gd name="connsiteX3" fmla="*/ 1210382 w 2218435"/>
                  <a:gd name="connsiteY3" fmla="*/ 1043001 h 1308734"/>
                  <a:gd name="connsiteX4" fmla="*/ 1367544 w 2218435"/>
                  <a:gd name="connsiteY4" fmla="*/ 966801 h 1308734"/>
                  <a:gd name="connsiteX5" fmla="*/ 1429457 w 2218435"/>
                  <a:gd name="connsiteY5" fmla="*/ 923939 h 1308734"/>
                  <a:gd name="connsiteX6" fmla="*/ 1529469 w 2218435"/>
                  <a:gd name="connsiteY6" fmla="*/ 914414 h 1308734"/>
                  <a:gd name="connsiteX7" fmla="*/ 1596144 w 2218435"/>
                  <a:gd name="connsiteY7" fmla="*/ 857264 h 1308734"/>
                  <a:gd name="connsiteX8" fmla="*/ 1686632 w 2218435"/>
                  <a:gd name="connsiteY8" fmla="*/ 862026 h 1308734"/>
                  <a:gd name="connsiteX9" fmla="*/ 1743782 w 2218435"/>
                  <a:gd name="connsiteY9" fmla="*/ 757251 h 1308734"/>
                  <a:gd name="connsiteX10" fmla="*/ 1877132 w 2218435"/>
                  <a:gd name="connsiteY10" fmla="*/ 747726 h 1308734"/>
                  <a:gd name="connsiteX11" fmla="*/ 2024769 w 2218435"/>
                  <a:gd name="connsiteY11" fmla="*/ 657239 h 1308734"/>
                  <a:gd name="connsiteX12" fmla="*/ 2200982 w 2218435"/>
                  <a:gd name="connsiteY12" fmla="*/ 638189 h 1308734"/>
                  <a:gd name="connsiteX13" fmla="*/ 2186694 w 2218435"/>
                  <a:gd name="connsiteY13" fmla="*/ 595326 h 1308734"/>
                  <a:gd name="connsiteX14" fmla="*/ 1977144 w 2218435"/>
                  <a:gd name="connsiteY14" fmla="*/ 528651 h 1308734"/>
                  <a:gd name="connsiteX15" fmla="*/ 1781882 w 2218435"/>
                  <a:gd name="connsiteY15" fmla="*/ 566751 h 1308734"/>
                  <a:gd name="connsiteX16" fmla="*/ 1772357 w 2218435"/>
                  <a:gd name="connsiteY16" fmla="*/ 533414 h 1308734"/>
                  <a:gd name="connsiteX17" fmla="*/ 1648532 w 2218435"/>
                  <a:gd name="connsiteY17" fmla="*/ 523889 h 1308734"/>
                  <a:gd name="connsiteX18" fmla="*/ 1577094 w 2218435"/>
                  <a:gd name="connsiteY18" fmla="*/ 504839 h 1308734"/>
                  <a:gd name="connsiteX19" fmla="*/ 1505657 w 2218435"/>
                  <a:gd name="connsiteY19" fmla="*/ 457214 h 1308734"/>
                  <a:gd name="connsiteX20" fmla="*/ 1386594 w 2218435"/>
                  <a:gd name="connsiteY20" fmla="*/ 442926 h 1308734"/>
                  <a:gd name="connsiteX21" fmla="*/ 1329444 w 2218435"/>
                  <a:gd name="connsiteY21" fmla="*/ 442926 h 1308734"/>
                  <a:gd name="connsiteX22" fmla="*/ 1234194 w 2218435"/>
                  <a:gd name="connsiteY22" fmla="*/ 390539 h 1308734"/>
                  <a:gd name="connsiteX23" fmla="*/ 1181807 w 2218435"/>
                  <a:gd name="connsiteY23" fmla="*/ 400064 h 1308734"/>
                  <a:gd name="connsiteX24" fmla="*/ 1143707 w 2218435"/>
                  <a:gd name="connsiteY24" fmla="*/ 333389 h 1308734"/>
                  <a:gd name="connsiteX25" fmla="*/ 1077032 w 2218435"/>
                  <a:gd name="connsiteY25" fmla="*/ 347676 h 1308734"/>
                  <a:gd name="connsiteX26" fmla="*/ 1010357 w 2218435"/>
                  <a:gd name="connsiteY26" fmla="*/ 261951 h 1308734"/>
                  <a:gd name="connsiteX27" fmla="*/ 881769 w 2218435"/>
                  <a:gd name="connsiteY27" fmla="*/ 271476 h 1308734"/>
                  <a:gd name="connsiteX28" fmla="*/ 862719 w 2218435"/>
                  <a:gd name="connsiteY28" fmla="*/ 238139 h 1308734"/>
                  <a:gd name="connsiteX29" fmla="*/ 729369 w 2218435"/>
                  <a:gd name="connsiteY29" fmla="*/ 238139 h 1308734"/>
                  <a:gd name="connsiteX30" fmla="*/ 705557 w 2218435"/>
                  <a:gd name="connsiteY30" fmla="*/ 204801 h 1308734"/>
                  <a:gd name="connsiteX31" fmla="*/ 624594 w 2218435"/>
                  <a:gd name="connsiteY31" fmla="*/ 219089 h 1308734"/>
                  <a:gd name="connsiteX32" fmla="*/ 610307 w 2218435"/>
                  <a:gd name="connsiteY32" fmla="*/ 152414 h 1308734"/>
                  <a:gd name="connsiteX33" fmla="*/ 486482 w 2218435"/>
                  <a:gd name="connsiteY33" fmla="*/ 138126 h 1308734"/>
                  <a:gd name="connsiteX34" fmla="*/ 476957 w 2218435"/>
                  <a:gd name="connsiteY34" fmla="*/ 119076 h 1308734"/>
                  <a:gd name="connsiteX35" fmla="*/ 415044 w 2218435"/>
                  <a:gd name="connsiteY35" fmla="*/ 104789 h 1308734"/>
                  <a:gd name="connsiteX36" fmla="*/ 381707 w 2218435"/>
                  <a:gd name="connsiteY36" fmla="*/ 66689 h 1308734"/>
                  <a:gd name="connsiteX37" fmla="*/ 286457 w 2218435"/>
                  <a:gd name="connsiteY37" fmla="*/ 42876 h 1308734"/>
                  <a:gd name="connsiteX38" fmla="*/ 134057 w 2218435"/>
                  <a:gd name="connsiteY38" fmla="*/ 14 h 1308734"/>
                  <a:gd name="connsiteX39" fmla="*/ 76907 w 2218435"/>
                  <a:gd name="connsiteY39" fmla="*/ 47639 h 1308734"/>
                  <a:gd name="connsiteX40" fmla="*/ 38807 w 2218435"/>
                  <a:gd name="connsiteY40" fmla="*/ 261951 h 1308734"/>
                  <a:gd name="connsiteX41" fmla="*/ 48332 w 2218435"/>
                  <a:gd name="connsiteY41" fmla="*/ 514364 h 1308734"/>
                  <a:gd name="connsiteX42" fmla="*/ 48332 w 2218435"/>
                  <a:gd name="connsiteY42" fmla="*/ 1247789 h 1308734"/>
                  <a:gd name="connsiteX43" fmla="*/ 710319 w 2218435"/>
                  <a:gd name="connsiteY43" fmla="*/ 1252551 h 1308734"/>
                  <a:gd name="connsiteX0" fmla="*/ 672575 w 2180691"/>
                  <a:gd name="connsiteY0" fmla="*/ 1252551 h 1274911"/>
                  <a:gd name="connsiteX1" fmla="*/ 863075 w 2180691"/>
                  <a:gd name="connsiteY1" fmla="*/ 1109676 h 1274911"/>
                  <a:gd name="connsiteX2" fmla="*/ 953563 w 2180691"/>
                  <a:gd name="connsiteY2" fmla="*/ 1138251 h 1274911"/>
                  <a:gd name="connsiteX3" fmla="*/ 1172638 w 2180691"/>
                  <a:gd name="connsiteY3" fmla="*/ 1043001 h 1274911"/>
                  <a:gd name="connsiteX4" fmla="*/ 1329800 w 2180691"/>
                  <a:gd name="connsiteY4" fmla="*/ 966801 h 1274911"/>
                  <a:gd name="connsiteX5" fmla="*/ 1391713 w 2180691"/>
                  <a:gd name="connsiteY5" fmla="*/ 923939 h 1274911"/>
                  <a:gd name="connsiteX6" fmla="*/ 1491725 w 2180691"/>
                  <a:gd name="connsiteY6" fmla="*/ 914414 h 1274911"/>
                  <a:gd name="connsiteX7" fmla="*/ 1558400 w 2180691"/>
                  <a:gd name="connsiteY7" fmla="*/ 857264 h 1274911"/>
                  <a:gd name="connsiteX8" fmla="*/ 1648888 w 2180691"/>
                  <a:gd name="connsiteY8" fmla="*/ 862026 h 1274911"/>
                  <a:gd name="connsiteX9" fmla="*/ 1706038 w 2180691"/>
                  <a:gd name="connsiteY9" fmla="*/ 757251 h 1274911"/>
                  <a:gd name="connsiteX10" fmla="*/ 1839388 w 2180691"/>
                  <a:gd name="connsiteY10" fmla="*/ 747726 h 1274911"/>
                  <a:gd name="connsiteX11" fmla="*/ 1987025 w 2180691"/>
                  <a:gd name="connsiteY11" fmla="*/ 657239 h 1274911"/>
                  <a:gd name="connsiteX12" fmla="*/ 2163238 w 2180691"/>
                  <a:gd name="connsiteY12" fmla="*/ 638189 h 1274911"/>
                  <a:gd name="connsiteX13" fmla="*/ 2148950 w 2180691"/>
                  <a:gd name="connsiteY13" fmla="*/ 595326 h 1274911"/>
                  <a:gd name="connsiteX14" fmla="*/ 1939400 w 2180691"/>
                  <a:gd name="connsiteY14" fmla="*/ 528651 h 1274911"/>
                  <a:gd name="connsiteX15" fmla="*/ 1744138 w 2180691"/>
                  <a:gd name="connsiteY15" fmla="*/ 566751 h 1274911"/>
                  <a:gd name="connsiteX16" fmla="*/ 1734613 w 2180691"/>
                  <a:gd name="connsiteY16" fmla="*/ 533414 h 1274911"/>
                  <a:gd name="connsiteX17" fmla="*/ 1610788 w 2180691"/>
                  <a:gd name="connsiteY17" fmla="*/ 523889 h 1274911"/>
                  <a:gd name="connsiteX18" fmla="*/ 1539350 w 2180691"/>
                  <a:gd name="connsiteY18" fmla="*/ 504839 h 1274911"/>
                  <a:gd name="connsiteX19" fmla="*/ 1467913 w 2180691"/>
                  <a:gd name="connsiteY19" fmla="*/ 457214 h 1274911"/>
                  <a:gd name="connsiteX20" fmla="*/ 1348850 w 2180691"/>
                  <a:gd name="connsiteY20" fmla="*/ 442926 h 1274911"/>
                  <a:gd name="connsiteX21" fmla="*/ 1291700 w 2180691"/>
                  <a:gd name="connsiteY21" fmla="*/ 442926 h 1274911"/>
                  <a:gd name="connsiteX22" fmla="*/ 1196450 w 2180691"/>
                  <a:gd name="connsiteY22" fmla="*/ 390539 h 1274911"/>
                  <a:gd name="connsiteX23" fmla="*/ 1144063 w 2180691"/>
                  <a:gd name="connsiteY23" fmla="*/ 400064 h 1274911"/>
                  <a:gd name="connsiteX24" fmla="*/ 1105963 w 2180691"/>
                  <a:gd name="connsiteY24" fmla="*/ 333389 h 1274911"/>
                  <a:gd name="connsiteX25" fmla="*/ 1039288 w 2180691"/>
                  <a:gd name="connsiteY25" fmla="*/ 347676 h 1274911"/>
                  <a:gd name="connsiteX26" fmla="*/ 972613 w 2180691"/>
                  <a:gd name="connsiteY26" fmla="*/ 261951 h 1274911"/>
                  <a:gd name="connsiteX27" fmla="*/ 844025 w 2180691"/>
                  <a:gd name="connsiteY27" fmla="*/ 271476 h 1274911"/>
                  <a:gd name="connsiteX28" fmla="*/ 824975 w 2180691"/>
                  <a:gd name="connsiteY28" fmla="*/ 238139 h 1274911"/>
                  <a:gd name="connsiteX29" fmla="*/ 691625 w 2180691"/>
                  <a:gd name="connsiteY29" fmla="*/ 238139 h 1274911"/>
                  <a:gd name="connsiteX30" fmla="*/ 667813 w 2180691"/>
                  <a:gd name="connsiteY30" fmla="*/ 204801 h 1274911"/>
                  <a:gd name="connsiteX31" fmla="*/ 586850 w 2180691"/>
                  <a:gd name="connsiteY31" fmla="*/ 219089 h 1274911"/>
                  <a:gd name="connsiteX32" fmla="*/ 572563 w 2180691"/>
                  <a:gd name="connsiteY32" fmla="*/ 152414 h 1274911"/>
                  <a:gd name="connsiteX33" fmla="*/ 448738 w 2180691"/>
                  <a:gd name="connsiteY33" fmla="*/ 138126 h 1274911"/>
                  <a:gd name="connsiteX34" fmla="*/ 439213 w 2180691"/>
                  <a:gd name="connsiteY34" fmla="*/ 119076 h 1274911"/>
                  <a:gd name="connsiteX35" fmla="*/ 377300 w 2180691"/>
                  <a:gd name="connsiteY35" fmla="*/ 104789 h 1274911"/>
                  <a:gd name="connsiteX36" fmla="*/ 343963 w 2180691"/>
                  <a:gd name="connsiteY36" fmla="*/ 66689 h 1274911"/>
                  <a:gd name="connsiteX37" fmla="*/ 248713 w 2180691"/>
                  <a:gd name="connsiteY37" fmla="*/ 42876 h 1274911"/>
                  <a:gd name="connsiteX38" fmla="*/ 96313 w 2180691"/>
                  <a:gd name="connsiteY38" fmla="*/ 14 h 1274911"/>
                  <a:gd name="connsiteX39" fmla="*/ 39163 w 2180691"/>
                  <a:gd name="connsiteY39" fmla="*/ 47639 h 1274911"/>
                  <a:gd name="connsiteX40" fmla="*/ 1063 w 2180691"/>
                  <a:gd name="connsiteY40" fmla="*/ 261951 h 1274911"/>
                  <a:gd name="connsiteX41" fmla="*/ 10588 w 2180691"/>
                  <a:gd name="connsiteY41" fmla="*/ 514364 h 1274911"/>
                  <a:gd name="connsiteX42" fmla="*/ 82025 w 2180691"/>
                  <a:gd name="connsiteY42" fmla="*/ 1195402 h 1274911"/>
                  <a:gd name="connsiteX43" fmla="*/ 672575 w 2180691"/>
                  <a:gd name="connsiteY43" fmla="*/ 1252551 h 1274911"/>
                  <a:gd name="connsiteX0" fmla="*/ 696683 w 2204799"/>
                  <a:gd name="connsiteY0" fmla="*/ 1252551 h 1305306"/>
                  <a:gd name="connsiteX1" fmla="*/ 887183 w 2204799"/>
                  <a:gd name="connsiteY1" fmla="*/ 1109676 h 1305306"/>
                  <a:gd name="connsiteX2" fmla="*/ 977671 w 2204799"/>
                  <a:gd name="connsiteY2" fmla="*/ 1138251 h 1305306"/>
                  <a:gd name="connsiteX3" fmla="*/ 1196746 w 2204799"/>
                  <a:gd name="connsiteY3" fmla="*/ 1043001 h 1305306"/>
                  <a:gd name="connsiteX4" fmla="*/ 1353908 w 2204799"/>
                  <a:gd name="connsiteY4" fmla="*/ 966801 h 1305306"/>
                  <a:gd name="connsiteX5" fmla="*/ 1415821 w 2204799"/>
                  <a:gd name="connsiteY5" fmla="*/ 923939 h 1305306"/>
                  <a:gd name="connsiteX6" fmla="*/ 1515833 w 2204799"/>
                  <a:gd name="connsiteY6" fmla="*/ 914414 h 1305306"/>
                  <a:gd name="connsiteX7" fmla="*/ 1582508 w 2204799"/>
                  <a:gd name="connsiteY7" fmla="*/ 857264 h 1305306"/>
                  <a:gd name="connsiteX8" fmla="*/ 1672996 w 2204799"/>
                  <a:gd name="connsiteY8" fmla="*/ 862026 h 1305306"/>
                  <a:gd name="connsiteX9" fmla="*/ 1730146 w 2204799"/>
                  <a:gd name="connsiteY9" fmla="*/ 757251 h 1305306"/>
                  <a:gd name="connsiteX10" fmla="*/ 1863496 w 2204799"/>
                  <a:gd name="connsiteY10" fmla="*/ 747726 h 1305306"/>
                  <a:gd name="connsiteX11" fmla="*/ 2011133 w 2204799"/>
                  <a:gd name="connsiteY11" fmla="*/ 657239 h 1305306"/>
                  <a:gd name="connsiteX12" fmla="*/ 2187346 w 2204799"/>
                  <a:gd name="connsiteY12" fmla="*/ 638189 h 1305306"/>
                  <a:gd name="connsiteX13" fmla="*/ 2173058 w 2204799"/>
                  <a:gd name="connsiteY13" fmla="*/ 595326 h 1305306"/>
                  <a:gd name="connsiteX14" fmla="*/ 1963508 w 2204799"/>
                  <a:gd name="connsiteY14" fmla="*/ 528651 h 1305306"/>
                  <a:gd name="connsiteX15" fmla="*/ 1768246 w 2204799"/>
                  <a:gd name="connsiteY15" fmla="*/ 566751 h 1305306"/>
                  <a:gd name="connsiteX16" fmla="*/ 1758721 w 2204799"/>
                  <a:gd name="connsiteY16" fmla="*/ 533414 h 1305306"/>
                  <a:gd name="connsiteX17" fmla="*/ 1634896 w 2204799"/>
                  <a:gd name="connsiteY17" fmla="*/ 523889 h 1305306"/>
                  <a:gd name="connsiteX18" fmla="*/ 1563458 w 2204799"/>
                  <a:gd name="connsiteY18" fmla="*/ 504839 h 1305306"/>
                  <a:gd name="connsiteX19" fmla="*/ 1492021 w 2204799"/>
                  <a:gd name="connsiteY19" fmla="*/ 457214 h 1305306"/>
                  <a:gd name="connsiteX20" fmla="*/ 1372958 w 2204799"/>
                  <a:gd name="connsiteY20" fmla="*/ 442926 h 1305306"/>
                  <a:gd name="connsiteX21" fmla="*/ 1315808 w 2204799"/>
                  <a:gd name="connsiteY21" fmla="*/ 442926 h 1305306"/>
                  <a:gd name="connsiteX22" fmla="*/ 1220558 w 2204799"/>
                  <a:gd name="connsiteY22" fmla="*/ 390539 h 1305306"/>
                  <a:gd name="connsiteX23" fmla="*/ 1168171 w 2204799"/>
                  <a:gd name="connsiteY23" fmla="*/ 400064 h 1305306"/>
                  <a:gd name="connsiteX24" fmla="*/ 1130071 w 2204799"/>
                  <a:gd name="connsiteY24" fmla="*/ 333389 h 1305306"/>
                  <a:gd name="connsiteX25" fmla="*/ 1063396 w 2204799"/>
                  <a:gd name="connsiteY25" fmla="*/ 347676 h 1305306"/>
                  <a:gd name="connsiteX26" fmla="*/ 996721 w 2204799"/>
                  <a:gd name="connsiteY26" fmla="*/ 261951 h 1305306"/>
                  <a:gd name="connsiteX27" fmla="*/ 868133 w 2204799"/>
                  <a:gd name="connsiteY27" fmla="*/ 271476 h 1305306"/>
                  <a:gd name="connsiteX28" fmla="*/ 849083 w 2204799"/>
                  <a:gd name="connsiteY28" fmla="*/ 238139 h 1305306"/>
                  <a:gd name="connsiteX29" fmla="*/ 715733 w 2204799"/>
                  <a:gd name="connsiteY29" fmla="*/ 238139 h 1305306"/>
                  <a:gd name="connsiteX30" fmla="*/ 691921 w 2204799"/>
                  <a:gd name="connsiteY30" fmla="*/ 204801 h 1305306"/>
                  <a:gd name="connsiteX31" fmla="*/ 610958 w 2204799"/>
                  <a:gd name="connsiteY31" fmla="*/ 219089 h 1305306"/>
                  <a:gd name="connsiteX32" fmla="*/ 596671 w 2204799"/>
                  <a:gd name="connsiteY32" fmla="*/ 152414 h 1305306"/>
                  <a:gd name="connsiteX33" fmla="*/ 472846 w 2204799"/>
                  <a:gd name="connsiteY33" fmla="*/ 138126 h 1305306"/>
                  <a:gd name="connsiteX34" fmla="*/ 463321 w 2204799"/>
                  <a:gd name="connsiteY34" fmla="*/ 119076 h 1305306"/>
                  <a:gd name="connsiteX35" fmla="*/ 401408 w 2204799"/>
                  <a:gd name="connsiteY35" fmla="*/ 104789 h 1305306"/>
                  <a:gd name="connsiteX36" fmla="*/ 368071 w 2204799"/>
                  <a:gd name="connsiteY36" fmla="*/ 66689 h 1305306"/>
                  <a:gd name="connsiteX37" fmla="*/ 272821 w 2204799"/>
                  <a:gd name="connsiteY37" fmla="*/ 42876 h 1305306"/>
                  <a:gd name="connsiteX38" fmla="*/ 120421 w 2204799"/>
                  <a:gd name="connsiteY38" fmla="*/ 14 h 1305306"/>
                  <a:gd name="connsiteX39" fmla="*/ 63271 w 2204799"/>
                  <a:gd name="connsiteY39" fmla="*/ 47639 h 1305306"/>
                  <a:gd name="connsiteX40" fmla="*/ 25171 w 2204799"/>
                  <a:gd name="connsiteY40" fmla="*/ 261951 h 1305306"/>
                  <a:gd name="connsiteX41" fmla="*/ 34696 w 2204799"/>
                  <a:gd name="connsiteY41" fmla="*/ 514364 h 1305306"/>
                  <a:gd name="connsiteX42" fmla="*/ 53745 w 2204799"/>
                  <a:gd name="connsiteY42" fmla="*/ 1243027 h 1305306"/>
                  <a:gd name="connsiteX43" fmla="*/ 696683 w 2204799"/>
                  <a:gd name="connsiteY43" fmla="*/ 1252551 h 1305306"/>
                  <a:gd name="connsiteX0" fmla="*/ 696683 w 2204799"/>
                  <a:gd name="connsiteY0" fmla="*/ 1252551 h 1322862"/>
                  <a:gd name="connsiteX1" fmla="*/ 887183 w 2204799"/>
                  <a:gd name="connsiteY1" fmla="*/ 1109676 h 1322862"/>
                  <a:gd name="connsiteX2" fmla="*/ 977671 w 2204799"/>
                  <a:gd name="connsiteY2" fmla="*/ 1138251 h 1322862"/>
                  <a:gd name="connsiteX3" fmla="*/ 1196746 w 2204799"/>
                  <a:gd name="connsiteY3" fmla="*/ 1043001 h 1322862"/>
                  <a:gd name="connsiteX4" fmla="*/ 1353908 w 2204799"/>
                  <a:gd name="connsiteY4" fmla="*/ 966801 h 1322862"/>
                  <a:gd name="connsiteX5" fmla="*/ 1415821 w 2204799"/>
                  <a:gd name="connsiteY5" fmla="*/ 923939 h 1322862"/>
                  <a:gd name="connsiteX6" fmla="*/ 1515833 w 2204799"/>
                  <a:gd name="connsiteY6" fmla="*/ 914414 h 1322862"/>
                  <a:gd name="connsiteX7" fmla="*/ 1582508 w 2204799"/>
                  <a:gd name="connsiteY7" fmla="*/ 857264 h 1322862"/>
                  <a:gd name="connsiteX8" fmla="*/ 1672996 w 2204799"/>
                  <a:gd name="connsiteY8" fmla="*/ 862026 h 1322862"/>
                  <a:gd name="connsiteX9" fmla="*/ 1730146 w 2204799"/>
                  <a:gd name="connsiteY9" fmla="*/ 757251 h 1322862"/>
                  <a:gd name="connsiteX10" fmla="*/ 1863496 w 2204799"/>
                  <a:gd name="connsiteY10" fmla="*/ 747726 h 1322862"/>
                  <a:gd name="connsiteX11" fmla="*/ 2011133 w 2204799"/>
                  <a:gd name="connsiteY11" fmla="*/ 657239 h 1322862"/>
                  <a:gd name="connsiteX12" fmla="*/ 2187346 w 2204799"/>
                  <a:gd name="connsiteY12" fmla="*/ 638189 h 1322862"/>
                  <a:gd name="connsiteX13" fmla="*/ 2173058 w 2204799"/>
                  <a:gd name="connsiteY13" fmla="*/ 595326 h 1322862"/>
                  <a:gd name="connsiteX14" fmla="*/ 1963508 w 2204799"/>
                  <a:gd name="connsiteY14" fmla="*/ 528651 h 1322862"/>
                  <a:gd name="connsiteX15" fmla="*/ 1768246 w 2204799"/>
                  <a:gd name="connsiteY15" fmla="*/ 566751 h 1322862"/>
                  <a:gd name="connsiteX16" fmla="*/ 1758721 w 2204799"/>
                  <a:gd name="connsiteY16" fmla="*/ 533414 h 1322862"/>
                  <a:gd name="connsiteX17" fmla="*/ 1634896 w 2204799"/>
                  <a:gd name="connsiteY17" fmla="*/ 523889 h 1322862"/>
                  <a:gd name="connsiteX18" fmla="*/ 1563458 w 2204799"/>
                  <a:gd name="connsiteY18" fmla="*/ 504839 h 1322862"/>
                  <a:gd name="connsiteX19" fmla="*/ 1492021 w 2204799"/>
                  <a:gd name="connsiteY19" fmla="*/ 457214 h 1322862"/>
                  <a:gd name="connsiteX20" fmla="*/ 1372958 w 2204799"/>
                  <a:gd name="connsiteY20" fmla="*/ 442926 h 1322862"/>
                  <a:gd name="connsiteX21" fmla="*/ 1315808 w 2204799"/>
                  <a:gd name="connsiteY21" fmla="*/ 442926 h 1322862"/>
                  <a:gd name="connsiteX22" fmla="*/ 1220558 w 2204799"/>
                  <a:gd name="connsiteY22" fmla="*/ 390539 h 1322862"/>
                  <a:gd name="connsiteX23" fmla="*/ 1168171 w 2204799"/>
                  <a:gd name="connsiteY23" fmla="*/ 400064 h 1322862"/>
                  <a:gd name="connsiteX24" fmla="*/ 1130071 w 2204799"/>
                  <a:gd name="connsiteY24" fmla="*/ 333389 h 1322862"/>
                  <a:gd name="connsiteX25" fmla="*/ 1063396 w 2204799"/>
                  <a:gd name="connsiteY25" fmla="*/ 347676 h 1322862"/>
                  <a:gd name="connsiteX26" fmla="*/ 996721 w 2204799"/>
                  <a:gd name="connsiteY26" fmla="*/ 261951 h 1322862"/>
                  <a:gd name="connsiteX27" fmla="*/ 868133 w 2204799"/>
                  <a:gd name="connsiteY27" fmla="*/ 271476 h 1322862"/>
                  <a:gd name="connsiteX28" fmla="*/ 849083 w 2204799"/>
                  <a:gd name="connsiteY28" fmla="*/ 238139 h 1322862"/>
                  <a:gd name="connsiteX29" fmla="*/ 715733 w 2204799"/>
                  <a:gd name="connsiteY29" fmla="*/ 238139 h 1322862"/>
                  <a:gd name="connsiteX30" fmla="*/ 691921 w 2204799"/>
                  <a:gd name="connsiteY30" fmla="*/ 204801 h 1322862"/>
                  <a:gd name="connsiteX31" fmla="*/ 610958 w 2204799"/>
                  <a:gd name="connsiteY31" fmla="*/ 219089 h 1322862"/>
                  <a:gd name="connsiteX32" fmla="*/ 596671 w 2204799"/>
                  <a:gd name="connsiteY32" fmla="*/ 152414 h 1322862"/>
                  <a:gd name="connsiteX33" fmla="*/ 472846 w 2204799"/>
                  <a:gd name="connsiteY33" fmla="*/ 138126 h 1322862"/>
                  <a:gd name="connsiteX34" fmla="*/ 463321 w 2204799"/>
                  <a:gd name="connsiteY34" fmla="*/ 119076 h 1322862"/>
                  <a:gd name="connsiteX35" fmla="*/ 401408 w 2204799"/>
                  <a:gd name="connsiteY35" fmla="*/ 104789 h 1322862"/>
                  <a:gd name="connsiteX36" fmla="*/ 368071 w 2204799"/>
                  <a:gd name="connsiteY36" fmla="*/ 66689 h 1322862"/>
                  <a:gd name="connsiteX37" fmla="*/ 272821 w 2204799"/>
                  <a:gd name="connsiteY37" fmla="*/ 42876 h 1322862"/>
                  <a:gd name="connsiteX38" fmla="*/ 120421 w 2204799"/>
                  <a:gd name="connsiteY38" fmla="*/ 14 h 1322862"/>
                  <a:gd name="connsiteX39" fmla="*/ 63271 w 2204799"/>
                  <a:gd name="connsiteY39" fmla="*/ 47639 h 1322862"/>
                  <a:gd name="connsiteX40" fmla="*/ 25171 w 2204799"/>
                  <a:gd name="connsiteY40" fmla="*/ 261951 h 1322862"/>
                  <a:gd name="connsiteX41" fmla="*/ 34696 w 2204799"/>
                  <a:gd name="connsiteY41" fmla="*/ 514364 h 1322862"/>
                  <a:gd name="connsiteX42" fmla="*/ 53745 w 2204799"/>
                  <a:gd name="connsiteY42" fmla="*/ 1243027 h 1322862"/>
                  <a:gd name="connsiteX43" fmla="*/ 291871 w 2204799"/>
                  <a:gd name="connsiteY43" fmla="*/ 1304939 h 1322862"/>
                  <a:gd name="connsiteX44" fmla="*/ 696683 w 2204799"/>
                  <a:gd name="connsiteY44" fmla="*/ 1252551 h 1322862"/>
                  <a:gd name="connsiteX0" fmla="*/ 686598 w 2194714"/>
                  <a:gd name="connsiteY0" fmla="*/ 1252551 h 1305260"/>
                  <a:gd name="connsiteX1" fmla="*/ 877098 w 2194714"/>
                  <a:gd name="connsiteY1" fmla="*/ 1109676 h 1305260"/>
                  <a:gd name="connsiteX2" fmla="*/ 967586 w 2194714"/>
                  <a:gd name="connsiteY2" fmla="*/ 1138251 h 1305260"/>
                  <a:gd name="connsiteX3" fmla="*/ 1186661 w 2194714"/>
                  <a:gd name="connsiteY3" fmla="*/ 1043001 h 1305260"/>
                  <a:gd name="connsiteX4" fmla="*/ 1343823 w 2194714"/>
                  <a:gd name="connsiteY4" fmla="*/ 966801 h 1305260"/>
                  <a:gd name="connsiteX5" fmla="*/ 1405736 w 2194714"/>
                  <a:gd name="connsiteY5" fmla="*/ 923939 h 1305260"/>
                  <a:gd name="connsiteX6" fmla="*/ 1505748 w 2194714"/>
                  <a:gd name="connsiteY6" fmla="*/ 914414 h 1305260"/>
                  <a:gd name="connsiteX7" fmla="*/ 1572423 w 2194714"/>
                  <a:gd name="connsiteY7" fmla="*/ 857264 h 1305260"/>
                  <a:gd name="connsiteX8" fmla="*/ 1662911 w 2194714"/>
                  <a:gd name="connsiteY8" fmla="*/ 862026 h 1305260"/>
                  <a:gd name="connsiteX9" fmla="*/ 1720061 w 2194714"/>
                  <a:gd name="connsiteY9" fmla="*/ 757251 h 1305260"/>
                  <a:gd name="connsiteX10" fmla="*/ 1853411 w 2194714"/>
                  <a:gd name="connsiteY10" fmla="*/ 747726 h 1305260"/>
                  <a:gd name="connsiteX11" fmla="*/ 2001048 w 2194714"/>
                  <a:gd name="connsiteY11" fmla="*/ 657239 h 1305260"/>
                  <a:gd name="connsiteX12" fmla="*/ 2177261 w 2194714"/>
                  <a:gd name="connsiteY12" fmla="*/ 638189 h 1305260"/>
                  <a:gd name="connsiteX13" fmla="*/ 2162973 w 2194714"/>
                  <a:gd name="connsiteY13" fmla="*/ 595326 h 1305260"/>
                  <a:gd name="connsiteX14" fmla="*/ 1953423 w 2194714"/>
                  <a:gd name="connsiteY14" fmla="*/ 528651 h 1305260"/>
                  <a:gd name="connsiteX15" fmla="*/ 1758161 w 2194714"/>
                  <a:gd name="connsiteY15" fmla="*/ 566751 h 1305260"/>
                  <a:gd name="connsiteX16" fmla="*/ 1748636 w 2194714"/>
                  <a:gd name="connsiteY16" fmla="*/ 533414 h 1305260"/>
                  <a:gd name="connsiteX17" fmla="*/ 1624811 w 2194714"/>
                  <a:gd name="connsiteY17" fmla="*/ 523889 h 1305260"/>
                  <a:gd name="connsiteX18" fmla="*/ 1553373 w 2194714"/>
                  <a:gd name="connsiteY18" fmla="*/ 504839 h 1305260"/>
                  <a:gd name="connsiteX19" fmla="*/ 1481936 w 2194714"/>
                  <a:gd name="connsiteY19" fmla="*/ 457214 h 1305260"/>
                  <a:gd name="connsiteX20" fmla="*/ 1362873 w 2194714"/>
                  <a:gd name="connsiteY20" fmla="*/ 442926 h 1305260"/>
                  <a:gd name="connsiteX21" fmla="*/ 1305723 w 2194714"/>
                  <a:gd name="connsiteY21" fmla="*/ 442926 h 1305260"/>
                  <a:gd name="connsiteX22" fmla="*/ 1210473 w 2194714"/>
                  <a:gd name="connsiteY22" fmla="*/ 390539 h 1305260"/>
                  <a:gd name="connsiteX23" fmla="*/ 1158086 w 2194714"/>
                  <a:gd name="connsiteY23" fmla="*/ 400064 h 1305260"/>
                  <a:gd name="connsiteX24" fmla="*/ 1119986 w 2194714"/>
                  <a:gd name="connsiteY24" fmla="*/ 333389 h 1305260"/>
                  <a:gd name="connsiteX25" fmla="*/ 1053311 w 2194714"/>
                  <a:gd name="connsiteY25" fmla="*/ 347676 h 1305260"/>
                  <a:gd name="connsiteX26" fmla="*/ 986636 w 2194714"/>
                  <a:gd name="connsiteY26" fmla="*/ 261951 h 1305260"/>
                  <a:gd name="connsiteX27" fmla="*/ 858048 w 2194714"/>
                  <a:gd name="connsiteY27" fmla="*/ 271476 h 1305260"/>
                  <a:gd name="connsiteX28" fmla="*/ 838998 w 2194714"/>
                  <a:gd name="connsiteY28" fmla="*/ 238139 h 1305260"/>
                  <a:gd name="connsiteX29" fmla="*/ 705648 w 2194714"/>
                  <a:gd name="connsiteY29" fmla="*/ 238139 h 1305260"/>
                  <a:gd name="connsiteX30" fmla="*/ 681836 w 2194714"/>
                  <a:gd name="connsiteY30" fmla="*/ 204801 h 1305260"/>
                  <a:gd name="connsiteX31" fmla="*/ 600873 w 2194714"/>
                  <a:gd name="connsiteY31" fmla="*/ 219089 h 1305260"/>
                  <a:gd name="connsiteX32" fmla="*/ 586586 w 2194714"/>
                  <a:gd name="connsiteY32" fmla="*/ 152414 h 1305260"/>
                  <a:gd name="connsiteX33" fmla="*/ 462761 w 2194714"/>
                  <a:gd name="connsiteY33" fmla="*/ 138126 h 1305260"/>
                  <a:gd name="connsiteX34" fmla="*/ 453236 w 2194714"/>
                  <a:gd name="connsiteY34" fmla="*/ 119076 h 1305260"/>
                  <a:gd name="connsiteX35" fmla="*/ 391323 w 2194714"/>
                  <a:gd name="connsiteY35" fmla="*/ 104789 h 1305260"/>
                  <a:gd name="connsiteX36" fmla="*/ 357986 w 2194714"/>
                  <a:gd name="connsiteY36" fmla="*/ 66689 h 1305260"/>
                  <a:gd name="connsiteX37" fmla="*/ 262736 w 2194714"/>
                  <a:gd name="connsiteY37" fmla="*/ 42876 h 1305260"/>
                  <a:gd name="connsiteX38" fmla="*/ 110336 w 2194714"/>
                  <a:gd name="connsiteY38" fmla="*/ 14 h 1305260"/>
                  <a:gd name="connsiteX39" fmla="*/ 53186 w 2194714"/>
                  <a:gd name="connsiteY39" fmla="*/ 47639 h 1305260"/>
                  <a:gd name="connsiteX40" fmla="*/ 15086 w 2194714"/>
                  <a:gd name="connsiteY40" fmla="*/ 261951 h 1305260"/>
                  <a:gd name="connsiteX41" fmla="*/ 24611 w 2194714"/>
                  <a:gd name="connsiteY41" fmla="*/ 514364 h 1305260"/>
                  <a:gd name="connsiteX42" fmla="*/ 43660 w 2194714"/>
                  <a:gd name="connsiteY42" fmla="*/ 1243027 h 1305260"/>
                  <a:gd name="connsiteX43" fmla="*/ 543724 w 2194714"/>
                  <a:gd name="connsiteY43" fmla="*/ 1266839 h 1305260"/>
                  <a:gd name="connsiteX44" fmla="*/ 686598 w 2194714"/>
                  <a:gd name="connsiteY44" fmla="*/ 1252551 h 1305260"/>
                  <a:gd name="connsiteX0" fmla="*/ 686598 w 2194714"/>
                  <a:gd name="connsiteY0" fmla="*/ 1252551 h 1323135"/>
                  <a:gd name="connsiteX1" fmla="*/ 877098 w 2194714"/>
                  <a:gd name="connsiteY1" fmla="*/ 1109676 h 1323135"/>
                  <a:gd name="connsiteX2" fmla="*/ 967586 w 2194714"/>
                  <a:gd name="connsiteY2" fmla="*/ 1138251 h 1323135"/>
                  <a:gd name="connsiteX3" fmla="*/ 1186661 w 2194714"/>
                  <a:gd name="connsiteY3" fmla="*/ 1043001 h 1323135"/>
                  <a:gd name="connsiteX4" fmla="*/ 1343823 w 2194714"/>
                  <a:gd name="connsiteY4" fmla="*/ 966801 h 1323135"/>
                  <a:gd name="connsiteX5" fmla="*/ 1405736 w 2194714"/>
                  <a:gd name="connsiteY5" fmla="*/ 923939 h 1323135"/>
                  <a:gd name="connsiteX6" fmla="*/ 1505748 w 2194714"/>
                  <a:gd name="connsiteY6" fmla="*/ 914414 h 1323135"/>
                  <a:gd name="connsiteX7" fmla="*/ 1572423 w 2194714"/>
                  <a:gd name="connsiteY7" fmla="*/ 857264 h 1323135"/>
                  <a:gd name="connsiteX8" fmla="*/ 1662911 w 2194714"/>
                  <a:gd name="connsiteY8" fmla="*/ 862026 h 1323135"/>
                  <a:gd name="connsiteX9" fmla="*/ 1720061 w 2194714"/>
                  <a:gd name="connsiteY9" fmla="*/ 757251 h 1323135"/>
                  <a:gd name="connsiteX10" fmla="*/ 1853411 w 2194714"/>
                  <a:gd name="connsiteY10" fmla="*/ 747726 h 1323135"/>
                  <a:gd name="connsiteX11" fmla="*/ 2001048 w 2194714"/>
                  <a:gd name="connsiteY11" fmla="*/ 657239 h 1323135"/>
                  <a:gd name="connsiteX12" fmla="*/ 2177261 w 2194714"/>
                  <a:gd name="connsiteY12" fmla="*/ 638189 h 1323135"/>
                  <a:gd name="connsiteX13" fmla="*/ 2162973 w 2194714"/>
                  <a:gd name="connsiteY13" fmla="*/ 595326 h 1323135"/>
                  <a:gd name="connsiteX14" fmla="*/ 1953423 w 2194714"/>
                  <a:gd name="connsiteY14" fmla="*/ 528651 h 1323135"/>
                  <a:gd name="connsiteX15" fmla="*/ 1758161 w 2194714"/>
                  <a:gd name="connsiteY15" fmla="*/ 566751 h 1323135"/>
                  <a:gd name="connsiteX16" fmla="*/ 1748636 w 2194714"/>
                  <a:gd name="connsiteY16" fmla="*/ 533414 h 1323135"/>
                  <a:gd name="connsiteX17" fmla="*/ 1624811 w 2194714"/>
                  <a:gd name="connsiteY17" fmla="*/ 523889 h 1323135"/>
                  <a:gd name="connsiteX18" fmla="*/ 1553373 w 2194714"/>
                  <a:gd name="connsiteY18" fmla="*/ 504839 h 1323135"/>
                  <a:gd name="connsiteX19" fmla="*/ 1481936 w 2194714"/>
                  <a:gd name="connsiteY19" fmla="*/ 457214 h 1323135"/>
                  <a:gd name="connsiteX20" fmla="*/ 1362873 w 2194714"/>
                  <a:gd name="connsiteY20" fmla="*/ 442926 h 1323135"/>
                  <a:gd name="connsiteX21" fmla="*/ 1305723 w 2194714"/>
                  <a:gd name="connsiteY21" fmla="*/ 442926 h 1323135"/>
                  <a:gd name="connsiteX22" fmla="*/ 1210473 w 2194714"/>
                  <a:gd name="connsiteY22" fmla="*/ 390539 h 1323135"/>
                  <a:gd name="connsiteX23" fmla="*/ 1158086 w 2194714"/>
                  <a:gd name="connsiteY23" fmla="*/ 400064 h 1323135"/>
                  <a:gd name="connsiteX24" fmla="*/ 1119986 w 2194714"/>
                  <a:gd name="connsiteY24" fmla="*/ 333389 h 1323135"/>
                  <a:gd name="connsiteX25" fmla="*/ 1053311 w 2194714"/>
                  <a:gd name="connsiteY25" fmla="*/ 347676 h 1323135"/>
                  <a:gd name="connsiteX26" fmla="*/ 986636 w 2194714"/>
                  <a:gd name="connsiteY26" fmla="*/ 261951 h 1323135"/>
                  <a:gd name="connsiteX27" fmla="*/ 858048 w 2194714"/>
                  <a:gd name="connsiteY27" fmla="*/ 271476 h 1323135"/>
                  <a:gd name="connsiteX28" fmla="*/ 838998 w 2194714"/>
                  <a:gd name="connsiteY28" fmla="*/ 238139 h 1323135"/>
                  <a:gd name="connsiteX29" fmla="*/ 705648 w 2194714"/>
                  <a:gd name="connsiteY29" fmla="*/ 238139 h 1323135"/>
                  <a:gd name="connsiteX30" fmla="*/ 681836 w 2194714"/>
                  <a:gd name="connsiteY30" fmla="*/ 204801 h 1323135"/>
                  <a:gd name="connsiteX31" fmla="*/ 600873 w 2194714"/>
                  <a:gd name="connsiteY31" fmla="*/ 219089 h 1323135"/>
                  <a:gd name="connsiteX32" fmla="*/ 586586 w 2194714"/>
                  <a:gd name="connsiteY32" fmla="*/ 152414 h 1323135"/>
                  <a:gd name="connsiteX33" fmla="*/ 462761 w 2194714"/>
                  <a:gd name="connsiteY33" fmla="*/ 138126 h 1323135"/>
                  <a:gd name="connsiteX34" fmla="*/ 453236 w 2194714"/>
                  <a:gd name="connsiteY34" fmla="*/ 119076 h 1323135"/>
                  <a:gd name="connsiteX35" fmla="*/ 391323 w 2194714"/>
                  <a:gd name="connsiteY35" fmla="*/ 104789 h 1323135"/>
                  <a:gd name="connsiteX36" fmla="*/ 357986 w 2194714"/>
                  <a:gd name="connsiteY36" fmla="*/ 66689 h 1323135"/>
                  <a:gd name="connsiteX37" fmla="*/ 262736 w 2194714"/>
                  <a:gd name="connsiteY37" fmla="*/ 42876 h 1323135"/>
                  <a:gd name="connsiteX38" fmla="*/ 110336 w 2194714"/>
                  <a:gd name="connsiteY38" fmla="*/ 14 h 1323135"/>
                  <a:gd name="connsiteX39" fmla="*/ 53186 w 2194714"/>
                  <a:gd name="connsiteY39" fmla="*/ 47639 h 1323135"/>
                  <a:gd name="connsiteX40" fmla="*/ 15086 w 2194714"/>
                  <a:gd name="connsiteY40" fmla="*/ 261951 h 1323135"/>
                  <a:gd name="connsiteX41" fmla="*/ 24611 w 2194714"/>
                  <a:gd name="connsiteY41" fmla="*/ 514364 h 1323135"/>
                  <a:gd name="connsiteX42" fmla="*/ 43660 w 2194714"/>
                  <a:gd name="connsiteY42" fmla="*/ 1243027 h 1323135"/>
                  <a:gd name="connsiteX43" fmla="*/ 216771 w 2194714"/>
                  <a:gd name="connsiteY43" fmla="*/ 1307043 h 1323135"/>
                  <a:gd name="connsiteX44" fmla="*/ 543724 w 2194714"/>
                  <a:gd name="connsiteY44" fmla="*/ 1266839 h 1323135"/>
                  <a:gd name="connsiteX45" fmla="*/ 686598 w 2194714"/>
                  <a:gd name="connsiteY45" fmla="*/ 1252551 h 1323135"/>
                  <a:gd name="connsiteX0" fmla="*/ 672575 w 2180691"/>
                  <a:gd name="connsiteY0" fmla="*/ 1252551 h 1303728"/>
                  <a:gd name="connsiteX1" fmla="*/ 863075 w 2180691"/>
                  <a:gd name="connsiteY1" fmla="*/ 1109676 h 1303728"/>
                  <a:gd name="connsiteX2" fmla="*/ 953563 w 2180691"/>
                  <a:gd name="connsiteY2" fmla="*/ 1138251 h 1303728"/>
                  <a:gd name="connsiteX3" fmla="*/ 1172638 w 2180691"/>
                  <a:gd name="connsiteY3" fmla="*/ 1043001 h 1303728"/>
                  <a:gd name="connsiteX4" fmla="*/ 1329800 w 2180691"/>
                  <a:gd name="connsiteY4" fmla="*/ 966801 h 1303728"/>
                  <a:gd name="connsiteX5" fmla="*/ 1391713 w 2180691"/>
                  <a:gd name="connsiteY5" fmla="*/ 923939 h 1303728"/>
                  <a:gd name="connsiteX6" fmla="*/ 1491725 w 2180691"/>
                  <a:gd name="connsiteY6" fmla="*/ 914414 h 1303728"/>
                  <a:gd name="connsiteX7" fmla="*/ 1558400 w 2180691"/>
                  <a:gd name="connsiteY7" fmla="*/ 857264 h 1303728"/>
                  <a:gd name="connsiteX8" fmla="*/ 1648888 w 2180691"/>
                  <a:gd name="connsiteY8" fmla="*/ 862026 h 1303728"/>
                  <a:gd name="connsiteX9" fmla="*/ 1706038 w 2180691"/>
                  <a:gd name="connsiteY9" fmla="*/ 757251 h 1303728"/>
                  <a:gd name="connsiteX10" fmla="*/ 1839388 w 2180691"/>
                  <a:gd name="connsiteY10" fmla="*/ 747726 h 1303728"/>
                  <a:gd name="connsiteX11" fmla="*/ 1987025 w 2180691"/>
                  <a:gd name="connsiteY11" fmla="*/ 657239 h 1303728"/>
                  <a:gd name="connsiteX12" fmla="*/ 2163238 w 2180691"/>
                  <a:gd name="connsiteY12" fmla="*/ 638189 h 1303728"/>
                  <a:gd name="connsiteX13" fmla="*/ 2148950 w 2180691"/>
                  <a:gd name="connsiteY13" fmla="*/ 595326 h 1303728"/>
                  <a:gd name="connsiteX14" fmla="*/ 1939400 w 2180691"/>
                  <a:gd name="connsiteY14" fmla="*/ 528651 h 1303728"/>
                  <a:gd name="connsiteX15" fmla="*/ 1744138 w 2180691"/>
                  <a:gd name="connsiteY15" fmla="*/ 566751 h 1303728"/>
                  <a:gd name="connsiteX16" fmla="*/ 1734613 w 2180691"/>
                  <a:gd name="connsiteY16" fmla="*/ 533414 h 1303728"/>
                  <a:gd name="connsiteX17" fmla="*/ 1610788 w 2180691"/>
                  <a:gd name="connsiteY17" fmla="*/ 523889 h 1303728"/>
                  <a:gd name="connsiteX18" fmla="*/ 1539350 w 2180691"/>
                  <a:gd name="connsiteY18" fmla="*/ 504839 h 1303728"/>
                  <a:gd name="connsiteX19" fmla="*/ 1467913 w 2180691"/>
                  <a:gd name="connsiteY19" fmla="*/ 457214 h 1303728"/>
                  <a:gd name="connsiteX20" fmla="*/ 1348850 w 2180691"/>
                  <a:gd name="connsiteY20" fmla="*/ 442926 h 1303728"/>
                  <a:gd name="connsiteX21" fmla="*/ 1291700 w 2180691"/>
                  <a:gd name="connsiteY21" fmla="*/ 442926 h 1303728"/>
                  <a:gd name="connsiteX22" fmla="*/ 1196450 w 2180691"/>
                  <a:gd name="connsiteY22" fmla="*/ 390539 h 1303728"/>
                  <a:gd name="connsiteX23" fmla="*/ 1144063 w 2180691"/>
                  <a:gd name="connsiteY23" fmla="*/ 400064 h 1303728"/>
                  <a:gd name="connsiteX24" fmla="*/ 1105963 w 2180691"/>
                  <a:gd name="connsiteY24" fmla="*/ 333389 h 1303728"/>
                  <a:gd name="connsiteX25" fmla="*/ 1039288 w 2180691"/>
                  <a:gd name="connsiteY25" fmla="*/ 347676 h 1303728"/>
                  <a:gd name="connsiteX26" fmla="*/ 972613 w 2180691"/>
                  <a:gd name="connsiteY26" fmla="*/ 261951 h 1303728"/>
                  <a:gd name="connsiteX27" fmla="*/ 844025 w 2180691"/>
                  <a:gd name="connsiteY27" fmla="*/ 271476 h 1303728"/>
                  <a:gd name="connsiteX28" fmla="*/ 824975 w 2180691"/>
                  <a:gd name="connsiteY28" fmla="*/ 238139 h 1303728"/>
                  <a:gd name="connsiteX29" fmla="*/ 691625 w 2180691"/>
                  <a:gd name="connsiteY29" fmla="*/ 238139 h 1303728"/>
                  <a:gd name="connsiteX30" fmla="*/ 667813 w 2180691"/>
                  <a:gd name="connsiteY30" fmla="*/ 204801 h 1303728"/>
                  <a:gd name="connsiteX31" fmla="*/ 586850 w 2180691"/>
                  <a:gd name="connsiteY31" fmla="*/ 219089 h 1303728"/>
                  <a:gd name="connsiteX32" fmla="*/ 572563 w 2180691"/>
                  <a:gd name="connsiteY32" fmla="*/ 152414 h 1303728"/>
                  <a:gd name="connsiteX33" fmla="*/ 448738 w 2180691"/>
                  <a:gd name="connsiteY33" fmla="*/ 138126 h 1303728"/>
                  <a:gd name="connsiteX34" fmla="*/ 439213 w 2180691"/>
                  <a:gd name="connsiteY34" fmla="*/ 119076 h 1303728"/>
                  <a:gd name="connsiteX35" fmla="*/ 377300 w 2180691"/>
                  <a:gd name="connsiteY35" fmla="*/ 104789 h 1303728"/>
                  <a:gd name="connsiteX36" fmla="*/ 343963 w 2180691"/>
                  <a:gd name="connsiteY36" fmla="*/ 66689 h 1303728"/>
                  <a:gd name="connsiteX37" fmla="*/ 248713 w 2180691"/>
                  <a:gd name="connsiteY37" fmla="*/ 42876 h 1303728"/>
                  <a:gd name="connsiteX38" fmla="*/ 96313 w 2180691"/>
                  <a:gd name="connsiteY38" fmla="*/ 14 h 1303728"/>
                  <a:gd name="connsiteX39" fmla="*/ 39163 w 2180691"/>
                  <a:gd name="connsiteY39" fmla="*/ 47639 h 1303728"/>
                  <a:gd name="connsiteX40" fmla="*/ 1063 w 2180691"/>
                  <a:gd name="connsiteY40" fmla="*/ 261951 h 1303728"/>
                  <a:gd name="connsiteX41" fmla="*/ 10588 w 2180691"/>
                  <a:gd name="connsiteY41" fmla="*/ 514364 h 1303728"/>
                  <a:gd name="connsiteX42" fmla="*/ 29637 w 2180691"/>
                  <a:gd name="connsiteY42" fmla="*/ 1243027 h 1303728"/>
                  <a:gd name="connsiteX43" fmla="*/ 309074 w 2180691"/>
                  <a:gd name="connsiteY43" fmla="*/ 1264513 h 1303728"/>
                  <a:gd name="connsiteX44" fmla="*/ 529701 w 2180691"/>
                  <a:gd name="connsiteY44" fmla="*/ 1266839 h 1303728"/>
                  <a:gd name="connsiteX45" fmla="*/ 672575 w 2180691"/>
                  <a:gd name="connsiteY45" fmla="*/ 1252551 h 1303728"/>
                  <a:gd name="connsiteX0" fmla="*/ 672575 w 2180691"/>
                  <a:gd name="connsiteY0" fmla="*/ 1252551 h 1317760"/>
                  <a:gd name="connsiteX1" fmla="*/ 863075 w 2180691"/>
                  <a:gd name="connsiteY1" fmla="*/ 1109676 h 1317760"/>
                  <a:gd name="connsiteX2" fmla="*/ 953563 w 2180691"/>
                  <a:gd name="connsiteY2" fmla="*/ 1138251 h 1317760"/>
                  <a:gd name="connsiteX3" fmla="*/ 1172638 w 2180691"/>
                  <a:gd name="connsiteY3" fmla="*/ 1043001 h 1317760"/>
                  <a:gd name="connsiteX4" fmla="*/ 1329800 w 2180691"/>
                  <a:gd name="connsiteY4" fmla="*/ 966801 h 1317760"/>
                  <a:gd name="connsiteX5" fmla="*/ 1391713 w 2180691"/>
                  <a:gd name="connsiteY5" fmla="*/ 923939 h 1317760"/>
                  <a:gd name="connsiteX6" fmla="*/ 1491725 w 2180691"/>
                  <a:gd name="connsiteY6" fmla="*/ 914414 h 1317760"/>
                  <a:gd name="connsiteX7" fmla="*/ 1558400 w 2180691"/>
                  <a:gd name="connsiteY7" fmla="*/ 857264 h 1317760"/>
                  <a:gd name="connsiteX8" fmla="*/ 1648888 w 2180691"/>
                  <a:gd name="connsiteY8" fmla="*/ 862026 h 1317760"/>
                  <a:gd name="connsiteX9" fmla="*/ 1706038 w 2180691"/>
                  <a:gd name="connsiteY9" fmla="*/ 757251 h 1317760"/>
                  <a:gd name="connsiteX10" fmla="*/ 1839388 w 2180691"/>
                  <a:gd name="connsiteY10" fmla="*/ 747726 h 1317760"/>
                  <a:gd name="connsiteX11" fmla="*/ 1987025 w 2180691"/>
                  <a:gd name="connsiteY11" fmla="*/ 657239 h 1317760"/>
                  <a:gd name="connsiteX12" fmla="*/ 2163238 w 2180691"/>
                  <a:gd name="connsiteY12" fmla="*/ 638189 h 1317760"/>
                  <a:gd name="connsiteX13" fmla="*/ 2148950 w 2180691"/>
                  <a:gd name="connsiteY13" fmla="*/ 595326 h 1317760"/>
                  <a:gd name="connsiteX14" fmla="*/ 1939400 w 2180691"/>
                  <a:gd name="connsiteY14" fmla="*/ 528651 h 1317760"/>
                  <a:gd name="connsiteX15" fmla="*/ 1744138 w 2180691"/>
                  <a:gd name="connsiteY15" fmla="*/ 566751 h 1317760"/>
                  <a:gd name="connsiteX16" fmla="*/ 1734613 w 2180691"/>
                  <a:gd name="connsiteY16" fmla="*/ 533414 h 1317760"/>
                  <a:gd name="connsiteX17" fmla="*/ 1610788 w 2180691"/>
                  <a:gd name="connsiteY17" fmla="*/ 523889 h 1317760"/>
                  <a:gd name="connsiteX18" fmla="*/ 1539350 w 2180691"/>
                  <a:gd name="connsiteY18" fmla="*/ 504839 h 1317760"/>
                  <a:gd name="connsiteX19" fmla="*/ 1467913 w 2180691"/>
                  <a:gd name="connsiteY19" fmla="*/ 457214 h 1317760"/>
                  <a:gd name="connsiteX20" fmla="*/ 1348850 w 2180691"/>
                  <a:gd name="connsiteY20" fmla="*/ 442926 h 1317760"/>
                  <a:gd name="connsiteX21" fmla="*/ 1291700 w 2180691"/>
                  <a:gd name="connsiteY21" fmla="*/ 442926 h 1317760"/>
                  <a:gd name="connsiteX22" fmla="*/ 1196450 w 2180691"/>
                  <a:gd name="connsiteY22" fmla="*/ 390539 h 1317760"/>
                  <a:gd name="connsiteX23" fmla="*/ 1144063 w 2180691"/>
                  <a:gd name="connsiteY23" fmla="*/ 400064 h 1317760"/>
                  <a:gd name="connsiteX24" fmla="*/ 1105963 w 2180691"/>
                  <a:gd name="connsiteY24" fmla="*/ 333389 h 1317760"/>
                  <a:gd name="connsiteX25" fmla="*/ 1039288 w 2180691"/>
                  <a:gd name="connsiteY25" fmla="*/ 347676 h 1317760"/>
                  <a:gd name="connsiteX26" fmla="*/ 972613 w 2180691"/>
                  <a:gd name="connsiteY26" fmla="*/ 261951 h 1317760"/>
                  <a:gd name="connsiteX27" fmla="*/ 844025 w 2180691"/>
                  <a:gd name="connsiteY27" fmla="*/ 271476 h 1317760"/>
                  <a:gd name="connsiteX28" fmla="*/ 824975 w 2180691"/>
                  <a:gd name="connsiteY28" fmla="*/ 238139 h 1317760"/>
                  <a:gd name="connsiteX29" fmla="*/ 691625 w 2180691"/>
                  <a:gd name="connsiteY29" fmla="*/ 238139 h 1317760"/>
                  <a:gd name="connsiteX30" fmla="*/ 667813 w 2180691"/>
                  <a:gd name="connsiteY30" fmla="*/ 204801 h 1317760"/>
                  <a:gd name="connsiteX31" fmla="*/ 586850 w 2180691"/>
                  <a:gd name="connsiteY31" fmla="*/ 219089 h 1317760"/>
                  <a:gd name="connsiteX32" fmla="*/ 572563 w 2180691"/>
                  <a:gd name="connsiteY32" fmla="*/ 152414 h 1317760"/>
                  <a:gd name="connsiteX33" fmla="*/ 448738 w 2180691"/>
                  <a:gd name="connsiteY33" fmla="*/ 138126 h 1317760"/>
                  <a:gd name="connsiteX34" fmla="*/ 439213 w 2180691"/>
                  <a:gd name="connsiteY34" fmla="*/ 119076 h 1317760"/>
                  <a:gd name="connsiteX35" fmla="*/ 377300 w 2180691"/>
                  <a:gd name="connsiteY35" fmla="*/ 104789 h 1317760"/>
                  <a:gd name="connsiteX36" fmla="*/ 343963 w 2180691"/>
                  <a:gd name="connsiteY36" fmla="*/ 66689 h 1317760"/>
                  <a:gd name="connsiteX37" fmla="*/ 248713 w 2180691"/>
                  <a:gd name="connsiteY37" fmla="*/ 42876 h 1317760"/>
                  <a:gd name="connsiteX38" fmla="*/ 96313 w 2180691"/>
                  <a:gd name="connsiteY38" fmla="*/ 14 h 1317760"/>
                  <a:gd name="connsiteX39" fmla="*/ 39163 w 2180691"/>
                  <a:gd name="connsiteY39" fmla="*/ 47639 h 1317760"/>
                  <a:gd name="connsiteX40" fmla="*/ 1063 w 2180691"/>
                  <a:gd name="connsiteY40" fmla="*/ 261951 h 1317760"/>
                  <a:gd name="connsiteX41" fmla="*/ 10588 w 2180691"/>
                  <a:gd name="connsiteY41" fmla="*/ 514364 h 1317760"/>
                  <a:gd name="connsiteX42" fmla="*/ 29637 w 2180691"/>
                  <a:gd name="connsiteY42" fmla="*/ 1243027 h 1317760"/>
                  <a:gd name="connsiteX43" fmla="*/ 107055 w 2180691"/>
                  <a:gd name="connsiteY43" fmla="*/ 1296410 h 1317760"/>
                  <a:gd name="connsiteX44" fmla="*/ 309074 w 2180691"/>
                  <a:gd name="connsiteY44" fmla="*/ 1264513 h 1317760"/>
                  <a:gd name="connsiteX45" fmla="*/ 529701 w 2180691"/>
                  <a:gd name="connsiteY45" fmla="*/ 1266839 h 1317760"/>
                  <a:gd name="connsiteX46" fmla="*/ 672575 w 2180691"/>
                  <a:gd name="connsiteY46" fmla="*/ 1252551 h 1317760"/>
                  <a:gd name="connsiteX0" fmla="*/ 672575 w 2180691"/>
                  <a:gd name="connsiteY0" fmla="*/ 1252551 h 1303828"/>
                  <a:gd name="connsiteX1" fmla="*/ 863075 w 2180691"/>
                  <a:gd name="connsiteY1" fmla="*/ 1109676 h 1303828"/>
                  <a:gd name="connsiteX2" fmla="*/ 953563 w 2180691"/>
                  <a:gd name="connsiteY2" fmla="*/ 1138251 h 1303828"/>
                  <a:gd name="connsiteX3" fmla="*/ 1172638 w 2180691"/>
                  <a:gd name="connsiteY3" fmla="*/ 1043001 h 1303828"/>
                  <a:gd name="connsiteX4" fmla="*/ 1329800 w 2180691"/>
                  <a:gd name="connsiteY4" fmla="*/ 966801 h 1303828"/>
                  <a:gd name="connsiteX5" fmla="*/ 1391713 w 2180691"/>
                  <a:gd name="connsiteY5" fmla="*/ 923939 h 1303828"/>
                  <a:gd name="connsiteX6" fmla="*/ 1491725 w 2180691"/>
                  <a:gd name="connsiteY6" fmla="*/ 914414 h 1303828"/>
                  <a:gd name="connsiteX7" fmla="*/ 1558400 w 2180691"/>
                  <a:gd name="connsiteY7" fmla="*/ 857264 h 1303828"/>
                  <a:gd name="connsiteX8" fmla="*/ 1648888 w 2180691"/>
                  <a:gd name="connsiteY8" fmla="*/ 862026 h 1303828"/>
                  <a:gd name="connsiteX9" fmla="*/ 1706038 w 2180691"/>
                  <a:gd name="connsiteY9" fmla="*/ 757251 h 1303828"/>
                  <a:gd name="connsiteX10" fmla="*/ 1839388 w 2180691"/>
                  <a:gd name="connsiteY10" fmla="*/ 747726 h 1303828"/>
                  <a:gd name="connsiteX11" fmla="*/ 1987025 w 2180691"/>
                  <a:gd name="connsiteY11" fmla="*/ 657239 h 1303828"/>
                  <a:gd name="connsiteX12" fmla="*/ 2163238 w 2180691"/>
                  <a:gd name="connsiteY12" fmla="*/ 638189 h 1303828"/>
                  <a:gd name="connsiteX13" fmla="*/ 2148950 w 2180691"/>
                  <a:gd name="connsiteY13" fmla="*/ 595326 h 1303828"/>
                  <a:gd name="connsiteX14" fmla="*/ 1939400 w 2180691"/>
                  <a:gd name="connsiteY14" fmla="*/ 528651 h 1303828"/>
                  <a:gd name="connsiteX15" fmla="*/ 1744138 w 2180691"/>
                  <a:gd name="connsiteY15" fmla="*/ 566751 h 1303828"/>
                  <a:gd name="connsiteX16" fmla="*/ 1734613 w 2180691"/>
                  <a:gd name="connsiteY16" fmla="*/ 533414 h 1303828"/>
                  <a:gd name="connsiteX17" fmla="*/ 1610788 w 2180691"/>
                  <a:gd name="connsiteY17" fmla="*/ 523889 h 1303828"/>
                  <a:gd name="connsiteX18" fmla="*/ 1539350 w 2180691"/>
                  <a:gd name="connsiteY18" fmla="*/ 504839 h 1303828"/>
                  <a:gd name="connsiteX19" fmla="*/ 1467913 w 2180691"/>
                  <a:gd name="connsiteY19" fmla="*/ 457214 h 1303828"/>
                  <a:gd name="connsiteX20" fmla="*/ 1348850 w 2180691"/>
                  <a:gd name="connsiteY20" fmla="*/ 442926 h 1303828"/>
                  <a:gd name="connsiteX21" fmla="*/ 1291700 w 2180691"/>
                  <a:gd name="connsiteY21" fmla="*/ 442926 h 1303828"/>
                  <a:gd name="connsiteX22" fmla="*/ 1196450 w 2180691"/>
                  <a:gd name="connsiteY22" fmla="*/ 390539 h 1303828"/>
                  <a:gd name="connsiteX23" fmla="*/ 1144063 w 2180691"/>
                  <a:gd name="connsiteY23" fmla="*/ 400064 h 1303828"/>
                  <a:gd name="connsiteX24" fmla="*/ 1105963 w 2180691"/>
                  <a:gd name="connsiteY24" fmla="*/ 333389 h 1303828"/>
                  <a:gd name="connsiteX25" fmla="*/ 1039288 w 2180691"/>
                  <a:gd name="connsiteY25" fmla="*/ 347676 h 1303828"/>
                  <a:gd name="connsiteX26" fmla="*/ 972613 w 2180691"/>
                  <a:gd name="connsiteY26" fmla="*/ 261951 h 1303828"/>
                  <a:gd name="connsiteX27" fmla="*/ 844025 w 2180691"/>
                  <a:gd name="connsiteY27" fmla="*/ 271476 h 1303828"/>
                  <a:gd name="connsiteX28" fmla="*/ 824975 w 2180691"/>
                  <a:gd name="connsiteY28" fmla="*/ 238139 h 1303828"/>
                  <a:gd name="connsiteX29" fmla="*/ 691625 w 2180691"/>
                  <a:gd name="connsiteY29" fmla="*/ 238139 h 1303828"/>
                  <a:gd name="connsiteX30" fmla="*/ 667813 w 2180691"/>
                  <a:gd name="connsiteY30" fmla="*/ 204801 h 1303828"/>
                  <a:gd name="connsiteX31" fmla="*/ 586850 w 2180691"/>
                  <a:gd name="connsiteY31" fmla="*/ 219089 h 1303828"/>
                  <a:gd name="connsiteX32" fmla="*/ 572563 w 2180691"/>
                  <a:gd name="connsiteY32" fmla="*/ 152414 h 1303828"/>
                  <a:gd name="connsiteX33" fmla="*/ 448738 w 2180691"/>
                  <a:gd name="connsiteY33" fmla="*/ 138126 h 1303828"/>
                  <a:gd name="connsiteX34" fmla="*/ 439213 w 2180691"/>
                  <a:gd name="connsiteY34" fmla="*/ 119076 h 1303828"/>
                  <a:gd name="connsiteX35" fmla="*/ 377300 w 2180691"/>
                  <a:gd name="connsiteY35" fmla="*/ 104789 h 1303828"/>
                  <a:gd name="connsiteX36" fmla="*/ 343963 w 2180691"/>
                  <a:gd name="connsiteY36" fmla="*/ 66689 h 1303828"/>
                  <a:gd name="connsiteX37" fmla="*/ 248713 w 2180691"/>
                  <a:gd name="connsiteY37" fmla="*/ 42876 h 1303828"/>
                  <a:gd name="connsiteX38" fmla="*/ 96313 w 2180691"/>
                  <a:gd name="connsiteY38" fmla="*/ 14 h 1303828"/>
                  <a:gd name="connsiteX39" fmla="*/ 39163 w 2180691"/>
                  <a:gd name="connsiteY39" fmla="*/ 47639 h 1303828"/>
                  <a:gd name="connsiteX40" fmla="*/ 1063 w 2180691"/>
                  <a:gd name="connsiteY40" fmla="*/ 261951 h 1303828"/>
                  <a:gd name="connsiteX41" fmla="*/ 10588 w 2180691"/>
                  <a:gd name="connsiteY41" fmla="*/ 514364 h 1303828"/>
                  <a:gd name="connsiteX42" fmla="*/ 29637 w 2180691"/>
                  <a:gd name="connsiteY42" fmla="*/ 1243027 h 1303828"/>
                  <a:gd name="connsiteX43" fmla="*/ 123003 w 2180691"/>
                  <a:gd name="connsiteY43" fmla="*/ 1264512 h 1303828"/>
                  <a:gd name="connsiteX44" fmla="*/ 309074 w 2180691"/>
                  <a:gd name="connsiteY44" fmla="*/ 1264513 h 1303828"/>
                  <a:gd name="connsiteX45" fmla="*/ 529701 w 2180691"/>
                  <a:gd name="connsiteY45" fmla="*/ 1266839 h 1303828"/>
                  <a:gd name="connsiteX46" fmla="*/ 672575 w 2180691"/>
                  <a:gd name="connsiteY46" fmla="*/ 1252551 h 1303828"/>
                  <a:gd name="connsiteX0" fmla="*/ 672575 w 2180691"/>
                  <a:gd name="connsiteY0" fmla="*/ 1252551 h 1302248"/>
                  <a:gd name="connsiteX1" fmla="*/ 863075 w 2180691"/>
                  <a:gd name="connsiteY1" fmla="*/ 1109676 h 1302248"/>
                  <a:gd name="connsiteX2" fmla="*/ 953563 w 2180691"/>
                  <a:gd name="connsiteY2" fmla="*/ 1138251 h 1302248"/>
                  <a:gd name="connsiteX3" fmla="*/ 1172638 w 2180691"/>
                  <a:gd name="connsiteY3" fmla="*/ 1043001 h 1302248"/>
                  <a:gd name="connsiteX4" fmla="*/ 1329800 w 2180691"/>
                  <a:gd name="connsiteY4" fmla="*/ 966801 h 1302248"/>
                  <a:gd name="connsiteX5" fmla="*/ 1391713 w 2180691"/>
                  <a:gd name="connsiteY5" fmla="*/ 923939 h 1302248"/>
                  <a:gd name="connsiteX6" fmla="*/ 1491725 w 2180691"/>
                  <a:gd name="connsiteY6" fmla="*/ 914414 h 1302248"/>
                  <a:gd name="connsiteX7" fmla="*/ 1558400 w 2180691"/>
                  <a:gd name="connsiteY7" fmla="*/ 857264 h 1302248"/>
                  <a:gd name="connsiteX8" fmla="*/ 1648888 w 2180691"/>
                  <a:gd name="connsiteY8" fmla="*/ 862026 h 1302248"/>
                  <a:gd name="connsiteX9" fmla="*/ 1706038 w 2180691"/>
                  <a:gd name="connsiteY9" fmla="*/ 757251 h 1302248"/>
                  <a:gd name="connsiteX10" fmla="*/ 1839388 w 2180691"/>
                  <a:gd name="connsiteY10" fmla="*/ 747726 h 1302248"/>
                  <a:gd name="connsiteX11" fmla="*/ 1987025 w 2180691"/>
                  <a:gd name="connsiteY11" fmla="*/ 657239 h 1302248"/>
                  <a:gd name="connsiteX12" fmla="*/ 2163238 w 2180691"/>
                  <a:gd name="connsiteY12" fmla="*/ 638189 h 1302248"/>
                  <a:gd name="connsiteX13" fmla="*/ 2148950 w 2180691"/>
                  <a:gd name="connsiteY13" fmla="*/ 595326 h 1302248"/>
                  <a:gd name="connsiteX14" fmla="*/ 1939400 w 2180691"/>
                  <a:gd name="connsiteY14" fmla="*/ 528651 h 1302248"/>
                  <a:gd name="connsiteX15" fmla="*/ 1744138 w 2180691"/>
                  <a:gd name="connsiteY15" fmla="*/ 566751 h 1302248"/>
                  <a:gd name="connsiteX16" fmla="*/ 1734613 w 2180691"/>
                  <a:gd name="connsiteY16" fmla="*/ 533414 h 1302248"/>
                  <a:gd name="connsiteX17" fmla="*/ 1610788 w 2180691"/>
                  <a:gd name="connsiteY17" fmla="*/ 523889 h 1302248"/>
                  <a:gd name="connsiteX18" fmla="*/ 1539350 w 2180691"/>
                  <a:gd name="connsiteY18" fmla="*/ 504839 h 1302248"/>
                  <a:gd name="connsiteX19" fmla="*/ 1467913 w 2180691"/>
                  <a:gd name="connsiteY19" fmla="*/ 457214 h 1302248"/>
                  <a:gd name="connsiteX20" fmla="*/ 1348850 w 2180691"/>
                  <a:gd name="connsiteY20" fmla="*/ 442926 h 1302248"/>
                  <a:gd name="connsiteX21" fmla="*/ 1291700 w 2180691"/>
                  <a:gd name="connsiteY21" fmla="*/ 442926 h 1302248"/>
                  <a:gd name="connsiteX22" fmla="*/ 1196450 w 2180691"/>
                  <a:gd name="connsiteY22" fmla="*/ 390539 h 1302248"/>
                  <a:gd name="connsiteX23" fmla="*/ 1144063 w 2180691"/>
                  <a:gd name="connsiteY23" fmla="*/ 400064 h 1302248"/>
                  <a:gd name="connsiteX24" fmla="*/ 1105963 w 2180691"/>
                  <a:gd name="connsiteY24" fmla="*/ 333389 h 1302248"/>
                  <a:gd name="connsiteX25" fmla="*/ 1039288 w 2180691"/>
                  <a:gd name="connsiteY25" fmla="*/ 347676 h 1302248"/>
                  <a:gd name="connsiteX26" fmla="*/ 972613 w 2180691"/>
                  <a:gd name="connsiteY26" fmla="*/ 261951 h 1302248"/>
                  <a:gd name="connsiteX27" fmla="*/ 844025 w 2180691"/>
                  <a:gd name="connsiteY27" fmla="*/ 271476 h 1302248"/>
                  <a:gd name="connsiteX28" fmla="*/ 824975 w 2180691"/>
                  <a:gd name="connsiteY28" fmla="*/ 238139 h 1302248"/>
                  <a:gd name="connsiteX29" fmla="*/ 691625 w 2180691"/>
                  <a:gd name="connsiteY29" fmla="*/ 238139 h 1302248"/>
                  <a:gd name="connsiteX30" fmla="*/ 667813 w 2180691"/>
                  <a:gd name="connsiteY30" fmla="*/ 204801 h 1302248"/>
                  <a:gd name="connsiteX31" fmla="*/ 586850 w 2180691"/>
                  <a:gd name="connsiteY31" fmla="*/ 219089 h 1302248"/>
                  <a:gd name="connsiteX32" fmla="*/ 572563 w 2180691"/>
                  <a:gd name="connsiteY32" fmla="*/ 152414 h 1302248"/>
                  <a:gd name="connsiteX33" fmla="*/ 448738 w 2180691"/>
                  <a:gd name="connsiteY33" fmla="*/ 138126 h 1302248"/>
                  <a:gd name="connsiteX34" fmla="*/ 439213 w 2180691"/>
                  <a:gd name="connsiteY34" fmla="*/ 119076 h 1302248"/>
                  <a:gd name="connsiteX35" fmla="*/ 377300 w 2180691"/>
                  <a:gd name="connsiteY35" fmla="*/ 104789 h 1302248"/>
                  <a:gd name="connsiteX36" fmla="*/ 343963 w 2180691"/>
                  <a:gd name="connsiteY36" fmla="*/ 66689 h 1302248"/>
                  <a:gd name="connsiteX37" fmla="*/ 248713 w 2180691"/>
                  <a:gd name="connsiteY37" fmla="*/ 42876 h 1302248"/>
                  <a:gd name="connsiteX38" fmla="*/ 96313 w 2180691"/>
                  <a:gd name="connsiteY38" fmla="*/ 14 h 1302248"/>
                  <a:gd name="connsiteX39" fmla="*/ 39163 w 2180691"/>
                  <a:gd name="connsiteY39" fmla="*/ 47639 h 1302248"/>
                  <a:gd name="connsiteX40" fmla="*/ 1063 w 2180691"/>
                  <a:gd name="connsiteY40" fmla="*/ 261951 h 1302248"/>
                  <a:gd name="connsiteX41" fmla="*/ 10588 w 2180691"/>
                  <a:gd name="connsiteY41" fmla="*/ 514364 h 1302248"/>
                  <a:gd name="connsiteX42" fmla="*/ 29637 w 2180691"/>
                  <a:gd name="connsiteY42" fmla="*/ 1243027 h 1302248"/>
                  <a:gd name="connsiteX43" fmla="*/ 123003 w 2180691"/>
                  <a:gd name="connsiteY43" fmla="*/ 1264512 h 1302248"/>
                  <a:gd name="connsiteX44" fmla="*/ 53892 w 2180691"/>
                  <a:gd name="connsiteY44" fmla="*/ 1301727 h 1302248"/>
                  <a:gd name="connsiteX45" fmla="*/ 309074 w 2180691"/>
                  <a:gd name="connsiteY45" fmla="*/ 1264513 h 1302248"/>
                  <a:gd name="connsiteX46" fmla="*/ 529701 w 2180691"/>
                  <a:gd name="connsiteY46" fmla="*/ 1266839 h 1302248"/>
                  <a:gd name="connsiteX47" fmla="*/ 672575 w 2180691"/>
                  <a:gd name="connsiteY47" fmla="*/ 1252551 h 1302248"/>
                  <a:gd name="connsiteX0" fmla="*/ 672575 w 2180691"/>
                  <a:gd name="connsiteY0" fmla="*/ 1252551 h 1302248"/>
                  <a:gd name="connsiteX1" fmla="*/ 863075 w 2180691"/>
                  <a:gd name="connsiteY1" fmla="*/ 1109676 h 1302248"/>
                  <a:gd name="connsiteX2" fmla="*/ 953563 w 2180691"/>
                  <a:gd name="connsiteY2" fmla="*/ 1138251 h 1302248"/>
                  <a:gd name="connsiteX3" fmla="*/ 1172638 w 2180691"/>
                  <a:gd name="connsiteY3" fmla="*/ 1043001 h 1302248"/>
                  <a:gd name="connsiteX4" fmla="*/ 1329800 w 2180691"/>
                  <a:gd name="connsiteY4" fmla="*/ 966801 h 1302248"/>
                  <a:gd name="connsiteX5" fmla="*/ 1391713 w 2180691"/>
                  <a:gd name="connsiteY5" fmla="*/ 923939 h 1302248"/>
                  <a:gd name="connsiteX6" fmla="*/ 1491725 w 2180691"/>
                  <a:gd name="connsiteY6" fmla="*/ 914414 h 1302248"/>
                  <a:gd name="connsiteX7" fmla="*/ 1558400 w 2180691"/>
                  <a:gd name="connsiteY7" fmla="*/ 857264 h 1302248"/>
                  <a:gd name="connsiteX8" fmla="*/ 1648888 w 2180691"/>
                  <a:gd name="connsiteY8" fmla="*/ 862026 h 1302248"/>
                  <a:gd name="connsiteX9" fmla="*/ 1706038 w 2180691"/>
                  <a:gd name="connsiteY9" fmla="*/ 757251 h 1302248"/>
                  <a:gd name="connsiteX10" fmla="*/ 1839388 w 2180691"/>
                  <a:gd name="connsiteY10" fmla="*/ 747726 h 1302248"/>
                  <a:gd name="connsiteX11" fmla="*/ 1987025 w 2180691"/>
                  <a:gd name="connsiteY11" fmla="*/ 657239 h 1302248"/>
                  <a:gd name="connsiteX12" fmla="*/ 2163238 w 2180691"/>
                  <a:gd name="connsiteY12" fmla="*/ 638189 h 1302248"/>
                  <a:gd name="connsiteX13" fmla="*/ 2148950 w 2180691"/>
                  <a:gd name="connsiteY13" fmla="*/ 595326 h 1302248"/>
                  <a:gd name="connsiteX14" fmla="*/ 1939400 w 2180691"/>
                  <a:gd name="connsiteY14" fmla="*/ 528651 h 1302248"/>
                  <a:gd name="connsiteX15" fmla="*/ 1744138 w 2180691"/>
                  <a:gd name="connsiteY15" fmla="*/ 566751 h 1302248"/>
                  <a:gd name="connsiteX16" fmla="*/ 1734613 w 2180691"/>
                  <a:gd name="connsiteY16" fmla="*/ 533414 h 1302248"/>
                  <a:gd name="connsiteX17" fmla="*/ 1610788 w 2180691"/>
                  <a:gd name="connsiteY17" fmla="*/ 523889 h 1302248"/>
                  <a:gd name="connsiteX18" fmla="*/ 1539350 w 2180691"/>
                  <a:gd name="connsiteY18" fmla="*/ 504839 h 1302248"/>
                  <a:gd name="connsiteX19" fmla="*/ 1467913 w 2180691"/>
                  <a:gd name="connsiteY19" fmla="*/ 457214 h 1302248"/>
                  <a:gd name="connsiteX20" fmla="*/ 1348850 w 2180691"/>
                  <a:gd name="connsiteY20" fmla="*/ 442926 h 1302248"/>
                  <a:gd name="connsiteX21" fmla="*/ 1291700 w 2180691"/>
                  <a:gd name="connsiteY21" fmla="*/ 442926 h 1302248"/>
                  <a:gd name="connsiteX22" fmla="*/ 1196450 w 2180691"/>
                  <a:gd name="connsiteY22" fmla="*/ 390539 h 1302248"/>
                  <a:gd name="connsiteX23" fmla="*/ 1144063 w 2180691"/>
                  <a:gd name="connsiteY23" fmla="*/ 400064 h 1302248"/>
                  <a:gd name="connsiteX24" fmla="*/ 1105963 w 2180691"/>
                  <a:gd name="connsiteY24" fmla="*/ 333389 h 1302248"/>
                  <a:gd name="connsiteX25" fmla="*/ 1039288 w 2180691"/>
                  <a:gd name="connsiteY25" fmla="*/ 347676 h 1302248"/>
                  <a:gd name="connsiteX26" fmla="*/ 972613 w 2180691"/>
                  <a:gd name="connsiteY26" fmla="*/ 261951 h 1302248"/>
                  <a:gd name="connsiteX27" fmla="*/ 844025 w 2180691"/>
                  <a:gd name="connsiteY27" fmla="*/ 271476 h 1302248"/>
                  <a:gd name="connsiteX28" fmla="*/ 824975 w 2180691"/>
                  <a:gd name="connsiteY28" fmla="*/ 238139 h 1302248"/>
                  <a:gd name="connsiteX29" fmla="*/ 691625 w 2180691"/>
                  <a:gd name="connsiteY29" fmla="*/ 238139 h 1302248"/>
                  <a:gd name="connsiteX30" fmla="*/ 667813 w 2180691"/>
                  <a:gd name="connsiteY30" fmla="*/ 204801 h 1302248"/>
                  <a:gd name="connsiteX31" fmla="*/ 586850 w 2180691"/>
                  <a:gd name="connsiteY31" fmla="*/ 219089 h 1302248"/>
                  <a:gd name="connsiteX32" fmla="*/ 572563 w 2180691"/>
                  <a:gd name="connsiteY32" fmla="*/ 152414 h 1302248"/>
                  <a:gd name="connsiteX33" fmla="*/ 448738 w 2180691"/>
                  <a:gd name="connsiteY33" fmla="*/ 138126 h 1302248"/>
                  <a:gd name="connsiteX34" fmla="*/ 439213 w 2180691"/>
                  <a:gd name="connsiteY34" fmla="*/ 119076 h 1302248"/>
                  <a:gd name="connsiteX35" fmla="*/ 377300 w 2180691"/>
                  <a:gd name="connsiteY35" fmla="*/ 104789 h 1302248"/>
                  <a:gd name="connsiteX36" fmla="*/ 343963 w 2180691"/>
                  <a:gd name="connsiteY36" fmla="*/ 66689 h 1302248"/>
                  <a:gd name="connsiteX37" fmla="*/ 248713 w 2180691"/>
                  <a:gd name="connsiteY37" fmla="*/ 42876 h 1302248"/>
                  <a:gd name="connsiteX38" fmla="*/ 96313 w 2180691"/>
                  <a:gd name="connsiteY38" fmla="*/ 14 h 1302248"/>
                  <a:gd name="connsiteX39" fmla="*/ 39163 w 2180691"/>
                  <a:gd name="connsiteY39" fmla="*/ 47639 h 1302248"/>
                  <a:gd name="connsiteX40" fmla="*/ 1063 w 2180691"/>
                  <a:gd name="connsiteY40" fmla="*/ 261951 h 1302248"/>
                  <a:gd name="connsiteX41" fmla="*/ 10588 w 2180691"/>
                  <a:gd name="connsiteY41" fmla="*/ 514364 h 1302248"/>
                  <a:gd name="connsiteX42" fmla="*/ 29637 w 2180691"/>
                  <a:gd name="connsiteY42" fmla="*/ 1243027 h 1302248"/>
                  <a:gd name="connsiteX43" fmla="*/ 123003 w 2180691"/>
                  <a:gd name="connsiteY43" fmla="*/ 1264512 h 1302248"/>
                  <a:gd name="connsiteX44" fmla="*/ 69841 w 2180691"/>
                  <a:gd name="connsiteY44" fmla="*/ 1264513 h 1302248"/>
                  <a:gd name="connsiteX45" fmla="*/ 309074 w 2180691"/>
                  <a:gd name="connsiteY45" fmla="*/ 1264513 h 1302248"/>
                  <a:gd name="connsiteX46" fmla="*/ 529701 w 2180691"/>
                  <a:gd name="connsiteY46" fmla="*/ 1266839 h 1302248"/>
                  <a:gd name="connsiteX47" fmla="*/ 672575 w 2180691"/>
                  <a:gd name="connsiteY47" fmla="*/ 1252551 h 1302248"/>
                  <a:gd name="connsiteX0" fmla="*/ 672575 w 2180691"/>
                  <a:gd name="connsiteY0" fmla="*/ 1252551 h 1302248"/>
                  <a:gd name="connsiteX1" fmla="*/ 863075 w 2180691"/>
                  <a:gd name="connsiteY1" fmla="*/ 1109676 h 1302248"/>
                  <a:gd name="connsiteX2" fmla="*/ 953563 w 2180691"/>
                  <a:gd name="connsiteY2" fmla="*/ 1138251 h 1302248"/>
                  <a:gd name="connsiteX3" fmla="*/ 1172638 w 2180691"/>
                  <a:gd name="connsiteY3" fmla="*/ 1043001 h 1302248"/>
                  <a:gd name="connsiteX4" fmla="*/ 1329800 w 2180691"/>
                  <a:gd name="connsiteY4" fmla="*/ 966801 h 1302248"/>
                  <a:gd name="connsiteX5" fmla="*/ 1391713 w 2180691"/>
                  <a:gd name="connsiteY5" fmla="*/ 923939 h 1302248"/>
                  <a:gd name="connsiteX6" fmla="*/ 1491725 w 2180691"/>
                  <a:gd name="connsiteY6" fmla="*/ 914414 h 1302248"/>
                  <a:gd name="connsiteX7" fmla="*/ 1558400 w 2180691"/>
                  <a:gd name="connsiteY7" fmla="*/ 857264 h 1302248"/>
                  <a:gd name="connsiteX8" fmla="*/ 1648888 w 2180691"/>
                  <a:gd name="connsiteY8" fmla="*/ 862026 h 1302248"/>
                  <a:gd name="connsiteX9" fmla="*/ 1706038 w 2180691"/>
                  <a:gd name="connsiteY9" fmla="*/ 757251 h 1302248"/>
                  <a:gd name="connsiteX10" fmla="*/ 1839388 w 2180691"/>
                  <a:gd name="connsiteY10" fmla="*/ 747726 h 1302248"/>
                  <a:gd name="connsiteX11" fmla="*/ 1987025 w 2180691"/>
                  <a:gd name="connsiteY11" fmla="*/ 657239 h 1302248"/>
                  <a:gd name="connsiteX12" fmla="*/ 2163238 w 2180691"/>
                  <a:gd name="connsiteY12" fmla="*/ 638189 h 1302248"/>
                  <a:gd name="connsiteX13" fmla="*/ 2148950 w 2180691"/>
                  <a:gd name="connsiteY13" fmla="*/ 595326 h 1302248"/>
                  <a:gd name="connsiteX14" fmla="*/ 1939400 w 2180691"/>
                  <a:gd name="connsiteY14" fmla="*/ 528651 h 1302248"/>
                  <a:gd name="connsiteX15" fmla="*/ 1744138 w 2180691"/>
                  <a:gd name="connsiteY15" fmla="*/ 566751 h 1302248"/>
                  <a:gd name="connsiteX16" fmla="*/ 1734613 w 2180691"/>
                  <a:gd name="connsiteY16" fmla="*/ 533414 h 1302248"/>
                  <a:gd name="connsiteX17" fmla="*/ 1610788 w 2180691"/>
                  <a:gd name="connsiteY17" fmla="*/ 523889 h 1302248"/>
                  <a:gd name="connsiteX18" fmla="*/ 1539350 w 2180691"/>
                  <a:gd name="connsiteY18" fmla="*/ 504839 h 1302248"/>
                  <a:gd name="connsiteX19" fmla="*/ 1467913 w 2180691"/>
                  <a:gd name="connsiteY19" fmla="*/ 457214 h 1302248"/>
                  <a:gd name="connsiteX20" fmla="*/ 1348850 w 2180691"/>
                  <a:gd name="connsiteY20" fmla="*/ 442926 h 1302248"/>
                  <a:gd name="connsiteX21" fmla="*/ 1291700 w 2180691"/>
                  <a:gd name="connsiteY21" fmla="*/ 442926 h 1302248"/>
                  <a:gd name="connsiteX22" fmla="*/ 1196450 w 2180691"/>
                  <a:gd name="connsiteY22" fmla="*/ 390539 h 1302248"/>
                  <a:gd name="connsiteX23" fmla="*/ 1144063 w 2180691"/>
                  <a:gd name="connsiteY23" fmla="*/ 400064 h 1302248"/>
                  <a:gd name="connsiteX24" fmla="*/ 1105963 w 2180691"/>
                  <a:gd name="connsiteY24" fmla="*/ 333389 h 1302248"/>
                  <a:gd name="connsiteX25" fmla="*/ 1039288 w 2180691"/>
                  <a:gd name="connsiteY25" fmla="*/ 347676 h 1302248"/>
                  <a:gd name="connsiteX26" fmla="*/ 972613 w 2180691"/>
                  <a:gd name="connsiteY26" fmla="*/ 261951 h 1302248"/>
                  <a:gd name="connsiteX27" fmla="*/ 844025 w 2180691"/>
                  <a:gd name="connsiteY27" fmla="*/ 271476 h 1302248"/>
                  <a:gd name="connsiteX28" fmla="*/ 824975 w 2180691"/>
                  <a:gd name="connsiteY28" fmla="*/ 238139 h 1302248"/>
                  <a:gd name="connsiteX29" fmla="*/ 691625 w 2180691"/>
                  <a:gd name="connsiteY29" fmla="*/ 238139 h 1302248"/>
                  <a:gd name="connsiteX30" fmla="*/ 667813 w 2180691"/>
                  <a:gd name="connsiteY30" fmla="*/ 204801 h 1302248"/>
                  <a:gd name="connsiteX31" fmla="*/ 586850 w 2180691"/>
                  <a:gd name="connsiteY31" fmla="*/ 219089 h 1302248"/>
                  <a:gd name="connsiteX32" fmla="*/ 572563 w 2180691"/>
                  <a:gd name="connsiteY32" fmla="*/ 152414 h 1302248"/>
                  <a:gd name="connsiteX33" fmla="*/ 448738 w 2180691"/>
                  <a:gd name="connsiteY33" fmla="*/ 138126 h 1302248"/>
                  <a:gd name="connsiteX34" fmla="*/ 439213 w 2180691"/>
                  <a:gd name="connsiteY34" fmla="*/ 119076 h 1302248"/>
                  <a:gd name="connsiteX35" fmla="*/ 377300 w 2180691"/>
                  <a:gd name="connsiteY35" fmla="*/ 104789 h 1302248"/>
                  <a:gd name="connsiteX36" fmla="*/ 343963 w 2180691"/>
                  <a:gd name="connsiteY36" fmla="*/ 66689 h 1302248"/>
                  <a:gd name="connsiteX37" fmla="*/ 248713 w 2180691"/>
                  <a:gd name="connsiteY37" fmla="*/ 42876 h 1302248"/>
                  <a:gd name="connsiteX38" fmla="*/ 96313 w 2180691"/>
                  <a:gd name="connsiteY38" fmla="*/ 14 h 1302248"/>
                  <a:gd name="connsiteX39" fmla="*/ 39163 w 2180691"/>
                  <a:gd name="connsiteY39" fmla="*/ 47639 h 1302248"/>
                  <a:gd name="connsiteX40" fmla="*/ 1063 w 2180691"/>
                  <a:gd name="connsiteY40" fmla="*/ 261951 h 1302248"/>
                  <a:gd name="connsiteX41" fmla="*/ 10588 w 2180691"/>
                  <a:gd name="connsiteY41" fmla="*/ 514364 h 1302248"/>
                  <a:gd name="connsiteX42" fmla="*/ 29637 w 2180691"/>
                  <a:gd name="connsiteY42" fmla="*/ 1243027 h 1302248"/>
                  <a:gd name="connsiteX43" fmla="*/ 123003 w 2180691"/>
                  <a:gd name="connsiteY43" fmla="*/ 1264512 h 1302248"/>
                  <a:gd name="connsiteX44" fmla="*/ 266544 w 2180691"/>
                  <a:gd name="connsiteY44" fmla="*/ 1253881 h 1302248"/>
                  <a:gd name="connsiteX45" fmla="*/ 309074 w 2180691"/>
                  <a:gd name="connsiteY45" fmla="*/ 1264513 h 1302248"/>
                  <a:gd name="connsiteX46" fmla="*/ 529701 w 2180691"/>
                  <a:gd name="connsiteY46" fmla="*/ 1266839 h 1302248"/>
                  <a:gd name="connsiteX47" fmla="*/ 672575 w 2180691"/>
                  <a:gd name="connsiteY47" fmla="*/ 1252551 h 1302248"/>
                  <a:gd name="connsiteX0" fmla="*/ 672575 w 2180691"/>
                  <a:gd name="connsiteY0" fmla="*/ 1252551 h 1298460"/>
                  <a:gd name="connsiteX1" fmla="*/ 863075 w 2180691"/>
                  <a:gd name="connsiteY1" fmla="*/ 1109676 h 1298460"/>
                  <a:gd name="connsiteX2" fmla="*/ 953563 w 2180691"/>
                  <a:gd name="connsiteY2" fmla="*/ 1138251 h 1298460"/>
                  <a:gd name="connsiteX3" fmla="*/ 1172638 w 2180691"/>
                  <a:gd name="connsiteY3" fmla="*/ 1043001 h 1298460"/>
                  <a:gd name="connsiteX4" fmla="*/ 1329800 w 2180691"/>
                  <a:gd name="connsiteY4" fmla="*/ 966801 h 1298460"/>
                  <a:gd name="connsiteX5" fmla="*/ 1391713 w 2180691"/>
                  <a:gd name="connsiteY5" fmla="*/ 923939 h 1298460"/>
                  <a:gd name="connsiteX6" fmla="*/ 1491725 w 2180691"/>
                  <a:gd name="connsiteY6" fmla="*/ 914414 h 1298460"/>
                  <a:gd name="connsiteX7" fmla="*/ 1558400 w 2180691"/>
                  <a:gd name="connsiteY7" fmla="*/ 857264 h 1298460"/>
                  <a:gd name="connsiteX8" fmla="*/ 1648888 w 2180691"/>
                  <a:gd name="connsiteY8" fmla="*/ 862026 h 1298460"/>
                  <a:gd name="connsiteX9" fmla="*/ 1706038 w 2180691"/>
                  <a:gd name="connsiteY9" fmla="*/ 757251 h 1298460"/>
                  <a:gd name="connsiteX10" fmla="*/ 1839388 w 2180691"/>
                  <a:gd name="connsiteY10" fmla="*/ 747726 h 1298460"/>
                  <a:gd name="connsiteX11" fmla="*/ 1987025 w 2180691"/>
                  <a:gd name="connsiteY11" fmla="*/ 657239 h 1298460"/>
                  <a:gd name="connsiteX12" fmla="*/ 2163238 w 2180691"/>
                  <a:gd name="connsiteY12" fmla="*/ 638189 h 1298460"/>
                  <a:gd name="connsiteX13" fmla="*/ 2148950 w 2180691"/>
                  <a:gd name="connsiteY13" fmla="*/ 595326 h 1298460"/>
                  <a:gd name="connsiteX14" fmla="*/ 1939400 w 2180691"/>
                  <a:gd name="connsiteY14" fmla="*/ 528651 h 1298460"/>
                  <a:gd name="connsiteX15" fmla="*/ 1744138 w 2180691"/>
                  <a:gd name="connsiteY15" fmla="*/ 566751 h 1298460"/>
                  <a:gd name="connsiteX16" fmla="*/ 1734613 w 2180691"/>
                  <a:gd name="connsiteY16" fmla="*/ 533414 h 1298460"/>
                  <a:gd name="connsiteX17" fmla="*/ 1610788 w 2180691"/>
                  <a:gd name="connsiteY17" fmla="*/ 523889 h 1298460"/>
                  <a:gd name="connsiteX18" fmla="*/ 1539350 w 2180691"/>
                  <a:gd name="connsiteY18" fmla="*/ 504839 h 1298460"/>
                  <a:gd name="connsiteX19" fmla="*/ 1467913 w 2180691"/>
                  <a:gd name="connsiteY19" fmla="*/ 457214 h 1298460"/>
                  <a:gd name="connsiteX20" fmla="*/ 1348850 w 2180691"/>
                  <a:gd name="connsiteY20" fmla="*/ 442926 h 1298460"/>
                  <a:gd name="connsiteX21" fmla="*/ 1291700 w 2180691"/>
                  <a:gd name="connsiteY21" fmla="*/ 442926 h 1298460"/>
                  <a:gd name="connsiteX22" fmla="*/ 1196450 w 2180691"/>
                  <a:gd name="connsiteY22" fmla="*/ 390539 h 1298460"/>
                  <a:gd name="connsiteX23" fmla="*/ 1144063 w 2180691"/>
                  <a:gd name="connsiteY23" fmla="*/ 400064 h 1298460"/>
                  <a:gd name="connsiteX24" fmla="*/ 1105963 w 2180691"/>
                  <a:gd name="connsiteY24" fmla="*/ 333389 h 1298460"/>
                  <a:gd name="connsiteX25" fmla="*/ 1039288 w 2180691"/>
                  <a:gd name="connsiteY25" fmla="*/ 347676 h 1298460"/>
                  <a:gd name="connsiteX26" fmla="*/ 972613 w 2180691"/>
                  <a:gd name="connsiteY26" fmla="*/ 261951 h 1298460"/>
                  <a:gd name="connsiteX27" fmla="*/ 844025 w 2180691"/>
                  <a:gd name="connsiteY27" fmla="*/ 271476 h 1298460"/>
                  <a:gd name="connsiteX28" fmla="*/ 824975 w 2180691"/>
                  <a:gd name="connsiteY28" fmla="*/ 238139 h 1298460"/>
                  <a:gd name="connsiteX29" fmla="*/ 691625 w 2180691"/>
                  <a:gd name="connsiteY29" fmla="*/ 238139 h 1298460"/>
                  <a:gd name="connsiteX30" fmla="*/ 667813 w 2180691"/>
                  <a:gd name="connsiteY30" fmla="*/ 204801 h 1298460"/>
                  <a:gd name="connsiteX31" fmla="*/ 586850 w 2180691"/>
                  <a:gd name="connsiteY31" fmla="*/ 219089 h 1298460"/>
                  <a:gd name="connsiteX32" fmla="*/ 572563 w 2180691"/>
                  <a:gd name="connsiteY32" fmla="*/ 152414 h 1298460"/>
                  <a:gd name="connsiteX33" fmla="*/ 448738 w 2180691"/>
                  <a:gd name="connsiteY33" fmla="*/ 138126 h 1298460"/>
                  <a:gd name="connsiteX34" fmla="*/ 439213 w 2180691"/>
                  <a:gd name="connsiteY34" fmla="*/ 119076 h 1298460"/>
                  <a:gd name="connsiteX35" fmla="*/ 377300 w 2180691"/>
                  <a:gd name="connsiteY35" fmla="*/ 104789 h 1298460"/>
                  <a:gd name="connsiteX36" fmla="*/ 343963 w 2180691"/>
                  <a:gd name="connsiteY36" fmla="*/ 66689 h 1298460"/>
                  <a:gd name="connsiteX37" fmla="*/ 248713 w 2180691"/>
                  <a:gd name="connsiteY37" fmla="*/ 42876 h 1298460"/>
                  <a:gd name="connsiteX38" fmla="*/ 96313 w 2180691"/>
                  <a:gd name="connsiteY38" fmla="*/ 14 h 1298460"/>
                  <a:gd name="connsiteX39" fmla="*/ 39163 w 2180691"/>
                  <a:gd name="connsiteY39" fmla="*/ 47639 h 1298460"/>
                  <a:gd name="connsiteX40" fmla="*/ 1063 w 2180691"/>
                  <a:gd name="connsiteY40" fmla="*/ 261951 h 1298460"/>
                  <a:gd name="connsiteX41" fmla="*/ 10588 w 2180691"/>
                  <a:gd name="connsiteY41" fmla="*/ 514364 h 1298460"/>
                  <a:gd name="connsiteX42" fmla="*/ 29637 w 2180691"/>
                  <a:gd name="connsiteY42" fmla="*/ 1243027 h 1298460"/>
                  <a:gd name="connsiteX43" fmla="*/ 170850 w 2180691"/>
                  <a:gd name="connsiteY43" fmla="*/ 1253879 h 1298460"/>
                  <a:gd name="connsiteX44" fmla="*/ 266544 w 2180691"/>
                  <a:gd name="connsiteY44" fmla="*/ 1253881 h 1298460"/>
                  <a:gd name="connsiteX45" fmla="*/ 309074 w 2180691"/>
                  <a:gd name="connsiteY45" fmla="*/ 1264513 h 1298460"/>
                  <a:gd name="connsiteX46" fmla="*/ 529701 w 2180691"/>
                  <a:gd name="connsiteY46" fmla="*/ 1266839 h 1298460"/>
                  <a:gd name="connsiteX47" fmla="*/ 672575 w 2180691"/>
                  <a:gd name="connsiteY47" fmla="*/ 1252551 h 1298460"/>
                  <a:gd name="connsiteX0" fmla="*/ 672575 w 2180691"/>
                  <a:gd name="connsiteY0" fmla="*/ 1252551 h 1270168"/>
                  <a:gd name="connsiteX1" fmla="*/ 863075 w 2180691"/>
                  <a:gd name="connsiteY1" fmla="*/ 1109676 h 1270168"/>
                  <a:gd name="connsiteX2" fmla="*/ 953563 w 2180691"/>
                  <a:gd name="connsiteY2" fmla="*/ 1138251 h 1270168"/>
                  <a:gd name="connsiteX3" fmla="*/ 1172638 w 2180691"/>
                  <a:gd name="connsiteY3" fmla="*/ 1043001 h 1270168"/>
                  <a:gd name="connsiteX4" fmla="*/ 1329800 w 2180691"/>
                  <a:gd name="connsiteY4" fmla="*/ 966801 h 1270168"/>
                  <a:gd name="connsiteX5" fmla="*/ 1391713 w 2180691"/>
                  <a:gd name="connsiteY5" fmla="*/ 923939 h 1270168"/>
                  <a:gd name="connsiteX6" fmla="*/ 1491725 w 2180691"/>
                  <a:gd name="connsiteY6" fmla="*/ 914414 h 1270168"/>
                  <a:gd name="connsiteX7" fmla="*/ 1558400 w 2180691"/>
                  <a:gd name="connsiteY7" fmla="*/ 857264 h 1270168"/>
                  <a:gd name="connsiteX8" fmla="*/ 1648888 w 2180691"/>
                  <a:gd name="connsiteY8" fmla="*/ 862026 h 1270168"/>
                  <a:gd name="connsiteX9" fmla="*/ 1706038 w 2180691"/>
                  <a:gd name="connsiteY9" fmla="*/ 757251 h 1270168"/>
                  <a:gd name="connsiteX10" fmla="*/ 1839388 w 2180691"/>
                  <a:gd name="connsiteY10" fmla="*/ 747726 h 1270168"/>
                  <a:gd name="connsiteX11" fmla="*/ 1987025 w 2180691"/>
                  <a:gd name="connsiteY11" fmla="*/ 657239 h 1270168"/>
                  <a:gd name="connsiteX12" fmla="*/ 2163238 w 2180691"/>
                  <a:gd name="connsiteY12" fmla="*/ 638189 h 1270168"/>
                  <a:gd name="connsiteX13" fmla="*/ 2148950 w 2180691"/>
                  <a:gd name="connsiteY13" fmla="*/ 595326 h 1270168"/>
                  <a:gd name="connsiteX14" fmla="*/ 1939400 w 2180691"/>
                  <a:gd name="connsiteY14" fmla="*/ 528651 h 1270168"/>
                  <a:gd name="connsiteX15" fmla="*/ 1744138 w 2180691"/>
                  <a:gd name="connsiteY15" fmla="*/ 566751 h 1270168"/>
                  <a:gd name="connsiteX16" fmla="*/ 1734613 w 2180691"/>
                  <a:gd name="connsiteY16" fmla="*/ 533414 h 1270168"/>
                  <a:gd name="connsiteX17" fmla="*/ 1610788 w 2180691"/>
                  <a:gd name="connsiteY17" fmla="*/ 523889 h 1270168"/>
                  <a:gd name="connsiteX18" fmla="*/ 1539350 w 2180691"/>
                  <a:gd name="connsiteY18" fmla="*/ 504839 h 1270168"/>
                  <a:gd name="connsiteX19" fmla="*/ 1467913 w 2180691"/>
                  <a:gd name="connsiteY19" fmla="*/ 457214 h 1270168"/>
                  <a:gd name="connsiteX20" fmla="*/ 1348850 w 2180691"/>
                  <a:gd name="connsiteY20" fmla="*/ 442926 h 1270168"/>
                  <a:gd name="connsiteX21" fmla="*/ 1291700 w 2180691"/>
                  <a:gd name="connsiteY21" fmla="*/ 442926 h 1270168"/>
                  <a:gd name="connsiteX22" fmla="*/ 1196450 w 2180691"/>
                  <a:gd name="connsiteY22" fmla="*/ 390539 h 1270168"/>
                  <a:gd name="connsiteX23" fmla="*/ 1144063 w 2180691"/>
                  <a:gd name="connsiteY23" fmla="*/ 400064 h 1270168"/>
                  <a:gd name="connsiteX24" fmla="*/ 1105963 w 2180691"/>
                  <a:gd name="connsiteY24" fmla="*/ 333389 h 1270168"/>
                  <a:gd name="connsiteX25" fmla="*/ 1039288 w 2180691"/>
                  <a:gd name="connsiteY25" fmla="*/ 347676 h 1270168"/>
                  <a:gd name="connsiteX26" fmla="*/ 972613 w 2180691"/>
                  <a:gd name="connsiteY26" fmla="*/ 261951 h 1270168"/>
                  <a:gd name="connsiteX27" fmla="*/ 844025 w 2180691"/>
                  <a:gd name="connsiteY27" fmla="*/ 271476 h 1270168"/>
                  <a:gd name="connsiteX28" fmla="*/ 824975 w 2180691"/>
                  <a:gd name="connsiteY28" fmla="*/ 238139 h 1270168"/>
                  <a:gd name="connsiteX29" fmla="*/ 691625 w 2180691"/>
                  <a:gd name="connsiteY29" fmla="*/ 238139 h 1270168"/>
                  <a:gd name="connsiteX30" fmla="*/ 667813 w 2180691"/>
                  <a:gd name="connsiteY30" fmla="*/ 204801 h 1270168"/>
                  <a:gd name="connsiteX31" fmla="*/ 586850 w 2180691"/>
                  <a:gd name="connsiteY31" fmla="*/ 219089 h 1270168"/>
                  <a:gd name="connsiteX32" fmla="*/ 572563 w 2180691"/>
                  <a:gd name="connsiteY32" fmla="*/ 152414 h 1270168"/>
                  <a:gd name="connsiteX33" fmla="*/ 448738 w 2180691"/>
                  <a:gd name="connsiteY33" fmla="*/ 138126 h 1270168"/>
                  <a:gd name="connsiteX34" fmla="*/ 439213 w 2180691"/>
                  <a:gd name="connsiteY34" fmla="*/ 119076 h 1270168"/>
                  <a:gd name="connsiteX35" fmla="*/ 377300 w 2180691"/>
                  <a:gd name="connsiteY35" fmla="*/ 104789 h 1270168"/>
                  <a:gd name="connsiteX36" fmla="*/ 343963 w 2180691"/>
                  <a:gd name="connsiteY36" fmla="*/ 66689 h 1270168"/>
                  <a:gd name="connsiteX37" fmla="*/ 248713 w 2180691"/>
                  <a:gd name="connsiteY37" fmla="*/ 42876 h 1270168"/>
                  <a:gd name="connsiteX38" fmla="*/ 96313 w 2180691"/>
                  <a:gd name="connsiteY38" fmla="*/ 14 h 1270168"/>
                  <a:gd name="connsiteX39" fmla="*/ 39163 w 2180691"/>
                  <a:gd name="connsiteY39" fmla="*/ 47639 h 1270168"/>
                  <a:gd name="connsiteX40" fmla="*/ 1063 w 2180691"/>
                  <a:gd name="connsiteY40" fmla="*/ 261951 h 1270168"/>
                  <a:gd name="connsiteX41" fmla="*/ 10588 w 2180691"/>
                  <a:gd name="connsiteY41" fmla="*/ 514364 h 1270168"/>
                  <a:gd name="connsiteX42" fmla="*/ 19005 w 2180691"/>
                  <a:gd name="connsiteY42" fmla="*/ 1163282 h 1270168"/>
                  <a:gd name="connsiteX43" fmla="*/ 170850 w 2180691"/>
                  <a:gd name="connsiteY43" fmla="*/ 1253879 h 1270168"/>
                  <a:gd name="connsiteX44" fmla="*/ 266544 w 2180691"/>
                  <a:gd name="connsiteY44" fmla="*/ 1253881 h 1270168"/>
                  <a:gd name="connsiteX45" fmla="*/ 309074 w 2180691"/>
                  <a:gd name="connsiteY45" fmla="*/ 1264513 h 1270168"/>
                  <a:gd name="connsiteX46" fmla="*/ 529701 w 2180691"/>
                  <a:gd name="connsiteY46" fmla="*/ 1266839 h 1270168"/>
                  <a:gd name="connsiteX47" fmla="*/ 672575 w 2180691"/>
                  <a:gd name="connsiteY47" fmla="*/ 1252551 h 1270168"/>
                  <a:gd name="connsiteX0" fmla="*/ 671690 w 2179806"/>
                  <a:gd name="connsiteY0" fmla="*/ 1300869 h 1318486"/>
                  <a:gd name="connsiteX1" fmla="*/ 862190 w 2179806"/>
                  <a:gd name="connsiteY1" fmla="*/ 1157994 h 1318486"/>
                  <a:gd name="connsiteX2" fmla="*/ 952678 w 2179806"/>
                  <a:gd name="connsiteY2" fmla="*/ 1186569 h 1318486"/>
                  <a:gd name="connsiteX3" fmla="*/ 1171753 w 2179806"/>
                  <a:gd name="connsiteY3" fmla="*/ 1091319 h 1318486"/>
                  <a:gd name="connsiteX4" fmla="*/ 1328915 w 2179806"/>
                  <a:gd name="connsiteY4" fmla="*/ 1015119 h 1318486"/>
                  <a:gd name="connsiteX5" fmla="*/ 1390828 w 2179806"/>
                  <a:gd name="connsiteY5" fmla="*/ 972257 h 1318486"/>
                  <a:gd name="connsiteX6" fmla="*/ 1490840 w 2179806"/>
                  <a:gd name="connsiteY6" fmla="*/ 962732 h 1318486"/>
                  <a:gd name="connsiteX7" fmla="*/ 1557515 w 2179806"/>
                  <a:gd name="connsiteY7" fmla="*/ 905582 h 1318486"/>
                  <a:gd name="connsiteX8" fmla="*/ 1648003 w 2179806"/>
                  <a:gd name="connsiteY8" fmla="*/ 910344 h 1318486"/>
                  <a:gd name="connsiteX9" fmla="*/ 1705153 w 2179806"/>
                  <a:gd name="connsiteY9" fmla="*/ 805569 h 1318486"/>
                  <a:gd name="connsiteX10" fmla="*/ 1838503 w 2179806"/>
                  <a:gd name="connsiteY10" fmla="*/ 796044 h 1318486"/>
                  <a:gd name="connsiteX11" fmla="*/ 1986140 w 2179806"/>
                  <a:gd name="connsiteY11" fmla="*/ 705557 h 1318486"/>
                  <a:gd name="connsiteX12" fmla="*/ 2162353 w 2179806"/>
                  <a:gd name="connsiteY12" fmla="*/ 686507 h 1318486"/>
                  <a:gd name="connsiteX13" fmla="*/ 2148065 w 2179806"/>
                  <a:gd name="connsiteY13" fmla="*/ 643644 h 1318486"/>
                  <a:gd name="connsiteX14" fmla="*/ 1938515 w 2179806"/>
                  <a:gd name="connsiteY14" fmla="*/ 576969 h 1318486"/>
                  <a:gd name="connsiteX15" fmla="*/ 1743253 w 2179806"/>
                  <a:gd name="connsiteY15" fmla="*/ 615069 h 1318486"/>
                  <a:gd name="connsiteX16" fmla="*/ 1733728 w 2179806"/>
                  <a:gd name="connsiteY16" fmla="*/ 581732 h 1318486"/>
                  <a:gd name="connsiteX17" fmla="*/ 1609903 w 2179806"/>
                  <a:gd name="connsiteY17" fmla="*/ 572207 h 1318486"/>
                  <a:gd name="connsiteX18" fmla="*/ 1538465 w 2179806"/>
                  <a:gd name="connsiteY18" fmla="*/ 553157 h 1318486"/>
                  <a:gd name="connsiteX19" fmla="*/ 1467028 w 2179806"/>
                  <a:gd name="connsiteY19" fmla="*/ 505532 h 1318486"/>
                  <a:gd name="connsiteX20" fmla="*/ 1347965 w 2179806"/>
                  <a:gd name="connsiteY20" fmla="*/ 491244 h 1318486"/>
                  <a:gd name="connsiteX21" fmla="*/ 1290815 w 2179806"/>
                  <a:gd name="connsiteY21" fmla="*/ 491244 h 1318486"/>
                  <a:gd name="connsiteX22" fmla="*/ 1195565 w 2179806"/>
                  <a:gd name="connsiteY22" fmla="*/ 438857 h 1318486"/>
                  <a:gd name="connsiteX23" fmla="*/ 1143178 w 2179806"/>
                  <a:gd name="connsiteY23" fmla="*/ 448382 h 1318486"/>
                  <a:gd name="connsiteX24" fmla="*/ 1105078 w 2179806"/>
                  <a:gd name="connsiteY24" fmla="*/ 381707 h 1318486"/>
                  <a:gd name="connsiteX25" fmla="*/ 1038403 w 2179806"/>
                  <a:gd name="connsiteY25" fmla="*/ 395994 h 1318486"/>
                  <a:gd name="connsiteX26" fmla="*/ 971728 w 2179806"/>
                  <a:gd name="connsiteY26" fmla="*/ 310269 h 1318486"/>
                  <a:gd name="connsiteX27" fmla="*/ 843140 w 2179806"/>
                  <a:gd name="connsiteY27" fmla="*/ 319794 h 1318486"/>
                  <a:gd name="connsiteX28" fmla="*/ 824090 w 2179806"/>
                  <a:gd name="connsiteY28" fmla="*/ 286457 h 1318486"/>
                  <a:gd name="connsiteX29" fmla="*/ 690740 w 2179806"/>
                  <a:gd name="connsiteY29" fmla="*/ 286457 h 1318486"/>
                  <a:gd name="connsiteX30" fmla="*/ 666928 w 2179806"/>
                  <a:gd name="connsiteY30" fmla="*/ 253119 h 1318486"/>
                  <a:gd name="connsiteX31" fmla="*/ 585965 w 2179806"/>
                  <a:gd name="connsiteY31" fmla="*/ 267407 h 1318486"/>
                  <a:gd name="connsiteX32" fmla="*/ 571678 w 2179806"/>
                  <a:gd name="connsiteY32" fmla="*/ 200732 h 1318486"/>
                  <a:gd name="connsiteX33" fmla="*/ 447853 w 2179806"/>
                  <a:gd name="connsiteY33" fmla="*/ 186444 h 1318486"/>
                  <a:gd name="connsiteX34" fmla="*/ 438328 w 2179806"/>
                  <a:gd name="connsiteY34" fmla="*/ 167394 h 1318486"/>
                  <a:gd name="connsiteX35" fmla="*/ 376415 w 2179806"/>
                  <a:gd name="connsiteY35" fmla="*/ 153107 h 1318486"/>
                  <a:gd name="connsiteX36" fmla="*/ 343078 w 2179806"/>
                  <a:gd name="connsiteY36" fmla="*/ 115007 h 1318486"/>
                  <a:gd name="connsiteX37" fmla="*/ 247828 w 2179806"/>
                  <a:gd name="connsiteY37" fmla="*/ 91194 h 1318486"/>
                  <a:gd name="connsiteX38" fmla="*/ 95428 w 2179806"/>
                  <a:gd name="connsiteY38" fmla="*/ 48332 h 1318486"/>
                  <a:gd name="connsiteX39" fmla="*/ 19228 w 2179806"/>
                  <a:gd name="connsiteY39" fmla="*/ 14995 h 1318486"/>
                  <a:gd name="connsiteX40" fmla="*/ 178 w 2179806"/>
                  <a:gd name="connsiteY40" fmla="*/ 310269 h 1318486"/>
                  <a:gd name="connsiteX41" fmla="*/ 9703 w 2179806"/>
                  <a:gd name="connsiteY41" fmla="*/ 562682 h 1318486"/>
                  <a:gd name="connsiteX42" fmla="*/ 18120 w 2179806"/>
                  <a:gd name="connsiteY42" fmla="*/ 1211600 h 1318486"/>
                  <a:gd name="connsiteX43" fmla="*/ 169965 w 2179806"/>
                  <a:gd name="connsiteY43" fmla="*/ 1302197 h 1318486"/>
                  <a:gd name="connsiteX44" fmla="*/ 265659 w 2179806"/>
                  <a:gd name="connsiteY44" fmla="*/ 1302199 h 1318486"/>
                  <a:gd name="connsiteX45" fmla="*/ 308189 w 2179806"/>
                  <a:gd name="connsiteY45" fmla="*/ 1312831 h 1318486"/>
                  <a:gd name="connsiteX46" fmla="*/ 528816 w 2179806"/>
                  <a:gd name="connsiteY46" fmla="*/ 1315157 h 1318486"/>
                  <a:gd name="connsiteX47" fmla="*/ 671690 w 2179806"/>
                  <a:gd name="connsiteY47" fmla="*/ 1300869 h 1318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179806" h="1318486">
                    <a:moveTo>
                      <a:pt x="671690" y="1300869"/>
                    </a:moveTo>
                    <a:cubicBezTo>
                      <a:pt x="727252" y="1274675"/>
                      <a:pt x="815359" y="1177044"/>
                      <a:pt x="862190" y="1157994"/>
                    </a:cubicBezTo>
                    <a:cubicBezTo>
                      <a:pt x="909021" y="1138944"/>
                      <a:pt x="901084" y="1197681"/>
                      <a:pt x="952678" y="1186569"/>
                    </a:cubicBezTo>
                    <a:cubicBezTo>
                      <a:pt x="1004272" y="1175457"/>
                      <a:pt x="1109047" y="1119894"/>
                      <a:pt x="1171753" y="1091319"/>
                    </a:cubicBezTo>
                    <a:cubicBezTo>
                      <a:pt x="1234459" y="1062744"/>
                      <a:pt x="1292403" y="1034963"/>
                      <a:pt x="1328915" y="1015119"/>
                    </a:cubicBezTo>
                    <a:cubicBezTo>
                      <a:pt x="1365427" y="995275"/>
                      <a:pt x="1363841" y="980988"/>
                      <a:pt x="1390828" y="972257"/>
                    </a:cubicBezTo>
                    <a:cubicBezTo>
                      <a:pt x="1417816" y="963526"/>
                      <a:pt x="1463059" y="973844"/>
                      <a:pt x="1490840" y="962732"/>
                    </a:cubicBezTo>
                    <a:cubicBezTo>
                      <a:pt x="1518621" y="951620"/>
                      <a:pt x="1531321" y="914313"/>
                      <a:pt x="1557515" y="905582"/>
                    </a:cubicBezTo>
                    <a:cubicBezTo>
                      <a:pt x="1583709" y="896851"/>
                      <a:pt x="1623397" y="927013"/>
                      <a:pt x="1648003" y="910344"/>
                    </a:cubicBezTo>
                    <a:cubicBezTo>
                      <a:pt x="1672609" y="893675"/>
                      <a:pt x="1673403" y="824619"/>
                      <a:pt x="1705153" y="805569"/>
                    </a:cubicBezTo>
                    <a:cubicBezTo>
                      <a:pt x="1736903" y="786519"/>
                      <a:pt x="1791672" y="812713"/>
                      <a:pt x="1838503" y="796044"/>
                    </a:cubicBezTo>
                    <a:cubicBezTo>
                      <a:pt x="1885334" y="779375"/>
                      <a:pt x="1932165" y="723813"/>
                      <a:pt x="1986140" y="705557"/>
                    </a:cubicBezTo>
                    <a:cubicBezTo>
                      <a:pt x="2040115" y="687301"/>
                      <a:pt x="2135366" y="696826"/>
                      <a:pt x="2162353" y="686507"/>
                    </a:cubicBezTo>
                    <a:cubicBezTo>
                      <a:pt x="2189341" y="676188"/>
                      <a:pt x="2185371" y="661900"/>
                      <a:pt x="2148065" y="643644"/>
                    </a:cubicBezTo>
                    <a:cubicBezTo>
                      <a:pt x="2110759" y="625388"/>
                      <a:pt x="2005984" y="581731"/>
                      <a:pt x="1938515" y="576969"/>
                    </a:cubicBezTo>
                    <a:cubicBezTo>
                      <a:pt x="1871046" y="572206"/>
                      <a:pt x="1777384" y="614275"/>
                      <a:pt x="1743253" y="615069"/>
                    </a:cubicBezTo>
                    <a:cubicBezTo>
                      <a:pt x="1709122" y="615863"/>
                      <a:pt x="1755953" y="588876"/>
                      <a:pt x="1733728" y="581732"/>
                    </a:cubicBezTo>
                    <a:cubicBezTo>
                      <a:pt x="1711503" y="574588"/>
                      <a:pt x="1642447" y="576969"/>
                      <a:pt x="1609903" y="572207"/>
                    </a:cubicBezTo>
                    <a:cubicBezTo>
                      <a:pt x="1577359" y="567445"/>
                      <a:pt x="1562278" y="564269"/>
                      <a:pt x="1538465" y="553157"/>
                    </a:cubicBezTo>
                    <a:cubicBezTo>
                      <a:pt x="1514653" y="542044"/>
                      <a:pt x="1498778" y="515851"/>
                      <a:pt x="1467028" y="505532"/>
                    </a:cubicBezTo>
                    <a:cubicBezTo>
                      <a:pt x="1435278" y="495213"/>
                      <a:pt x="1377334" y="493625"/>
                      <a:pt x="1347965" y="491244"/>
                    </a:cubicBezTo>
                    <a:cubicBezTo>
                      <a:pt x="1318596" y="488863"/>
                      <a:pt x="1316215" y="499975"/>
                      <a:pt x="1290815" y="491244"/>
                    </a:cubicBezTo>
                    <a:cubicBezTo>
                      <a:pt x="1265415" y="482513"/>
                      <a:pt x="1220171" y="446001"/>
                      <a:pt x="1195565" y="438857"/>
                    </a:cubicBezTo>
                    <a:cubicBezTo>
                      <a:pt x="1170959" y="431713"/>
                      <a:pt x="1158259" y="457907"/>
                      <a:pt x="1143178" y="448382"/>
                    </a:cubicBezTo>
                    <a:cubicBezTo>
                      <a:pt x="1128097" y="438857"/>
                      <a:pt x="1122540" y="390438"/>
                      <a:pt x="1105078" y="381707"/>
                    </a:cubicBezTo>
                    <a:cubicBezTo>
                      <a:pt x="1087616" y="372976"/>
                      <a:pt x="1060628" y="407900"/>
                      <a:pt x="1038403" y="395994"/>
                    </a:cubicBezTo>
                    <a:cubicBezTo>
                      <a:pt x="1016178" y="384088"/>
                      <a:pt x="1004272" y="322969"/>
                      <a:pt x="971728" y="310269"/>
                    </a:cubicBezTo>
                    <a:cubicBezTo>
                      <a:pt x="939184" y="297569"/>
                      <a:pt x="867746" y="323763"/>
                      <a:pt x="843140" y="319794"/>
                    </a:cubicBezTo>
                    <a:cubicBezTo>
                      <a:pt x="818534" y="315825"/>
                      <a:pt x="849490" y="292013"/>
                      <a:pt x="824090" y="286457"/>
                    </a:cubicBezTo>
                    <a:cubicBezTo>
                      <a:pt x="798690" y="280901"/>
                      <a:pt x="716934" y="292013"/>
                      <a:pt x="690740" y="286457"/>
                    </a:cubicBezTo>
                    <a:cubicBezTo>
                      <a:pt x="664546" y="280901"/>
                      <a:pt x="684391" y="256294"/>
                      <a:pt x="666928" y="253119"/>
                    </a:cubicBezTo>
                    <a:cubicBezTo>
                      <a:pt x="649465" y="249944"/>
                      <a:pt x="601840" y="276138"/>
                      <a:pt x="585965" y="267407"/>
                    </a:cubicBezTo>
                    <a:cubicBezTo>
                      <a:pt x="570090" y="258676"/>
                      <a:pt x="594697" y="214226"/>
                      <a:pt x="571678" y="200732"/>
                    </a:cubicBezTo>
                    <a:cubicBezTo>
                      <a:pt x="548659" y="187238"/>
                      <a:pt x="470078" y="192000"/>
                      <a:pt x="447853" y="186444"/>
                    </a:cubicBezTo>
                    <a:cubicBezTo>
                      <a:pt x="425628" y="180888"/>
                      <a:pt x="450234" y="172950"/>
                      <a:pt x="438328" y="167394"/>
                    </a:cubicBezTo>
                    <a:cubicBezTo>
                      <a:pt x="426422" y="161838"/>
                      <a:pt x="392290" y="161838"/>
                      <a:pt x="376415" y="153107"/>
                    </a:cubicBezTo>
                    <a:cubicBezTo>
                      <a:pt x="360540" y="144376"/>
                      <a:pt x="364509" y="125326"/>
                      <a:pt x="343078" y="115007"/>
                    </a:cubicBezTo>
                    <a:cubicBezTo>
                      <a:pt x="321647" y="104688"/>
                      <a:pt x="289103" y="102306"/>
                      <a:pt x="247828" y="91194"/>
                    </a:cubicBezTo>
                    <a:cubicBezTo>
                      <a:pt x="206553" y="80082"/>
                      <a:pt x="133528" y="61032"/>
                      <a:pt x="95428" y="48332"/>
                    </a:cubicBezTo>
                    <a:cubicBezTo>
                      <a:pt x="57328" y="35632"/>
                      <a:pt x="35103" y="-28661"/>
                      <a:pt x="19228" y="14995"/>
                    </a:cubicBezTo>
                    <a:cubicBezTo>
                      <a:pt x="3353" y="58651"/>
                      <a:pt x="1766" y="218988"/>
                      <a:pt x="178" y="310269"/>
                    </a:cubicBezTo>
                    <a:cubicBezTo>
                      <a:pt x="-1410" y="401550"/>
                      <a:pt x="8115" y="398376"/>
                      <a:pt x="9703" y="562682"/>
                    </a:cubicBezTo>
                    <a:cubicBezTo>
                      <a:pt x="11290" y="726988"/>
                      <a:pt x="-8590" y="1088348"/>
                      <a:pt x="18120" y="1211600"/>
                    </a:cubicBezTo>
                    <a:cubicBezTo>
                      <a:pt x="44830" y="1334852"/>
                      <a:pt x="165923" y="1292414"/>
                      <a:pt x="169965" y="1302197"/>
                    </a:cubicBezTo>
                    <a:cubicBezTo>
                      <a:pt x="174007" y="1311980"/>
                      <a:pt x="234647" y="1302199"/>
                      <a:pt x="265659" y="1302199"/>
                    </a:cubicBezTo>
                    <a:cubicBezTo>
                      <a:pt x="296671" y="1302199"/>
                      <a:pt x="228888" y="1318646"/>
                      <a:pt x="308189" y="1312831"/>
                    </a:cubicBezTo>
                    <a:cubicBezTo>
                      <a:pt x="387490" y="1307016"/>
                      <a:pt x="450512" y="1324239"/>
                      <a:pt x="528816" y="1315157"/>
                    </a:cubicBezTo>
                    <a:cubicBezTo>
                      <a:pt x="635972" y="1316744"/>
                      <a:pt x="616128" y="1327063"/>
                      <a:pt x="671690" y="130086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38000"/>
                </a:schemeClr>
              </a:solidFill>
              <a:ln w="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AD42B2EC-9342-418D-963D-C0C09FD43B49}"/>
                  </a:ext>
                </a:extLst>
              </p:cNvPr>
              <p:cNvSpPr/>
              <p:nvPr/>
            </p:nvSpPr>
            <p:spPr>
              <a:xfrm>
                <a:off x="7361839" y="1807154"/>
                <a:ext cx="1264357" cy="1413585"/>
              </a:xfrm>
              <a:custGeom>
                <a:avLst/>
                <a:gdLst>
                  <a:gd name="connsiteX0" fmla="*/ 401036 w 1264357"/>
                  <a:gd name="connsiteY0" fmla="*/ 2596 h 1413585"/>
                  <a:gd name="connsiteX1" fmla="*/ 210536 w 1264357"/>
                  <a:gd name="connsiteY1" fmla="*/ 88321 h 1413585"/>
                  <a:gd name="connsiteX2" fmla="*/ 91474 w 1264357"/>
                  <a:gd name="connsiteY2" fmla="*/ 154996 h 1413585"/>
                  <a:gd name="connsiteX3" fmla="*/ 29561 w 1264357"/>
                  <a:gd name="connsiteY3" fmla="*/ 274059 h 1413585"/>
                  <a:gd name="connsiteX4" fmla="*/ 986 w 1264357"/>
                  <a:gd name="connsiteY4" fmla="*/ 374071 h 1413585"/>
                  <a:gd name="connsiteX5" fmla="*/ 62899 w 1264357"/>
                  <a:gd name="connsiteY5" fmla="*/ 535996 h 1413585"/>
                  <a:gd name="connsiteX6" fmla="*/ 196249 w 1264357"/>
                  <a:gd name="connsiteY6" fmla="*/ 845559 h 1413585"/>
                  <a:gd name="connsiteX7" fmla="*/ 286736 w 1264357"/>
                  <a:gd name="connsiteY7" fmla="*/ 1007484 h 1413585"/>
                  <a:gd name="connsiteX8" fmla="*/ 315311 w 1264357"/>
                  <a:gd name="connsiteY8" fmla="*/ 1078921 h 1413585"/>
                  <a:gd name="connsiteX9" fmla="*/ 358174 w 1264357"/>
                  <a:gd name="connsiteY9" fmla="*/ 1178934 h 1413585"/>
                  <a:gd name="connsiteX10" fmla="*/ 491524 w 1264357"/>
                  <a:gd name="connsiteY10" fmla="*/ 1269421 h 1413585"/>
                  <a:gd name="connsiteX11" fmla="*/ 772511 w 1264357"/>
                  <a:gd name="connsiteY11" fmla="*/ 1326571 h 1413585"/>
                  <a:gd name="connsiteX12" fmla="*/ 1115411 w 1264357"/>
                  <a:gd name="connsiteY12" fmla="*/ 1412296 h 1413585"/>
                  <a:gd name="connsiteX13" fmla="*/ 1220186 w 1264357"/>
                  <a:gd name="connsiteY13" fmla="*/ 1255134 h 1413585"/>
                  <a:gd name="connsiteX14" fmla="*/ 1210661 w 1264357"/>
                  <a:gd name="connsiteY14" fmla="*/ 850321 h 1413585"/>
                  <a:gd name="connsiteX15" fmla="*/ 1248761 w 1264357"/>
                  <a:gd name="connsiteY15" fmla="*/ 174046 h 1413585"/>
                  <a:gd name="connsiteX16" fmla="*/ 915386 w 1264357"/>
                  <a:gd name="connsiteY16" fmla="*/ 78796 h 1413585"/>
                  <a:gd name="connsiteX17" fmla="*/ 753461 w 1264357"/>
                  <a:gd name="connsiteY17" fmla="*/ 69271 h 1413585"/>
                  <a:gd name="connsiteX18" fmla="*/ 481999 w 1264357"/>
                  <a:gd name="connsiteY18" fmla="*/ 26409 h 1413585"/>
                  <a:gd name="connsiteX19" fmla="*/ 401036 w 1264357"/>
                  <a:gd name="connsiteY19" fmla="*/ 2596 h 141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64357" h="1413585">
                    <a:moveTo>
                      <a:pt x="401036" y="2596"/>
                    </a:moveTo>
                    <a:cubicBezTo>
                      <a:pt x="355792" y="12915"/>
                      <a:pt x="262130" y="62921"/>
                      <a:pt x="210536" y="88321"/>
                    </a:cubicBezTo>
                    <a:cubicBezTo>
                      <a:pt x="158942" y="113721"/>
                      <a:pt x="121636" y="124040"/>
                      <a:pt x="91474" y="154996"/>
                    </a:cubicBezTo>
                    <a:cubicBezTo>
                      <a:pt x="61312" y="185952"/>
                      <a:pt x="44642" y="237547"/>
                      <a:pt x="29561" y="274059"/>
                    </a:cubicBezTo>
                    <a:cubicBezTo>
                      <a:pt x="14480" y="310572"/>
                      <a:pt x="-4570" y="330415"/>
                      <a:pt x="986" y="374071"/>
                    </a:cubicBezTo>
                    <a:cubicBezTo>
                      <a:pt x="6542" y="417727"/>
                      <a:pt x="30355" y="457415"/>
                      <a:pt x="62899" y="535996"/>
                    </a:cubicBezTo>
                    <a:cubicBezTo>
                      <a:pt x="95443" y="614577"/>
                      <a:pt x="158943" y="766978"/>
                      <a:pt x="196249" y="845559"/>
                    </a:cubicBezTo>
                    <a:cubicBezTo>
                      <a:pt x="233555" y="924140"/>
                      <a:pt x="266892" y="968590"/>
                      <a:pt x="286736" y="1007484"/>
                    </a:cubicBezTo>
                    <a:cubicBezTo>
                      <a:pt x="306580" y="1046378"/>
                      <a:pt x="303405" y="1050346"/>
                      <a:pt x="315311" y="1078921"/>
                    </a:cubicBezTo>
                    <a:cubicBezTo>
                      <a:pt x="327217" y="1107496"/>
                      <a:pt x="328805" y="1147184"/>
                      <a:pt x="358174" y="1178934"/>
                    </a:cubicBezTo>
                    <a:cubicBezTo>
                      <a:pt x="387543" y="1210684"/>
                      <a:pt x="422468" y="1244815"/>
                      <a:pt x="491524" y="1269421"/>
                    </a:cubicBezTo>
                    <a:cubicBezTo>
                      <a:pt x="560580" y="1294027"/>
                      <a:pt x="668530" y="1302759"/>
                      <a:pt x="772511" y="1326571"/>
                    </a:cubicBezTo>
                    <a:cubicBezTo>
                      <a:pt x="876492" y="1350384"/>
                      <a:pt x="1040799" y="1424202"/>
                      <a:pt x="1115411" y="1412296"/>
                    </a:cubicBezTo>
                    <a:cubicBezTo>
                      <a:pt x="1190023" y="1400390"/>
                      <a:pt x="1204311" y="1348796"/>
                      <a:pt x="1220186" y="1255134"/>
                    </a:cubicBezTo>
                    <a:cubicBezTo>
                      <a:pt x="1236061" y="1161472"/>
                      <a:pt x="1205899" y="1030502"/>
                      <a:pt x="1210661" y="850321"/>
                    </a:cubicBezTo>
                    <a:cubicBezTo>
                      <a:pt x="1215423" y="670140"/>
                      <a:pt x="1297973" y="302633"/>
                      <a:pt x="1248761" y="174046"/>
                    </a:cubicBezTo>
                    <a:cubicBezTo>
                      <a:pt x="1199549" y="45459"/>
                      <a:pt x="997936" y="96258"/>
                      <a:pt x="915386" y="78796"/>
                    </a:cubicBezTo>
                    <a:cubicBezTo>
                      <a:pt x="832836" y="61334"/>
                      <a:pt x="825692" y="78002"/>
                      <a:pt x="753461" y="69271"/>
                    </a:cubicBezTo>
                    <a:cubicBezTo>
                      <a:pt x="681230" y="60540"/>
                      <a:pt x="539149" y="37522"/>
                      <a:pt x="481999" y="26409"/>
                    </a:cubicBezTo>
                    <a:cubicBezTo>
                      <a:pt x="424849" y="15297"/>
                      <a:pt x="446280" y="-7723"/>
                      <a:pt x="401036" y="2596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38000"/>
                </a:schemeClr>
              </a:solidFill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35CDD7A8-8F23-45D4-AA4A-ADE667760DCA}"/>
                  </a:ext>
                </a:extLst>
              </p:cNvPr>
              <p:cNvSpPr/>
              <p:nvPr/>
            </p:nvSpPr>
            <p:spPr>
              <a:xfrm>
                <a:off x="5299116" y="1744894"/>
                <a:ext cx="3269164" cy="3656732"/>
              </a:xfrm>
              <a:custGeom>
                <a:avLst/>
                <a:gdLst>
                  <a:gd name="connsiteX0" fmla="*/ 2377591 w 3269164"/>
                  <a:gd name="connsiteY0" fmla="*/ 273 h 3668792"/>
                  <a:gd name="connsiteX1" fmla="*/ 2457335 w 3269164"/>
                  <a:gd name="connsiteY1" fmla="*/ 74701 h 3668792"/>
                  <a:gd name="connsiteX2" fmla="*/ 2260633 w 3269164"/>
                  <a:gd name="connsiteY2" fmla="*/ 170394 h 3668792"/>
                  <a:gd name="connsiteX3" fmla="*/ 2154307 w 3269164"/>
                  <a:gd name="connsiteY3" fmla="*/ 228873 h 3668792"/>
                  <a:gd name="connsiteX4" fmla="*/ 2085196 w 3269164"/>
                  <a:gd name="connsiteY4" fmla="*/ 367096 h 3668792"/>
                  <a:gd name="connsiteX5" fmla="*/ 2074563 w 3269164"/>
                  <a:gd name="connsiteY5" fmla="*/ 457473 h 3668792"/>
                  <a:gd name="connsiteX6" fmla="*/ 2159624 w 3269164"/>
                  <a:gd name="connsiteY6" fmla="*/ 712654 h 3668792"/>
                  <a:gd name="connsiteX7" fmla="*/ 2313796 w 3269164"/>
                  <a:gd name="connsiteY7" fmla="*/ 1015682 h 3668792"/>
                  <a:gd name="connsiteX8" fmla="*/ 2393540 w 3269164"/>
                  <a:gd name="connsiteY8" fmla="*/ 1164538 h 3668792"/>
                  <a:gd name="connsiteX9" fmla="*/ 2462651 w 3269164"/>
                  <a:gd name="connsiteY9" fmla="*/ 1286813 h 3668792"/>
                  <a:gd name="connsiteX10" fmla="*/ 2654037 w 3269164"/>
                  <a:gd name="connsiteY10" fmla="*/ 1371873 h 3668792"/>
                  <a:gd name="connsiteX11" fmla="*/ 3169717 w 3269164"/>
                  <a:gd name="connsiteY11" fmla="*/ 1488831 h 3668792"/>
                  <a:gd name="connsiteX12" fmla="*/ 3265410 w 3269164"/>
                  <a:gd name="connsiteY12" fmla="*/ 1616422 h 3668792"/>
                  <a:gd name="connsiteX13" fmla="*/ 3244144 w 3269164"/>
                  <a:gd name="connsiteY13" fmla="*/ 1823757 h 3668792"/>
                  <a:gd name="connsiteX14" fmla="*/ 3190982 w 3269164"/>
                  <a:gd name="connsiteY14" fmla="*/ 1898185 h 3668792"/>
                  <a:gd name="connsiteX15" fmla="*/ 3058075 w 3269164"/>
                  <a:gd name="connsiteY15" fmla="*/ 1855654 h 3668792"/>
                  <a:gd name="connsiteX16" fmla="*/ 2802893 w 3269164"/>
                  <a:gd name="connsiteY16" fmla="*/ 1813124 h 3668792"/>
                  <a:gd name="connsiteX17" fmla="*/ 2606191 w 3269164"/>
                  <a:gd name="connsiteY17" fmla="*/ 1797175 h 3668792"/>
                  <a:gd name="connsiteX18" fmla="*/ 2377591 w 3269164"/>
                  <a:gd name="connsiteY18" fmla="*/ 1722747 h 3668792"/>
                  <a:gd name="connsiteX19" fmla="*/ 2313796 w 3269164"/>
                  <a:gd name="connsiteY19" fmla="*/ 1722747 h 3668792"/>
                  <a:gd name="connsiteX20" fmla="*/ 2335061 w 3269164"/>
                  <a:gd name="connsiteY20" fmla="*/ 1813124 h 3668792"/>
                  <a:gd name="connsiteX21" fmla="*/ 2335061 w 3269164"/>
                  <a:gd name="connsiteY21" fmla="*/ 1876919 h 3668792"/>
                  <a:gd name="connsiteX22" fmla="*/ 2324428 w 3269164"/>
                  <a:gd name="connsiteY22" fmla="*/ 1924766 h 3668792"/>
                  <a:gd name="connsiteX23" fmla="*/ 2329744 w 3269164"/>
                  <a:gd name="connsiteY23" fmla="*/ 1972613 h 3668792"/>
                  <a:gd name="connsiteX24" fmla="*/ 2207470 w 3269164"/>
                  <a:gd name="connsiteY24" fmla="*/ 2031092 h 3668792"/>
                  <a:gd name="connsiteX25" fmla="*/ 2260633 w 3269164"/>
                  <a:gd name="connsiteY25" fmla="*/ 2084254 h 3668792"/>
                  <a:gd name="connsiteX26" fmla="*/ 2079879 w 3269164"/>
                  <a:gd name="connsiteY26" fmla="*/ 2174631 h 3668792"/>
                  <a:gd name="connsiteX27" fmla="*/ 2090512 w 3269164"/>
                  <a:gd name="connsiteY27" fmla="*/ 2238426 h 3668792"/>
                  <a:gd name="connsiteX28" fmla="*/ 2021400 w 3269164"/>
                  <a:gd name="connsiteY28" fmla="*/ 2334119 h 3668792"/>
                  <a:gd name="connsiteX29" fmla="*/ 2005451 w 3269164"/>
                  <a:gd name="connsiteY29" fmla="*/ 2461710 h 3668792"/>
                  <a:gd name="connsiteX30" fmla="*/ 1909758 w 3269164"/>
                  <a:gd name="connsiteY30" fmla="*/ 2546771 h 3668792"/>
                  <a:gd name="connsiteX31" fmla="*/ 1686475 w 3269164"/>
                  <a:gd name="connsiteY31" fmla="*/ 2871064 h 3668792"/>
                  <a:gd name="connsiteX32" fmla="*/ 1558884 w 3269164"/>
                  <a:gd name="connsiteY32" fmla="*/ 3030552 h 3668792"/>
                  <a:gd name="connsiteX33" fmla="*/ 1441926 w 3269164"/>
                  <a:gd name="connsiteY33" fmla="*/ 3147510 h 3668792"/>
                  <a:gd name="connsiteX34" fmla="*/ 1383447 w 3269164"/>
                  <a:gd name="connsiteY34" fmla="*/ 3253836 h 3668792"/>
                  <a:gd name="connsiteX35" fmla="*/ 1330284 w 3269164"/>
                  <a:gd name="connsiteY35" fmla="*/ 3402692 h 3668792"/>
                  <a:gd name="connsiteX36" fmla="*/ 1234591 w 3269164"/>
                  <a:gd name="connsiteY36" fmla="*/ 3493068 h 3668792"/>
                  <a:gd name="connsiteX37" fmla="*/ 1128265 w 3269164"/>
                  <a:gd name="connsiteY37" fmla="*/ 3625975 h 3668792"/>
                  <a:gd name="connsiteX38" fmla="*/ 1053837 w 3269164"/>
                  <a:gd name="connsiteY38" fmla="*/ 3668506 h 3668792"/>
                  <a:gd name="connsiteX39" fmla="*/ 766758 w 3269164"/>
                  <a:gd name="connsiteY39" fmla="*/ 3610026 h 3668792"/>
                  <a:gd name="connsiteX40" fmla="*/ 633851 w 3269164"/>
                  <a:gd name="connsiteY40" fmla="*/ 3551547 h 3668792"/>
                  <a:gd name="connsiteX41" fmla="*/ 479679 w 3269164"/>
                  <a:gd name="connsiteY41" fmla="*/ 3413324 h 3668792"/>
                  <a:gd name="connsiteX42" fmla="*/ 415884 w 3269164"/>
                  <a:gd name="connsiteY42" fmla="*/ 3269785 h 3668792"/>
                  <a:gd name="connsiteX43" fmla="*/ 410568 w 3269164"/>
                  <a:gd name="connsiteY43" fmla="*/ 3073082 h 3668792"/>
                  <a:gd name="connsiteX44" fmla="*/ 394619 w 3269164"/>
                  <a:gd name="connsiteY44" fmla="*/ 2993338 h 3668792"/>
                  <a:gd name="connsiteX45" fmla="*/ 288293 w 3269164"/>
                  <a:gd name="connsiteY45" fmla="*/ 2918910 h 3668792"/>
                  <a:gd name="connsiteX46" fmla="*/ 1214 w 3269164"/>
                  <a:gd name="connsiteY46" fmla="*/ 2764738 h 3668792"/>
                  <a:gd name="connsiteX47" fmla="*/ 410568 w 3269164"/>
                  <a:gd name="connsiteY47" fmla="*/ 2541454 h 3668792"/>
                  <a:gd name="connsiteX48" fmla="*/ 724228 w 3269164"/>
                  <a:gd name="connsiteY48" fmla="*/ 2355385 h 3668792"/>
                  <a:gd name="connsiteX49" fmla="*/ 947512 w 3269164"/>
                  <a:gd name="connsiteY49" fmla="*/ 2185264 h 3668792"/>
                  <a:gd name="connsiteX50" fmla="*/ 1266489 w 3269164"/>
                  <a:gd name="connsiteY50" fmla="*/ 1956664 h 3668792"/>
                  <a:gd name="connsiteX51" fmla="*/ 1537619 w 3269164"/>
                  <a:gd name="connsiteY51" fmla="*/ 1744013 h 3668792"/>
                  <a:gd name="connsiteX52" fmla="*/ 1750270 w 3269164"/>
                  <a:gd name="connsiteY52" fmla="*/ 1605789 h 3668792"/>
                  <a:gd name="connsiteX53" fmla="*/ 1920391 w 3269164"/>
                  <a:gd name="connsiteY53" fmla="*/ 1398454 h 3668792"/>
                  <a:gd name="connsiteX54" fmla="*/ 2005451 w 3269164"/>
                  <a:gd name="connsiteY54" fmla="*/ 1233650 h 3668792"/>
                  <a:gd name="connsiteX55" fmla="*/ 2026717 w 3269164"/>
                  <a:gd name="connsiteY55" fmla="*/ 1005050 h 3668792"/>
                  <a:gd name="connsiteX56" fmla="*/ 2021400 w 3269164"/>
                  <a:gd name="connsiteY56" fmla="*/ 872143 h 3668792"/>
                  <a:gd name="connsiteX57" fmla="*/ 1957605 w 3269164"/>
                  <a:gd name="connsiteY57" fmla="*/ 723287 h 3668792"/>
                  <a:gd name="connsiteX58" fmla="*/ 1920391 w 3269164"/>
                  <a:gd name="connsiteY58" fmla="*/ 574431 h 3668792"/>
                  <a:gd name="connsiteX59" fmla="*/ 1915075 w 3269164"/>
                  <a:gd name="connsiteY59" fmla="*/ 340515 h 3668792"/>
                  <a:gd name="connsiteX60" fmla="*/ 2037349 w 3269164"/>
                  <a:gd name="connsiteY60" fmla="*/ 212924 h 3668792"/>
                  <a:gd name="connsiteX61" fmla="*/ 2223419 w 3269164"/>
                  <a:gd name="connsiteY61" fmla="*/ 101282 h 3668792"/>
                  <a:gd name="connsiteX62" fmla="*/ 2377591 w 3269164"/>
                  <a:gd name="connsiteY62" fmla="*/ 273 h 3668792"/>
                  <a:gd name="connsiteX0" fmla="*/ 2377591 w 3269164"/>
                  <a:gd name="connsiteY0" fmla="*/ 101 h 3668620"/>
                  <a:gd name="connsiteX1" fmla="*/ 2438285 w 3269164"/>
                  <a:gd name="connsiteY1" fmla="*/ 84054 h 3668620"/>
                  <a:gd name="connsiteX2" fmla="*/ 2260633 w 3269164"/>
                  <a:gd name="connsiteY2" fmla="*/ 170222 h 3668620"/>
                  <a:gd name="connsiteX3" fmla="*/ 2154307 w 3269164"/>
                  <a:gd name="connsiteY3" fmla="*/ 228701 h 3668620"/>
                  <a:gd name="connsiteX4" fmla="*/ 2085196 w 3269164"/>
                  <a:gd name="connsiteY4" fmla="*/ 366924 h 3668620"/>
                  <a:gd name="connsiteX5" fmla="*/ 2074563 w 3269164"/>
                  <a:gd name="connsiteY5" fmla="*/ 457301 h 3668620"/>
                  <a:gd name="connsiteX6" fmla="*/ 2159624 w 3269164"/>
                  <a:gd name="connsiteY6" fmla="*/ 712482 h 3668620"/>
                  <a:gd name="connsiteX7" fmla="*/ 2313796 w 3269164"/>
                  <a:gd name="connsiteY7" fmla="*/ 1015510 h 3668620"/>
                  <a:gd name="connsiteX8" fmla="*/ 2393540 w 3269164"/>
                  <a:gd name="connsiteY8" fmla="*/ 1164366 h 3668620"/>
                  <a:gd name="connsiteX9" fmla="*/ 2462651 w 3269164"/>
                  <a:gd name="connsiteY9" fmla="*/ 1286641 h 3668620"/>
                  <a:gd name="connsiteX10" fmla="*/ 2654037 w 3269164"/>
                  <a:gd name="connsiteY10" fmla="*/ 1371701 h 3668620"/>
                  <a:gd name="connsiteX11" fmla="*/ 3169717 w 3269164"/>
                  <a:gd name="connsiteY11" fmla="*/ 1488659 h 3668620"/>
                  <a:gd name="connsiteX12" fmla="*/ 3265410 w 3269164"/>
                  <a:gd name="connsiteY12" fmla="*/ 1616250 h 3668620"/>
                  <a:gd name="connsiteX13" fmla="*/ 3244144 w 3269164"/>
                  <a:gd name="connsiteY13" fmla="*/ 1823585 h 3668620"/>
                  <a:gd name="connsiteX14" fmla="*/ 3190982 w 3269164"/>
                  <a:gd name="connsiteY14" fmla="*/ 1898013 h 3668620"/>
                  <a:gd name="connsiteX15" fmla="*/ 3058075 w 3269164"/>
                  <a:gd name="connsiteY15" fmla="*/ 1855482 h 3668620"/>
                  <a:gd name="connsiteX16" fmla="*/ 2802893 w 3269164"/>
                  <a:gd name="connsiteY16" fmla="*/ 1812952 h 3668620"/>
                  <a:gd name="connsiteX17" fmla="*/ 2606191 w 3269164"/>
                  <a:gd name="connsiteY17" fmla="*/ 1797003 h 3668620"/>
                  <a:gd name="connsiteX18" fmla="*/ 2377591 w 3269164"/>
                  <a:gd name="connsiteY18" fmla="*/ 1722575 h 3668620"/>
                  <a:gd name="connsiteX19" fmla="*/ 2313796 w 3269164"/>
                  <a:gd name="connsiteY19" fmla="*/ 1722575 h 3668620"/>
                  <a:gd name="connsiteX20" fmla="*/ 2335061 w 3269164"/>
                  <a:gd name="connsiteY20" fmla="*/ 1812952 h 3668620"/>
                  <a:gd name="connsiteX21" fmla="*/ 2335061 w 3269164"/>
                  <a:gd name="connsiteY21" fmla="*/ 1876747 h 3668620"/>
                  <a:gd name="connsiteX22" fmla="*/ 2324428 w 3269164"/>
                  <a:gd name="connsiteY22" fmla="*/ 1924594 h 3668620"/>
                  <a:gd name="connsiteX23" fmla="*/ 2329744 w 3269164"/>
                  <a:gd name="connsiteY23" fmla="*/ 1972441 h 3668620"/>
                  <a:gd name="connsiteX24" fmla="*/ 2207470 w 3269164"/>
                  <a:gd name="connsiteY24" fmla="*/ 2030920 h 3668620"/>
                  <a:gd name="connsiteX25" fmla="*/ 2260633 w 3269164"/>
                  <a:gd name="connsiteY25" fmla="*/ 2084082 h 3668620"/>
                  <a:gd name="connsiteX26" fmla="*/ 2079879 w 3269164"/>
                  <a:gd name="connsiteY26" fmla="*/ 2174459 h 3668620"/>
                  <a:gd name="connsiteX27" fmla="*/ 2090512 w 3269164"/>
                  <a:gd name="connsiteY27" fmla="*/ 2238254 h 3668620"/>
                  <a:gd name="connsiteX28" fmla="*/ 2021400 w 3269164"/>
                  <a:gd name="connsiteY28" fmla="*/ 2333947 h 3668620"/>
                  <a:gd name="connsiteX29" fmla="*/ 2005451 w 3269164"/>
                  <a:gd name="connsiteY29" fmla="*/ 2461538 h 3668620"/>
                  <a:gd name="connsiteX30" fmla="*/ 1909758 w 3269164"/>
                  <a:gd name="connsiteY30" fmla="*/ 2546599 h 3668620"/>
                  <a:gd name="connsiteX31" fmla="*/ 1686475 w 3269164"/>
                  <a:gd name="connsiteY31" fmla="*/ 2870892 h 3668620"/>
                  <a:gd name="connsiteX32" fmla="*/ 1558884 w 3269164"/>
                  <a:gd name="connsiteY32" fmla="*/ 3030380 h 3668620"/>
                  <a:gd name="connsiteX33" fmla="*/ 1441926 w 3269164"/>
                  <a:gd name="connsiteY33" fmla="*/ 3147338 h 3668620"/>
                  <a:gd name="connsiteX34" fmla="*/ 1383447 w 3269164"/>
                  <a:gd name="connsiteY34" fmla="*/ 3253664 h 3668620"/>
                  <a:gd name="connsiteX35" fmla="*/ 1330284 w 3269164"/>
                  <a:gd name="connsiteY35" fmla="*/ 3402520 h 3668620"/>
                  <a:gd name="connsiteX36" fmla="*/ 1234591 w 3269164"/>
                  <a:gd name="connsiteY36" fmla="*/ 3492896 h 3668620"/>
                  <a:gd name="connsiteX37" fmla="*/ 1128265 w 3269164"/>
                  <a:gd name="connsiteY37" fmla="*/ 3625803 h 3668620"/>
                  <a:gd name="connsiteX38" fmla="*/ 1053837 w 3269164"/>
                  <a:gd name="connsiteY38" fmla="*/ 3668334 h 3668620"/>
                  <a:gd name="connsiteX39" fmla="*/ 766758 w 3269164"/>
                  <a:gd name="connsiteY39" fmla="*/ 3609854 h 3668620"/>
                  <a:gd name="connsiteX40" fmla="*/ 633851 w 3269164"/>
                  <a:gd name="connsiteY40" fmla="*/ 3551375 h 3668620"/>
                  <a:gd name="connsiteX41" fmla="*/ 479679 w 3269164"/>
                  <a:gd name="connsiteY41" fmla="*/ 3413152 h 3668620"/>
                  <a:gd name="connsiteX42" fmla="*/ 415884 w 3269164"/>
                  <a:gd name="connsiteY42" fmla="*/ 3269613 h 3668620"/>
                  <a:gd name="connsiteX43" fmla="*/ 410568 w 3269164"/>
                  <a:gd name="connsiteY43" fmla="*/ 3072910 h 3668620"/>
                  <a:gd name="connsiteX44" fmla="*/ 394619 w 3269164"/>
                  <a:gd name="connsiteY44" fmla="*/ 2993166 h 3668620"/>
                  <a:gd name="connsiteX45" fmla="*/ 288293 w 3269164"/>
                  <a:gd name="connsiteY45" fmla="*/ 2918738 h 3668620"/>
                  <a:gd name="connsiteX46" fmla="*/ 1214 w 3269164"/>
                  <a:gd name="connsiteY46" fmla="*/ 2764566 h 3668620"/>
                  <a:gd name="connsiteX47" fmla="*/ 410568 w 3269164"/>
                  <a:gd name="connsiteY47" fmla="*/ 2541282 h 3668620"/>
                  <a:gd name="connsiteX48" fmla="*/ 724228 w 3269164"/>
                  <a:gd name="connsiteY48" fmla="*/ 2355213 h 3668620"/>
                  <a:gd name="connsiteX49" fmla="*/ 947512 w 3269164"/>
                  <a:gd name="connsiteY49" fmla="*/ 2185092 h 3668620"/>
                  <a:gd name="connsiteX50" fmla="*/ 1266489 w 3269164"/>
                  <a:gd name="connsiteY50" fmla="*/ 1956492 h 3668620"/>
                  <a:gd name="connsiteX51" fmla="*/ 1537619 w 3269164"/>
                  <a:gd name="connsiteY51" fmla="*/ 1743841 h 3668620"/>
                  <a:gd name="connsiteX52" fmla="*/ 1750270 w 3269164"/>
                  <a:gd name="connsiteY52" fmla="*/ 1605617 h 3668620"/>
                  <a:gd name="connsiteX53" fmla="*/ 1920391 w 3269164"/>
                  <a:gd name="connsiteY53" fmla="*/ 1398282 h 3668620"/>
                  <a:gd name="connsiteX54" fmla="*/ 2005451 w 3269164"/>
                  <a:gd name="connsiteY54" fmla="*/ 1233478 h 3668620"/>
                  <a:gd name="connsiteX55" fmla="*/ 2026717 w 3269164"/>
                  <a:gd name="connsiteY55" fmla="*/ 1004878 h 3668620"/>
                  <a:gd name="connsiteX56" fmla="*/ 2021400 w 3269164"/>
                  <a:gd name="connsiteY56" fmla="*/ 871971 h 3668620"/>
                  <a:gd name="connsiteX57" fmla="*/ 1957605 w 3269164"/>
                  <a:gd name="connsiteY57" fmla="*/ 723115 h 3668620"/>
                  <a:gd name="connsiteX58" fmla="*/ 1920391 w 3269164"/>
                  <a:gd name="connsiteY58" fmla="*/ 574259 h 3668620"/>
                  <a:gd name="connsiteX59" fmla="*/ 1915075 w 3269164"/>
                  <a:gd name="connsiteY59" fmla="*/ 340343 h 3668620"/>
                  <a:gd name="connsiteX60" fmla="*/ 2037349 w 3269164"/>
                  <a:gd name="connsiteY60" fmla="*/ 212752 h 3668620"/>
                  <a:gd name="connsiteX61" fmla="*/ 2223419 w 3269164"/>
                  <a:gd name="connsiteY61" fmla="*/ 101110 h 3668620"/>
                  <a:gd name="connsiteX62" fmla="*/ 2377591 w 3269164"/>
                  <a:gd name="connsiteY62" fmla="*/ 101 h 3668620"/>
                  <a:gd name="connsiteX0" fmla="*/ 2363303 w 3269164"/>
                  <a:gd name="connsiteY0" fmla="*/ 120 h 3656732"/>
                  <a:gd name="connsiteX1" fmla="*/ 2438285 w 3269164"/>
                  <a:gd name="connsiteY1" fmla="*/ 72166 h 3656732"/>
                  <a:gd name="connsiteX2" fmla="*/ 2260633 w 3269164"/>
                  <a:gd name="connsiteY2" fmla="*/ 158334 h 3656732"/>
                  <a:gd name="connsiteX3" fmla="*/ 2154307 w 3269164"/>
                  <a:gd name="connsiteY3" fmla="*/ 216813 h 3656732"/>
                  <a:gd name="connsiteX4" fmla="*/ 2085196 w 3269164"/>
                  <a:gd name="connsiteY4" fmla="*/ 355036 h 3656732"/>
                  <a:gd name="connsiteX5" fmla="*/ 2074563 w 3269164"/>
                  <a:gd name="connsiteY5" fmla="*/ 445413 h 3656732"/>
                  <a:gd name="connsiteX6" fmla="*/ 2159624 w 3269164"/>
                  <a:gd name="connsiteY6" fmla="*/ 700594 h 3656732"/>
                  <a:gd name="connsiteX7" fmla="*/ 2313796 w 3269164"/>
                  <a:gd name="connsiteY7" fmla="*/ 1003622 h 3656732"/>
                  <a:gd name="connsiteX8" fmla="*/ 2393540 w 3269164"/>
                  <a:gd name="connsiteY8" fmla="*/ 1152478 h 3656732"/>
                  <a:gd name="connsiteX9" fmla="*/ 2462651 w 3269164"/>
                  <a:gd name="connsiteY9" fmla="*/ 1274753 h 3656732"/>
                  <a:gd name="connsiteX10" fmla="*/ 2654037 w 3269164"/>
                  <a:gd name="connsiteY10" fmla="*/ 1359813 h 3656732"/>
                  <a:gd name="connsiteX11" fmla="*/ 3169717 w 3269164"/>
                  <a:gd name="connsiteY11" fmla="*/ 1476771 h 3656732"/>
                  <a:gd name="connsiteX12" fmla="*/ 3265410 w 3269164"/>
                  <a:gd name="connsiteY12" fmla="*/ 1604362 h 3656732"/>
                  <a:gd name="connsiteX13" fmla="*/ 3244144 w 3269164"/>
                  <a:gd name="connsiteY13" fmla="*/ 1811697 h 3656732"/>
                  <a:gd name="connsiteX14" fmla="*/ 3190982 w 3269164"/>
                  <a:gd name="connsiteY14" fmla="*/ 1886125 h 3656732"/>
                  <a:gd name="connsiteX15" fmla="*/ 3058075 w 3269164"/>
                  <a:gd name="connsiteY15" fmla="*/ 1843594 h 3656732"/>
                  <a:gd name="connsiteX16" fmla="*/ 2802893 w 3269164"/>
                  <a:gd name="connsiteY16" fmla="*/ 1801064 h 3656732"/>
                  <a:gd name="connsiteX17" fmla="*/ 2606191 w 3269164"/>
                  <a:gd name="connsiteY17" fmla="*/ 1785115 h 3656732"/>
                  <a:gd name="connsiteX18" fmla="*/ 2377591 w 3269164"/>
                  <a:gd name="connsiteY18" fmla="*/ 1710687 h 3656732"/>
                  <a:gd name="connsiteX19" fmla="*/ 2313796 w 3269164"/>
                  <a:gd name="connsiteY19" fmla="*/ 1710687 h 3656732"/>
                  <a:gd name="connsiteX20" fmla="*/ 2335061 w 3269164"/>
                  <a:gd name="connsiteY20" fmla="*/ 1801064 h 3656732"/>
                  <a:gd name="connsiteX21" fmla="*/ 2335061 w 3269164"/>
                  <a:gd name="connsiteY21" fmla="*/ 1864859 h 3656732"/>
                  <a:gd name="connsiteX22" fmla="*/ 2324428 w 3269164"/>
                  <a:gd name="connsiteY22" fmla="*/ 1912706 h 3656732"/>
                  <a:gd name="connsiteX23" fmla="*/ 2329744 w 3269164"/>
                  <a:gd name="connsiteY23" fmla="*/ 1960553 h 3656732"/>
                  <a:gd name="connsiteX24" fmla="*/ 2207470 w 3269164"/>
                  <a:gd name="connsiteY24" fmla="*/ 2019032 h 3656732"/>
                  <a:gd name="connsiteX25" fmla="*/ 2260633 w 3269164"/>
                  <a:gd name="connsiteY25" fmla="*/ 2072194 h 3656732"/>
                  <a:gd name="connsiteX26" fmla="*/ 2079879 w 3269164"/>
                  <a:gd name="connsiteY26" fmla="*/ 2162571 h 3656732"/>
                  <a:gd name="connsiteX27" fmla="*/ 2090512 w 3269164"/>
                  <a:gd name="connsiteY27" fmla="*/ 2226366 h 3656732"/>
                  <a:gd name="connsiteX28" fmla="*/ 2021400 w 3269164"/>
                  <a:gd name="connsiteY28" fmla="*/ 2322059 h 3656732"/>
                  <a:gd name="connsiteX29" fmla="*/ 2005451 w 3269164"/>
                  <a:gd name="connsiteY29" fmla="*/ 2449650 h 3656732"/>
                  <a:gd name="connsiteX30" fmla="*/ 1909758 w 3269164"/>
                  <a:gd name="connsiteY30" fmla="*/ 2534711 h 3656732"/>
                  <a:gd name="connsiteX31" fmla="*/ 1686475 w 3269164"/>
                  <a:gd name="connsiteY31" fmla="*/ 2859004 h 3656732"/>
                  <a:gd name="connsiteX32" fmla="*/ 1558884 w 3269164"/>
                  <a:gd name="connsiteY32" fmla="*/ 3018492 h 3656732"/>
                  <a:gd name="connsiteX33" fmla="*/ 1441926 w 3269164"/>
                  <a:gd name="connsiteY33" fmla="*/ 3135450 h 3656732"/>
                  <a:gd name="connsiteX34" fmla="*/ 1383447 w 3269164"/>
                  <a:gd name="connsiteY34" fmla="*/ 3241776 h 3656732"/>
                  <a:gd name="connsiteX35" fmla="*/ 1330284 w 3269164"/>
                  <a:gd name="connsiteY35" fmla="*/ 3390632 h 3656732"/>
                  <a:gd name="connsiteX36" fmla="*/ 1234591 w 3269164"/>
                  <a:gd name="connsiteY36" fmla="*/ 3481008 h 3656732"/>
                  <a:gd name="connsiteX37" fmla="*/ 1128265 w 3269164"/>
                  <a:gd name="connsiteY37" fmla="*/ 3613915 h 3656732"/>
                  <a:gd name="connsiteX38" fmla="*/ 1053837 w 3269164"/>
                  <a:gd name="connsiteY38" fmla="*/ 3656446 h 3656732"/>
                  <a:gd name="connsiteX39" fmla="*/ 766758 w 3269164"/>
                  <a:gd name="connsiteY39" fmla="*/ 3597966 h 3656732"/>
                  <a:gd name="connsiteX40" fmla="*/ 633851 w 3269164"/>
                  <a:gd name="connsiteY40" fmla="*/ 3539487 h 3656732"/>
                  <a:gd name="connsiteX41" fmla="*/ 479679 w 3269164"/>
                  <a:gd name="connsiteY41" fmla="*/ 3401264 h 3656732"/>
                  <a:gd name="connsiteX42" fmla="*/ 415884 w 3269164"/>
                  <a:gd name="connsiteY42" fmla="*/ 3257725 h 3656732"/>
                  <a:gd name="connsiteX43" fmla="*/ 410568 w 3269164"/>
                  <a:gd name="connsiteY43" fmla="*/ 3061022 h 3656732"/>
                  <a:gd name="connsiteX44" fmla="*/ 394619 w 3269164"/>
                  <a:gd name="connsiteY44" fmla="*/ 2981278 h 3656732"/>
                  <a:gd name="connsiteX45" fmla="*/ 288293 w 3269164"/>
                  <a:gd name="connsiteY45" fmla="*/ 2906850 h 3656732"/>
                  <a:gd name="connsiteX46" fmla="*/ 1214 w 3269164"/>
                  <a:gd name="connsiteY46" fmla="*/ 2752678 h 3656732"/>
                  <a:gd name="connsiteX47" fmla="*/ 410568 w 3269164"/>
                  <a:gd name="connsiteY47" fmla="*/ 2529394 h 3656732"/>
                  <a:gd name="connsiteX48" fmla="*/ 724228 w 3269164"/>
                  <a:gd name="connsiteY48" fmla="*/ 2343325 h 3656732"/>
                  <a:gd name="connsiteX49" fmla="*/ 947512 w 3269164"/>
                  <a:gd name="connsiteY49" fmla="*/ 2173204 h 3656732"/>
                  <a:gd name="connsiteX50" fmla="*/ 1266489 w 3269164"/>
                  <a:gd name="connsiteY50" fmla="*/ 1944604 h 3656732"/>
                  <a:gd name="connsiteX51" fmla="*/ 1537619 w 3269164"/>
                  <a:gd name="connsiteY51" fmla="*/ 1731953 h 3656732"/>
                  <a:gd name="connsiteX52" fmla="*/ 1750270 w 3269164"/>
                  <a:gd name="connsiteY52" fmla="*/ 1593729 h 3656732"/>
                  <a:gd name="connsiteX53" fmla="*/ 1920391 w 3269164"/>
                  <a:gd name="connsiteY53" fmla="*/ 1386394 h 3656732"/>
                  <a:gd name="connsiteX54" fmla="*/ 2005451 w 3269164"/>
                  <a:gd name="connsiteY54" fmla="*/ 1221590 h 3656732"/>
                  <a:gd name="connsiteX55" fmla="*/ 2026717 w 3269164"/>
                  <a:gd name="connsiteY55" fmla="*/ 992990 h 3656732"/>
                  <a:gd name="connsiteX56" fmla="*/ 2021400 w 3269164"/>
                  <a:gd name="connsiteY56" fmla="*/ 860083 h 3656732"/>
                  <a:gd name="connsiteX57" fmla="*/ 1957605 w 3269164"/>
                  <a:gd name="connsiteY57" fmla="*/ 711227 h 3656732"/>
                  <a:gd name="connsiteX58" fmla="*/ 1920391 w 3269164"/>
                  <a:gd name="connsiteY58" fmla="*/ 562371 h 3656732"/>
                  <a:gd name="connsiteX59" fmla="*/ 1915075 w 3269164"/>
                  <a:gd name="connsiteY59" fmla="*/ 328455 h 3656732"/>
                  <a:gd name="connsiteX60" fmla="*/ 2037349 w 3269164"/>
                  <a:gd name="connsiteY60" fmla="*/ 200864 h 3656732"/>
                  <a:gd name="connsiteX61" fmla="*/ 2223419 w 3269164"/>
                  <a:gd name="connsiteY61" fmla="*/ 89222 h 3656732"/>
                  <a:gd name="connsiteX62" fmla="*/ 2363303 w 3269164"/>
                  <a:gd name="connsiteY62" fmla="*/ 120 h 3656732"/>
                  <a:gd name="connsiteX0" fmla="*/ 2363303 w 3269164"/>
                  <a:gd name="connsiteY0" fmla="*/ 120 h 3656732"/>
                  <a:gd name="connsiteX1" fmla="*/ 2438285 w 3269164"/>
                  <a:gd name="connsiteY1" fmla="*/ 72166 h 3656732"/>
                  <a:gd name="connsiteX2" fmla="*/ 2260633 w 3269164"/>
                  <a:gd name="connsiteY2" fmla="*/ 158334 h 3656732"/>
                  <a:gd name="connsiteX3" fmla="*/ 2154307 w 3269164"/>
                  <a:gd name="connsiteY3" fmla="*/ 216813 h 3656732"/>
                  <a:gd name="connsiteX4" fmla="*/ 2085196 w 3269164"/>
                  <a:gd name="connsiteY4" fmla="*/ 355036 h 3656732"/>
                  <a:gd name="connsiteX5" fmla="*/ 2107901 w 3269164"/>
                  <a:gd name="connsiteY5" fmla="*/ 452556 h 3656732"/>
                  <a:gd name="connsiteX6" fmla="*/ 2159624 w 3269164"/>
                  <a:gd name="connsiteY6" fmla="*/ 700594 h 3656732"/>
                  <a:gd name="connsiteX7" fmla="*/ 2313796 w 3269164"/>
                  <a:gd name="connsiteY7" fmla="*/ 1003622 h 3656732"/>
                  <a:gd name="connsiteX8" fmla="*/ 2393540 w 3269164"/>
                  <a:gd name="connsiteY8" fmla="*/ 1152478 h 3656732"/>
                  <a:gd name="connsiteX9" fmla="*/ 2462651 w 3269164"/>
                  <a:gd name="connsiteY9" fmla="*/ 1274753 h 3656732"/>
                  <a:gd name="connsiteX10" fmla="*/ 2654037 w 3269164"/>
                  <a:gd name="connsiteY10" fmla="*/ 1359813 h 3656732"/>
                  <a:gd name="connsiteX11" fmla="*/ 3169717 w 3269164"/>
                  <a:gd name="connsiteY11" fmla="*/ 1476771 h 3656732"/>
                  <a:gd name="connsiteX12" fmla="*/ 3265410 w 3269164"/>
                  <a:gd name="connsiteY12" fmla="*/ 1604362 h 3656732"/>
                  <a:gd name="connsiteX13" fmla="*/ 3244144 w 3269164"/>
                  <a:gd name="connsiteY13" fmla="*/ 1811697 h 3656732"/>
                  <a:gd name="connsiteX14" fmla="*/ 3190982 w 3269164"/>
                  <a:gd name="connsiteY14" fmla="*/ 1886125 h 3656732"/>
                  <a:gd name="connsiteX15" fmla="*/ 3058075 w 3269164"/>
                  <a:gd name="connsiteY15" fmla="*/ 1843594 h 3656732"/>
                  <a:gd name="connsiteX16" fmla="*/ 2802893 w 3269164"/>
                  <a:gd name="connsiteY16" fmla="*/ 1801064 h 3656732"/>
                  <a:gd name="connsiteX17" fmla="*/ 2606191 w 3269164"/>
                  <a:gd name="connsiteY17" fmla="*/ 1785115 h 3656732"/>
                  <a:gd name="connsiteX18" fmla="*/ 2377591 w 3269164"/>
                  <a:gd name="connsiteY18" fmla="*/ 1710687 h 3656732"/>
                  <a:gd name="connsiteX19" fmla="*/ 2313796 w 3269164"/>
                  <a:gd name="connsiteY19" fmla="*/ 1710687 h 3656732"/>
                  <a:gd name="connsiteX20" fmla="*/ 2335061 w 3269164"/>
                  <a:gd name="connsiteY20" fmla="*/ 1801064 h 3656732"/>
                  <a:gd name="connsiteX21" fmla="*/ 2335061 w 3269164"/>
                  <a:gd name="connsiteY21" fmla="*/ 1864859 h 3656732"/>
                  <a:gd name="connsiteX22" fmla="*/ 2324428 w 3269164"/>
                  <a:gd name="connsiteY22" fmla="*/ 1912706 h 3656732"/>
                  <a:gd name="connsiteX23" fmla="*/ 2329744 w 3269164"/>
                  <a:gd name="connsiteY23" fmla="*/ 1960553 h 3656732"/>
                  <a:gd name="connsiteX24" fmla="*/ 2207470 w 3269164"/>
                  <a:gd name="connsiteY24" fmla="*/ 2019032 h 3656732"/>
                  <a:gd name="connsiteX25" fmla="*/ 2260633 w 3269164"/>
                  <a:gd name="connsiteY25" fmla="*/ 2072194 h 3656732"/>
                  <a:gd name="connsiteX26" fmla="*/ 2079879 w 3269164"/>
                  <a:gd name="connsiteY26" fmla="*/ 2162571 h 3656732"/>
                  <a:gd name="connsiteX27" fmla="*/ 2090512 w 3269164"/>
                  <a:gd name="connsiteY27" fmla="*/ 2226366 h 3656732"/>
                  <a:gd name="connsiteX28" fmla="*/ 2021400 w 3269164"/>
                  <a:gd name="connsiteY28" fmla="*/ 2322059 h 3656732"/>
                  <a:gd name="connsiteX29" fmla="*/ 2005451 w 3269164"/>
                  <a:gd name="connsiteY29" fmla="*/ 2449650 h 3656732"/>
                  <a:gd name="connsiteX30" fmla="*/ 1909758 w 3269164"/>
                  <a:gd name="connsiteY30" fmla="*/ 2534711 h 3656732"/>
                  <a:gd name="connsiteX31" fmla="*/ 1686475 w 3269164"/>
                  <a:gd name="connsiteY31" fmla="*/ 2859004 h 3656732"/>
                  <a:gd name="connsiteX32" fmla="*/ 1558884 w 3269164"/>
                  <a:gd name="connsiteY32" fmla="*/ 3018492 h 3656732"/>
                  <a:gd name="connsiteX33" fmla="*/ 1441926 w 3269164"/>
                  <a:gd name="connsiteY33" fmla="*/ 3135450 h 3656732"/>
                  <a:gd name="connsiteX34" fmla="*/ 1383447 w 3269164"/>
                  <a:gd name="connsiteY34" fmla="*/ 3241776 h 3656732"/>
                  <a:gd name="connsiteX35" fmla="*/ 1330284 w 3269164"/>
                  <a:gd name="connsiteY35" fmla="*/ 3390632 h 3656732"/>
                  <a:gd name="connsiteX36" fmla="*/ 1234591 w 3269164"/>
                  <a:gd name="connsiteY36" fmla="*/ 3481008 h 3656732"/>
                  <a:gd name="connsiteX37" fmla="*/ 1128265 w 3269164"/>
                  <a:gd name="connsiteY37" fmla="*/ 3613915 h 3656732"/>
                  <a:gd name="connsiteX38" fmla="*/ 1053837 w 3269164"/>
                  <a:gd name="connsiteY38" fmla="*/ 3656446 h 3656732"/>
                  <a:gd name="connsiteX39" fmla="*/ 766758 w 3269164"/>
                  <a:gd name="connsiteY39" fmla="*/ 3597966 h 3656732"/>
                  <a:gd name="connsiteX40" fmla="*/ 633851 w 3269164"/>
                  <a:gd name="connsiteY40" fmla="*/ 3539487 h 3656732"/>
                  <a:gd name="connsiteX41" fmla="*/ 479679 w 3269164"/>
                  <a:gd name="connsiteY41" fmla="*/ 3401264 h 3656732"/>
                  <a:gd name="connsiteX42" fmla="*/ 415884 w 3269164"/>
                  <a:gd name="connsiteY42" fmla="*/ 3257725 h 3656732"/>
                  <a:gd name="connsiteX43" fmla="*/ 410568 w 3269164"/>
                  <a:gd name="connsiteY43" fmla="*/ 3061022 h 3656732"/>
                  <a:gd name="connsiteX44" fmla="*/ 394619 w 3269164"/>
                  <a:gd name="connsiteY44" fmla="*/ 2981278 h 3656732"/>
                  <a:gd name="connsiteX45" fmla="*/ 288293 w 3269164"/>
                  <a:gd name="connsiteY45" fmla="*/ 2906850 h 3656732"/>
                  <a:gd name="connsiteX46" fmla="*/ 1214 w 3269164"/>
                  <a:gd name="connsiteY46" fmla="*/ 2752678 h 3656732"/>
                  <a:gd name="connsiteX47" fmla="*/ 410568 w 3269164"/>
                  <a:gd name="connsiteY47" fmla="*/ 2529394 h 3656732"/>
                  <a:gd name="connsiteX48" fmla="*/ 724228 w 3269164"/>
                  <a:gd name="connsiteY48" fmla="*/ 2343325 h 3656732"/>
                  <a:gd name="connsiteX49" fmla="*/ 947512 w 3269164"/>
                  <a:gd name="connsiteY49" fmla="*/ 2173204 h 3656732"/>
                  <a:gd name="connsiteX50" fmla="*/ 1266489 w 3269164"/>
                  <a:gd name="connsiteY50" fmla="*/ 1944604 h 3656732"/>
                  <a:gd name="connsiteX51" fmla="*/ 1537619 w 3269164"/>
                  <a:gd name="connsiteY51" fmla="*/ 1731953 h 3656732"/>
                  <a:gd name="connsiteX52" fmla="*/ 1750270 w 3269164"/>
                  <a:gd name="connsiteY52" fmla="*/ 1593729 h 3656732"/>
                  <a:gd name="connsiteX53" fmla="*/ 1920391 w 3269164"/>
                  <a:gd name="connsiteY53" fmla="*/ 1386394 h 3656732"/>
                  <a:gd name="connsiteX54" fmla="*/ 2005451 w 3269164"/>
                  <a:gd name="connsiteY54" fmla="*/ 1221590 h 3656732"/>
                  <a:gd name="connsiteX55" fmla="*/ 2026717 w 3269164"/>
                  <a:gd name="connsiteY55" fmla="*/ 992990 h 3656732"/>
                  <a:gd name="connsiteX56" fmla="*/ 2021400 w 3269164"/>
                  <a:gd name="connsiteY56" fmla="*/ 860083 h 3656732"/>
                  <a:gd name="connsiteX57" fmla="*/ 1957605 w 3269164"/>
                  <a:gd name="connsiteY57" fmla="*/ 711227 h 3656732"/>
                  <a:gd name="connsiteX58" fmla="*/ 1920391 w 3269164"/>
                  <a:gd name="connsiteY58" fmla="*/ 562371 h 3656732"/>
                  <a:gd name="connsiteX59" fmla="*/ 1915075 w 3269164"/>
                  <a:gd name="connsiteY59" fmla="*/ 328455 h 3656732"/>
                  <a:gd name="connsiteX60" fmla="*/ 2037349 w 3269164"/>
                  <a:gd name="connsiteY60" fmla="*/ 200864 h 3656732"/>
                  <a:gd name="connsiteX61" fmla="*/ 2223419 w 3269164"/>
                  <a:gd name="connsiteY61" fmla="*/ 89222 h 3656732"/>
                  <a:gd name="connsiteX62" fmla="*/ 2363303 w 3269164"/>
                  <a:gd name="connsiteY62" fmla="*/ 120 h 3656732"/>
                  <a:gd name="connsiteX0" fmla="*/ 2363303 w 3269164"/>
                  <a:gd name="connsiteY0" fmla="*/ 120 h 3656732"/>
                  <a:gd name="connsiteX1" fmla="*/ 2438285 w 3269164"/>
                  <a:gd name="connsiteY1" fmla="*/ 72166 h 3656732"/>
                  <a:gd name="connsiteX2" fmla="*/ 2260633 w 3269164"/>
                  <a:gd name="connsiteY2" fmla="*/ 158334 h 3656732"/>
                  <a:gd name="connsiteX3" fmla="*/ 2154307 w 3269164"/>
                  <a:gd name="connsiteY3" fmla="*/ 216813 h 3656732"/>
                  <a:gd name="connsiteX4" fmla="*/ 2085196 w 3269164"/>
                  <a:gd name="connsiteY4" fmla="*/ 355036 h 3656732"/>
                  <a:gd name="connsiteX5" fmla="*/ 2074563 w 3269164"/>
                  <a:gd name="connsiteY5" fmla="*/ 454937 h 3656732"/>
                  <a:gd name="connsiteX6" fmla="*/ 2159624 w 3269164"/>
                  <a:gd name="connsiteY6" fmla="*/ 700594 h 3656732"/>
                  <a:gd name="connsiteX7" fmla="*/ 2313796 w 3269164"/>
                  <a:gd name="connsiteY7" fmla="*/ 1003622 h 3656732"/>
                  <a:gd name="connsiteX8" fmla="*/ 2393540 w 3269164"/>
                  <a:gd name="connsiteY8" fmla="*/ 1152478 h 3656732"/>
                  <a:gd name="connsiteX9" fmla="*/ 2462651 w 3269164"/>
                  <a:gd name="connsiteY9" fmla="*/ 1274753 h 3656732"/>
                  <a:gd name="connsiteX10" fmla="*/ 2654037 w 3269164"/>
                  <a:gd name="connsiteY10" fmla="*/ 1359813 h 3656732"/>
                  <a:gd name="connsiteX11" fmla="*/ 3169717 w 3269164"/>
                  <a:gd name="connsiteY11" fmla="*/ 1476771 h 3656732"/>
                  <a:gd name="connsiteX12" fmla="*/ 3265410 w 3269164"/>
                  <a:gd name="connsiteY12" fmla="*/ 1604362 h 3656732"/>
                  <a:gd name="connsiteX13" fmla="*/ 3244144 w 3269164"/>
                  <a:gd name="connsiteY13" fmla="*/ 1811697 h 3656732"/>
                  <a:gd name="connsiteX14" fmla="*/ 3190982 w 3269164"/>
                  <a:gd name="connsiteY14" fmla="*/ 1886125 h 3656732"/>
                  <a:gd name="connsiteX15" fmla="*/ 3058075 w 3269164"/>
                  <a:gd name="connsiteY15" fmla="*/ 1843594 h 3656732"/>
                  <a:gd name="connsiteX16" fmla="*/ 2802893 w 3269164"/>
                  <a:gd name="connsiteY16" fmla="*/ 1801064 h 3656732"/>
                  <a:gd name="connsiteX17" fmla="*/ 2606191 w 3269164"/>
                  <a:gd name="connsiteY17" fmla="*/ 1785115 h 3656732"/>
                  <a:gd name="connsiteX18" fmla="*/ 2377591 w 3269164"/>
                  <a:gd name="connsiteY18" fmla="*/ 1710687 h 3656732"/>
                  <a:gd name="connsiteX19" fmla="*/ 2313796 w 3269164"/>
                  <a:gd name="connsiteY19" fmla="*/ 1710687 h 3656732"/>
                  <a:gd name="connsiteX20" fmla="*/ 2335061 w 3269164"/>
                  <a:gd name="connsiteY20" fmla="*/ 1801064 h 3656732"/>
                  <a:gd name="connsiteX21" fmla="*/ 2335061 w 3269164"/>
                  <a:gd name="connsiteY21" fmla="*/ 1864859 h 3656732"/>
                  <a:gd name="connsiteX22" fmla="*/ 2324428 w 3269164"/>
                  <a:gd name="connsiteY22" fmla="*/ 1912706 h 3656732"/>
                  <a:gd name="connsiteX23" fmla="*/ 2329744 w 3269164"/>
                  <a:gd name="connsiteY23" fmla="*/ 1960553 h 3656732"/>
                  <a:gd name="connsiteX24" fmla="*/ 2207470 w 3269164"/>
                  <a:gd name="connsiteY24" fmla="*/ 2019032 h 3656732"/>
                  <a:gd name="connsiteX25" fmla="*/ 2260633 w 3269164"/>
                  <a:gd name="connsiteY25" fmla="*/ 2072194 h 3656732"/>
                  <a:gd name="connsiteX26" fmla="*/ 2079879 w 3269164"/>
                  <a:gd name="connsiteY26" fmla="*/ 2162571 h 3656732"/>
                  <a:gd name="connsiteX27" fmla="*/ 2090512 w 3269164"/>
                  <a:gd name="connsiteY27" fmla="*/ 2226366 h 3656732"/>
                  <a:gd name="connsiteX28" fmla="*/ 2021400 w 3269164"/>
                  <a:gd name="connsiteY28" fmla="*/ 2322059 h 3656732"/>
                  <a:gd name="connsiteX29" fmla="*/ 2005451 w 3269164"/>
                  <a:gd name="connsiteY29" fmla="*/ 2449650 h 3656732"/>
                  <a:gd name="connsiteX30" fmla="*/ 1909758 w 3269164"/>
                  <a:gd name="connsiteY30" fmla="*/ 2534711 h 3656732"/>
                  <a:gd name="connsiteX31" fmla="*/ 1686475 w 3269164"/>
                  <a:gd name="connsiteY31" fmla="*/ 2859004 h 3656732"/>
                  <a:gd name="connsiteX32" fmla="*/ 1558884 w 3269164"/>
                  <a:gd name="connsiteY32" fmla="*/ 3018492 h 3656732"/>
                  <a:gd name="connsiteX33" fmla="*/ 1441926 w 3269164"/>
                  <a:gd name="connsiteY33" fmla="*/ 3135450 h 3656732"/>
                  <a:gd name="connsiteX34" fmla="*/ 1383447 w 3269164"/>
                  <a:gd name="connsiteY34" fmla="*/ 3241776 h 3656732"/>
                  <a:gd name="connsiteX35" fmla="*/ 1330284 w 3269164"/>
                  <a:gd name="connsiteY35" fmla="*/ 3390632 h 3656732"/>
                  <a:gd name="connsiteX36" fmla="*/ 1234591 w 3269164"/>
                  <a:gd name="connsiteY36" fmla="*/ 3481008 h 3656732"/>
                  <a:gd name="connsiteX37" fmla="*/ 1128265 w 3269164"/>
                  <a:gd name="connsiteY37" fmla="*/ 3613915 h 3656732"/>
                  <a:gd name="connsiteX38" fmla="*/ 1053837 w 3269164"/>
                  <a:gd name="connsiteY38" fmla="*/ 3656446 h 3656732"/>
                  <a:gd name="connsiteX39" fmla="*/ 766758 w 3269164"/>
                  <a:gd name="connsiteY39" fmla="*/ 3597966 h 3656732"/>
                  <a:gd name="connsiteX40" fmla="*/ 633851 w 3269164"/>
                  <a:gd name="connsiteY40" fmla="*/ 3539487 h 3656732"/>
                  <a:gd name="connsiteX41" fmla="*/ 479679 w 3269164"/>
                  <a:gd name="connsiteY41" fmla="*/ 3401264 h 3656732"/>
                  <a:gd name="connsiteX42" fmla="*/ 415884 w 3269164"/>
                  <a:gd name="connsiteY42" fmla="*/ 3257725 h 3656732"/>
                  <a:gd name="connsiteX43" fmla="*/ 410568 w 3269164"/>
                  <a:gd name="connsiteY43" fmla="*/ 3061022 h 3656732"/>
                  <a:gd name="connsiteX44" fmla="*/ 394619 w 3269164"/>
                  <a:gd name="connsiteY44" fmla="*/ 2981278 h 3656732"/>
                  <a:gd name="connsiteX45" fmla="*/ 288293 w 3269164"/>
                  <a:gd name="connsiteY45" fmla="*/ 2906850 h 3656732"/>
                  <a:gd name="connsiteX46" fmla="*/ 1214 w 3269164"/>
                  <a:gd name="connsiteY46" fmla="*/ 2752678 h 3656732"/>
                  <a:gd name="connsiteX47" fmla="*/ 410568 w 3269164"/>
                  <a:gd name="connsiteY47" fmla="*/ 2529394 h 3656732"/>
                  <a:gd name="connsiteX48" fmla="*/ 724228 w 3269164"/>
                  <a:gd name="connsiteY48" fmla="*/ 2343325 h 3656732"/>
                  <a:gd name="connsiteX49" fmla="*/ 947512 w 3269164"/>
                  <a:gd name="connsiteY49" fmla="*/ 2173204 h 3656732"/>
                  <a:gd name="connsiteX50" fmla="*/ 1266489 w 3269164"/>
                  <a:gd name="connsiteY50" fmla="*/ 1944604 h 3656732"/>
                  <a:gd name="connsiteX51" fmla="*/ 1537619 w 3269164"/>
                  <a:gd name="connsiteY51" fmla="*/ 1731953 h 3656732"/>
                  <a:gd name="connsiteX52" fmla="*/ 1750270 w 3269164"/>
                  <a:gd name="connsiteY52" fmla="*/ 1593729 h 3656732"/>
                  <a:gd name="connsiteX53" fmla="*/ 1920391 w 3269164"/>
                  <a:gd name="connsiteY53" fmla="*/ 1386394 h 3656732"/>
                  <a:gd name="connsiteX54" fmla="*/ 2005451 w 3269164"/>
                  <a:gd name="connsiteY54" fmla="*/ 1221590 h 3656732"/>
                  <a:gd name="connsiteX55" fmla="*/ 2026717 w 3269164"/>
                  <a:gd name="connsiteY55" fmla="*/ 992990 h 3656732"/>
                  <a:gd name="connsiteX56" fmla="*/ 2021400 w 3269164"/>
                  <a:gd name="connsiteY56" fmla="*/ 860083 h 3656732"/>
                  <a:gd name="connsiteX57" fmla="*/ 1957605 w 3269164"/>
                  <a:gd name="connsiteY57" fmla="*/ 711227 h 3656732"/>
                  <a:gd name="connsiteX58" fmla="*/ 1920391 w 3269164"/>
                  <a:gd name="connsiteY58" fmla="*/ 562371 h 3656732"/>
                  <a:gd name="connsiteX59" fmla="*/ 1915075 w 3269164"/>
                  <a:gd name="connsiteY59" fmla="*/ 328455 h 3656732"/>
                  <a:gd name="connsiteX60" fmla="*/ 2037349 w 3269164"/>
                  <a:gd name="connsiteY60" fmla="*/ 200864 h 3656732"/>
                  <a:gd name="connsiteX61" fmla="*/ 2223419 w 3269164"/>
                  <a:gd name="connsiteY61" fmla="*/ 89222 h 3656732"/>
                  <a:gd name="connsiteX62" fmla="*/ 2363303 w 3269164"/>
                  <a:gd name="connsiteY62" fmla="*/ 120 h 365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269164" h="3656732">
                    <a:moveTo>
                      <a:pt x="2363303" y="120"/>
                    </a:moveTo>
                    <a:cubicBezTo>
                      <a:pt x="2399114" y="-2723"/>
                      <a:pt x="2455397" y="45797"/>
                      <a:pt x="2438285" y="72166"/>
                    </a:cubicBezTo>
                    <a:cubicBezTo>
                      <a:pt x="2421173" y="98535"/>
                      <a:pt x="2307963" y="134226"/>
                      <a:pt x="2260633" y="158334"/>
                    </a:cubicBezTo>
                    <a:cubicBezTo>
                      <a:pt x="2213303" y="182442"/>
                      <a:pt x="2183546" y="184029"/>
                      <a:pt x="2154307" y="216813"/>
                    </a:cubicBezTo>
                    <a:cubicBezTo>
                      <a:pt x="2125068" y="249597"/>
                      <a:pt x="2098487" y="315349"/>
                      <a:pt x="2085196" y="355036"/>
                    </a:cubicBezTo>
                    <a:cubicBezTo>
                      <a:pt x="2071905" y="394723"/>
                      <a:pt x="2062158" y="397344"/>
                      <a:pt x="2074563" y="454937"/>
                    </a:cubicBezTo>
                    <a:cubicBezTo>
                      <a:pt x="2086968" y="512530"/>
                      <a:pt x="2119752" y="609147"/>
                      <a:pt x="2159624" y="700594"/>
                    </a:cubicBezTo>
                    <a:cubicBezTo>
                      <a:pt x="2199496" y="792041"/>
                      <a:pt x="2274810" y="928308"/>
                      <a:pt x="2313796" y="1003622"/>
                    </a:cubicBezTo>
                    <a:cubicBezTo>
                      <a:pt x="2352782" y="1078936"/>
                      <a:pt x="2368731" y="1107290"/>
                      <a:pt x="2393540" y="1152478"/>
                    </a:cubicBezTo>
                    <a:cubicBezTo>
                      <a:pt x="2418349" y="1197666"/>
                      <a:pt x="2419235" y="1240197"/>
                      <a:pt x="2462651" y="1274753"/>
                    </a:cubicBezTo>
                    <a:cubicBezTo>
                      <a:pt x="2506067" y="1309309"/>
                      <a:pt x="2536193" y="1326143"/>
                      <a:pt x="2654037" y="1359813"/>
                    </a:cubicBezTo>
                    <a:cubicBezTo>
                      <a:pt x="2771881" y="1393483"/>
                      <a:pt x="3067821" y="1436013"/>
                      <a:pt x="3169717" y="1476771"/>
                    </a:cubicBezTo>
                    <a:cubicBezTo>
                      <a:pt x="3271613" y="1517529"/>
                      <a:pt x="3253006" y="1548541"/>
                      <a:pt x="3265410" y="1604362"/>
                    </a:cubicBezTo>
                    <a:cubicBezTo>
                      <a:pt x="3277814" y="1660183"/>
                      <a:pt x="3256549" y="1764737"/>
                      <a:pt x="3244144" y="1811697"/>
                    </a:cubicBezTo>
                    <a:cubicBezTo>
                      <a:pt x="3231739" y="1858658"/>
                      <a:pt x="3221994" y="1880809"/>
                      <a:pt x="3190982" y="1886125"/>
                    </a:cubicBezTo>
                    <a:cubicBezTo>
                      <a:pt x="3159971" y="1891441"/>
                      <a:pt x="3122757" y="1857771"/>
                      <a:pt x="3058075" y="1843594"/>
                    </a:cubicBezTo>
                    <a:cubicBezTo>
                      <a:pt x="2993394" y="1829417"/>
                      <a:pt x="2878207" y="1810810"/>
                      <a:pt x="2802893" y="1801064"/>
                    </a:cubicBezTo>
                    <a:cubicBezTo>
                      <a:pt x="2727579" y="1791318"/>
                      <a:pt x="2677075" y="1800178"/>
                      <a:pt x="2606191" y="1785115"/>
                    </a:cubicBezTo>
                    <a:cubicBezTo>
                      <a:pt x="2535307" y="1770052"/>
                      <a:pt x="2426323" y="1723092"/>
                      <a:pt x="2377591" y="1710687"/>
                    </a:cubicBezTo>
                    <a:cubicBezTo>
                      <a:pt x="2328859" y="1698282"/>
                      <a:pt x="2320884" y="1695624"/>
                      <a:pt x="2313796" y="1710687"/>
                    </a:cubicBezTo>
                    <a:cubicBezTo>
                      <a:pt x="2306708" y="1725750"/>
                      <a:pt x="2331517" y="1775369"/>
                      <a:pt x="2335061" y="1801064"/>
                    </a:cubicBezTo>
                    <a:cubicBezTo>
                      <a:pt x="2338605" y="1826759"/>
                      <a:pt x="2336833" y="1846252"/>
                      <a:pt x="2335061" y="1864859"/>
                    </a:cubicBezTo>
                    <a:cubicBezTo>
                      <a:pt x="2333289" y="1883466"/>
                      <a:pt x="2325314" y="1896757"/>
                      <a:pt x="2324428" y="1912706"/>
                    </a:cubicBezTo>
                    <a:cubicBezTo>
                      <a:pt x="2323542" y="1928655"/>
                      <a:pt x="2349237" y="1942832"/>
                      <a:pt x="2329744" y="1960553"/>
                    </a:cubicBezTo>
                    <a:cubicBezTo>
                      <a:pt x="2310251" y="1978274"/>
                      <a:pt x="2218988" y="2000425"/>
                      <a:pt x="2207470" y="2019032"/>
                    </a:cubicBezTo>
                    <a:cubicBezTo>
                      <a:pt x="2195951" y="2037639"/>
                      <a:pt x="2281898" y="2048271"/>
                      <a:pt x="2260633" y="2072194"/>
                    </a:cubicBezTo>
                    <a:cubicBezTo>
                      <a:pt x="2239368" y="2096117"/>
                      <a:pt x="2108232" y="2136876"/>
                      <a:pt x="2079879" y="2162571"/>
                    </a:cubicBezTo>
                    <a:cubicBezTo>
                      <a:pt x="2051526" y="2188266"/>
                      <a:pt x="2100258" y="2199785"/>
                      <a:pt x="2090512" y="2226366"/>
                    </a:cubicBezTo>
                    <a:cubicBezTo>
                      <a:pt x="2080765" y="2252947"/>
                      <a:pt x="2035577" y="2284845"/>
                      <a:pt x="2021400" y="2322059"/>
                    </a:cubicBezTo>
                    <a:cubicBezTo>
                      <a:pt x="2007223" y="2359273"/>
                      <a:pt x="2024058" y="2414208"/>
                      <a:pt x="2005451" y="2449650"/>
                    </a:cubicBezTo>
                    <a:cubicBezTo>
                      <a:pt x="1986844" y="2485092"/>
                      <a:pt x="1962921" y="2466485"/>
                      <a:pt x="1909758" y="2534711"/>
                    </a:cubicBezTo>
                    <a:cubicBezTo>
                      <a:pt x="1856595" y="2602937"/>
                      <a:pt x="1744954" y="2778374"/>
                      <a:pt x="1686475" y="2859004"/>
                    </a:cubicBezTo>
                    <a:cubicBezTo>
                      <a:pt x="1627996" y="2939634"/>
                      <a:pt x="1599642" y="2972418"/>
                      <a:pt x="1558884" y="3018492"/>
                    </a:cubicBezTo>
                    <a:cubicBezTo>
                      <a:pt x="1518126" y="3064566"/>
                      <a:pt x="1471165" y="3098236"/>
                      <a:pt x="1441926" y="3135450"/>
                    </a:cubicBezTo>
                    <a:cubicBezTo>
                      <a:pt x="1412687" y="3172664"/>
                      <a:pt x="1402054" y="3199246"/>
                      <a:pt x="1383447" y="3241776"/>
                    </a:cubicBezTo>
                    <a:cubicBezTo>
                      <a:pt x="1364840" y="3284306"/>
                      <a:pt x="1355093" y="3350760"/>
                      <a:pt x="1330284" y="3390632"/>
                    </a:cubicBezTo>
                    <a:cubicBezTo>
                      <a:pt x="1305475" y="3430504"/>
                      <a:pt x="1268261" y="3443794"/>
                      <a:pt x="1234591" y="3481008"/>
                    </a:cubicBezTo>
                    <a:cubicBezTo>
                      <a:pt x="1200921" y="3518222"/>
                      <a:pt x="1158391" y="3584675"/>
                      <a:pt x="1128265" y="3613915"/>
                    </a:cubicBezTo>
                    <a:cubicBezTo>
                      <a:pt x="1098139" y="3643155"/>
                      <a:pt x="1114088" y="3659104"/>
                      <a:pt x="1053837" y="3656446"/>
                    </a:cubicBezTo>
                    <a:cubicBezTo>
                      <a:pt x="993586" y="3653788"/>
                      <a:pt x="836756" y="3617459"/>
                      <a:pt x="766758" y="3597966"/>
                    </a:cubicBezTo>
                    <a:cubicBezTo>
                      <a:pt x="696760" y="3578473"/>
                      <a:pt x="681697" y="3572271"/>
                      <a:pt x="633851" y="3539487"/>
                    </a:cubicBezTo>
                    <a:cubicBezTo>
                      <a:pt x="586005" y="3506703"/>
                      <a:pt x="516007" y="3448224"/>
                      <a:pt x="479679" y="3401264"/>
                    </a:cubicBezTo>
                    <a:cubicBezTo>
                      <a:pt x="443351" y="3354304"/>
                      <a:pt x="427402" y="3314432"/>
                      <a:pt x="415884" y="3257725"/>
                    </a:cubicBezTo>
                    <a:cubicBezTo>
                      <a:pt x="404366" y="3201018"/>
                      <a:pt x="414112" y="3107096"/>
                      <a:pt x="410568" y="3061022"/>
                    </a:cubicBezTo>
                    <a:cubicBezTo>
                      <a:pt x="407024" y="3014948"/>
                      <a:pt x="414998" y="3006973"/>
                      <a:pt x="394619" y="2981278"/>
                    </a:cubicBezTo>
                    <a:cubicBezTo>
                      <a:pt x="374240" y="2955583"/>
                      <a:pt x="353860" y="2944950"/>
                      <a:pt x="288293" y="2906850"/>
                    </a:cubicBezTo>
                    <a:cubicBezTo>
                      <a:pt x="222726" y="2868750"/>
                      <a:pt x="-19165" y="2815587"/>
                      <a:pt x="1214" y="2752678"/>
                    </a:cubicBezTo>
                    <a:cubicBezTo>
                      <a:pt x="21593" y="2689769"/>
                      <a:pt x="290066" y="2597619"/>
                      <a:pt x="410568" y="2529394"/>
                    </a:cubicBezTo>
                    <a:cubicBezTo>
                      <a:pt x="531070" y="2461169"/>
                      <a:pt x="634737" y="2402690"/>
                      <a:pt x="724228" y="2343325"/>
                    </a:cubicBezTo>
                    <a:cubicBezTo>
                      <a:pt x="813719" y="2283960"/>
                      <a:pt x="857135" y="2239658"/>
                      <a:pt x="947512" y="2173204"/>
                    </a:cubicBezTo>
                    <a:cubicBezTo>
                      <a:pt x="1037889" y="2106751"/>
                      <a:pt x="1168138" y="2018146"/>
                      <a:pt x="1266489" y="1944604"/>
                    </a:cubicBezTo>
                    <a:cubicBezTo>
                      <a:pt x="1364840" y="1871062"/>
                      <a:pt x="1456989" y="1790432"/>
                      <a:pt x="1537619" y="1731953"/>
                    </a:cubicBezTo>
                    <a:cubicBezTo>
                      <a:pt x="1618249" y="1673474"/>
                      <a:pt x="1686475" y="1651322"/>
                      <a:pt x="1750270" y="1593729"/>
                    </a:cubicBezTo>
                    <a:cubicBezTo>
                      <a:pt x="1814065" y="1536136"/>
                      <a:pt x="1877861" y="1448417"/>
                      <a:pt x="1920391" y="1386394"/>
                    </a:cubicBezTo>
                    <a:cubicBezTo>
                      <a:pt x="1962921" y="1324371"/>
                      <a:pt x="1987730" y="1287157"/>
                      <a:pt x="2005451" y="1221590"/>
                    </a:cubicBezTo>
                    <a:cubicBezTo>
                      <a:pt x="2023172" y="1156023"/>
                      <a:pt x="2024059" y="1053241"/>
                      <a:pt x="2026717" y="992990"/>
                    </a:cubicBezTo>
                    <a:cubicBezTo>
                      <a:pt x="2029375" y="932739"/>
                      <a:pt x="2032919" y="907043"/>
                      <a:pt x="2021400" y="860083"/>
                    </a:cubicBezTo>
                    <a:cubicBezTo>
                      <a:pt x="2009881" y="813123"/>
                      <a:pt x="1974440" y="760846"/>
                      <a:pt x="1957605" y="711227"/>
                    </a:cubicBezTo>
                    <a:cubicBezTo>
                      <a:pt x="1940770" y="661608"/>
                      <a:pt x="1927479" y="626166"/>
                      <a:pt x="1920391" y="562371"/>
                    </a:cubicBezTo>
                    <a:cubicBezTo>
                      <a:pt x="1913303" y="498576"/>
                      <a:pt x="1895582" y="388706"/>
                      <a:pt x="1915075" y="328455"/>
                    </a:cubicBezTo>
                    <a:cubicBezTo>
                      <a:pt x="1934568" y="268204"/>
                      <a:pt x="1985958" y="240736"/>
                      <a:pt x="2037349" y="200864"/>
                    </a:cubicBezTo>
                    <a:cubicBezTo>
                      <a:pt x="2088740" y="160992"/>
                      <a:pt x="2169093" y="122679"/>
                      <a:pt x="2223419" y="89222"/>
                    </a:cubicBezTo>
                    <a:cubicBezTo>
                      <a:pt x="2277745" y="55765"/>
                      <a:pt x="2327492" y="2963"/>
                      <a:pt x="2363303" y="12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46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4C3C0CA5-E986-46A3-9D41-179121DA1827}"/>
                  </a:ext>
                </a:extLst>
              </p:cNvPr>
              <p:cNvSpPr/>
              <p:nvPr/>
            </p:nvSpPr>
            <p:spPr>
              <a:xfrm>
                <a:off x="3425650" y="1703279"/>
                <a:ext cx="4161945" cy="2517198"/>
              </a:xfrm>
              <a:custGeom>
                <a:avLst/>
                <a:gdLst>
                  <a:gd name="connsiteX0" fmla="*/ 4390688 w 4412736"/>
                  <a:gd name="connsiteY0" fmla="*/ 30647 h 2528650"/>
                  <a:gd name="connsiteX1" fmla="*/ 4326893 w 4412736"/>
                  <a:gd name="connsiteY1" fmla="*/ 14699 h 2528650"/>
                  <a:gd name="connsiteX2" fmla="*/ 4066395 w 4412736"/>
                  <a:gd name="connsiteY2" fmla="*/ 136973 h 2528650"/>
                  <a:gd name="connsiteX3" fmla="*/ 3853744 w 4412736"/>
                  <a:gd name="connsiteY3" fmla="*/ 232666 h 2528650"/>
                  <a:gd name="connsiteX4" fmla="*/ 3779316 w 4412736"/>
                  <a:gd name="connsiteY4" fmla="*/ 381522 h 2528650"/>
                  <a:gd name="connsiteX5" fmla="*/ 3742102 w 4412736"/>
                  <a:gd name="connsiteY5" fmla="*/ 668601 h 2528650"/>
                  <a:gd name="connsiteX6" fmla="*/ 3731470 w 4412736"/>
                  <a:gd name="connsiteY6" fmla="*/ 854671 h 2528650"/>
                  <a:gd name="connsiteX7" fmla="*/ 3688940 w 4412736"/>
                  <a:gd name="connsiteY7" fmla="*/ 950364 h 2528650"/>
                  <a:gd name="connsiteX8" fmla="*/ 3492237 w 4412736"/>
                  <a:gd name="connsiteY8" fmla="*/ 1093903 h 2528650"/>
                  <a:gd name="connsiteX9" fmla="*/ 3242372 w 4412736"/>
                  <a:gd name="connsiteY9" fmla="*/ 1242759 h 2528650"/>
                  <a:gd name="connsiteX10" fmla="*/ 3035037 w 4412736"/>
                  <a:gd name="connsiteY10" fmla="*/ 1359717 h 2528650"/>
                  <a:gd name="connsiteX11" fmla="*/ 2992507 w 4412736"/>
                  <a:gd name="connsiteY11" fmla="*/ 1396931 h 2528650"/>
                  <a:gd name="connsiteX12" fmla="*/ 2806437 w 4412736"/>
                  <a:gd name="connsiteY12" fmla="*/ 1396931 h 2528650"/>
                  <a:gd name="connsiteX13" fmla="*/ 2535307 w 4412736"/>
                  <a:gd name="connsiteY13" fmla="*/ 1349085 h 2528650"/>
                  <a:gd name="connsiteX14" fmla="*/ 2195065 w 4412736"/>
                  <a:gd name="connsiteY14" fmla="*/ 1237443 h 2528650"/>
                  <a:gd name="connsiteX15" fmla="*/ 1923935 w 4412736"/>
                  <a:gd name="connsiteY15" fmla="*/ 1168331 h 2528650"/>
                  <a:gd name="connsiteX16" fmla="*/ 1397623 w 4412736"/>
                  <a:gd name="connsiteY16" fmla="*/ 1030108 h 2528650"/>
                  <a:gd name="connsiteX17" fmla="*/ 387530 w 4412736"/>
                  <a:gd name="connsiteY17" fmla="*/ 753661 h 2528650"/>
                  <a:gd name="connsiteX18" fmla="*/ 217409 w 4412736"/>
                  <a:gd name="connsiteY18" fmla="*/ 700499 h 2528650"/>
                  <a:gd name="connsiteX19" fmla="*/ 41972 w 4412736"/>
                  <a:gd name="connsiteY19" fmla="*/ 721764 h 2528650"/>
                  <a:gd name="connsiteX20" fmla="*/ 20707 w 4412736"/>
                  <a:gd name="connsiteY20" fmla="*/ 897201 h 2528650"/>
                  <a:gd name="connsiteX21" fmla="*/ 297153 w 4412736"/>
                  <a:gd name="connsiteY21" fmla="*/ 998210 h 2528650"/>
                  <a:gd name="connsiteX22" fmla="*/ 499172 w 4412736"/>
                  <a:gd name="connsiteY22" fmla="*/ 1046057 h 2528650"/>
                  <a:gd name="connsiteX23" fmla="*/ 600181 w 4412736"/>
                  <a:gd name="connsiteY23" fmla="*/ 1067322 h 2528650"/>
                  <a:gd name="connsiteX24" fmla="*/ 632079 w 4412736"/>
                  <a:gd name="connsiteY24" fmla="*/ 1104536 h 2528650"/>
                  <a:gd name="connsiteX25" fmla="*/ 685242 w 4412736"/>
                  <a:gd name="connsiteY25" fmla="*/ 1104536 h 2528650"/>
                  <a:gd name="connsiteX26" fmla="*/ 706507 w 4412736"/>
                  <a:gd name="connsiteY26" fmla="*/ 1147066 h 2528650"/>
                  <a:gd name="connsiteX27" fmla="*/ 834098 w 4412736"/>
                  <a:gd name="connsiteY27" fmla="*/ 1152382 h 2528650"/>
                  <a:gd name="connsiteX28" fmla="*/ 844730 w 4412736"/>
                  <a:gd name="connsiteY28" fmla="*/ 1200229 h 2528650"/>
                  <a:gd name="connsiteX29" fmla="*/ 919158 w 4412736"/>
                  <a:gd name="connsiteY29" fmla="*/ 1200229 h 2528650"/>
                  <a:gd name="connsiteX30" fmla="*/ 956372 w 4412736"/>
                  <a:gd name="connsiteY30" fmla="*/ 1237443 h 2528650"/>
                  <a:gd name="connsiteX31" fmla="*/ 1073330 w 4412736"/>
                  <a:gd name="connsiteY31" fmla="*/ 1248075 h 2528650"/>
                  <a:gd name="connsiteX32" fmla="*/ 1099912 w 4412736"/>
                  <a:gd name="connsiteY32" fmla="*/ 1274657 h 2528650"/>
                  <a:gd name="connsiteX33" fmla="*/ 1232819 w 4412736"/>
                  <a:gd name="connsiteY33" fmla="*/ 1264024 h 2528650"/>
                  <a:gd name="connsiteX34" fmla="*/ 1296614 w 4412736"/>
                  <a:gd name="connsiteY34" fmla="*/ 1333136 h 2528650"/>
                  <a:gd name="connsiteX35" fmla="*/ 1349777 w 4412736"/>
                  <a:gd name="connsiteY35" fmla="*/ 1333136 h 2528650"/>
                  <a:gd name="connsiteX36" fmla="*/ 1392307 w 4412736"/>
                  <a:gd name="connsiteY36" fmla="*/ 1391615 h 2528650"/>
                  <a:gd name="connsiteX37" fmla="*/ 1450786 w 4412736"/>
                  <a:gd name="connsiteY37" fmla="*/ 1380982 h 2528650"/>
                  <a:gd name="connsiteX38" fmla="*/ 1546479 w 4412736"/>
                  <a:gd name="connsiteY38" fmla="*/ 1439461 h 2528650"/>
                  <a:gd name="connsiteX39" fmla="*/ 1700651 w 4412736"/>
                  <a:gd name="connsiteY39" fmla="*/ 1439461 h 2528650"/>
                  <a:gd name="connsiteX40" fmla="*/ 1876088 w 4412736"/>
                  <a:gd name="connsiteY40" fmla="*/ 1513889 h 2528650"/>
                  <a:gd name="connsiteX41" fmla="*/ 1998363 w 4412736"/>
                  <a:gd name="connsiteY41" fmla="*/ 1524522 h 2528650"/>
                  <a:gd name="connsiteX42" fmla="*/ 2008995 w 4412736"/>
                  <a:gd name="connsiteY42" fmla="*/ 1567052 h 2528650"/>
                  <a:gd name="connsiteX43" fmla="*/ 2200381 w 4412736"/>
                  <a:gd name="connsiteY43" fmla="*/ 1524522 h 2528650"/>
                  <a:gd name="connsiteX44" fmla="*/ 2423665 w 4412736"/>
                  <a:gd name="connsiteY44" fmla="*/ 1604266 h 2528650"/>
                  <a:gd name="connsiteX45" fmla="*/ 2370502 w 4412736"/>
                  <a:gd name="connsiteY45" fmla="*/ 1652113 h 2528650"/>
                  <a:gd name="connsiteX46" fmla="*/ 2258860 w 4412736"/>
                  <a:gd name="connsiteY46" fmla="*/ 1662745 h 2528650"/>
                  <a:gd name="connsiteX47" fmla="*/ 2125953 w 4412736"/>
                  <a:gd name="connsiteY47" fmla="*/ 1737173 h 2528650"/>
                  <a:gd name="connsiteX48" fmla="*/ 2062158 w 4412736"/>
                  <a:gd name="connsiteY48" fmla="*/ 1753122 h 2528650"/>
                  <a:gd name="connsiteX49" fmla="*/ 1961149 w 4412736"/>
                  <a:gd name="connsiteY49" fmla="*/ 1758438 h 2528650"/>
                  <a:gd name="connsiteX50" fmla="*/ 1892037 w 4412736"/>
                  <a:gd name="connsiteY50" fmla="*/ 1864764 h 2528650"/>
                  <a:gd name="connsiteX51" fmla="*/ 1796344 w 4412736"/>
                  <a:gd name="connsiteY51" fmla="*/ 1848815 h 2528650"/>
                  <a:gd name="connsiteX52" fmla="*/ 1737865 w 4412736"/>
                  <a:gd name="connsiteY52" fmla="*/ 1907294 h 2528650"/>
                  <a:gd name="connsiteX53" fmla="*/ 1626223 w 4412736"/>
                  <a:gd name="connsiteY53" fmla="*/ 1923243 h 2528650"/>
                  <a:gd name="connsiteX54" fmla="*/ 1551795 w 4412736"/>
                  <a:gd name="connsiteY54" fmla="*/ 1997671 h 2528650"/>
                  <a:gd name="connsiteX55" fmla="*/ 1418888 w 4412736"/>
                  <a:gd name="connsiteY55" fmla="*/ 2040201 h 2528650"/>
                  <a:gd name="connsiteX56" fmla="*/ 1216870 w 4412736"/>
                  <a:gd name="connsiteY56" fmla="*/ 2135894 h 2528650"/>
                  <a:gd name="connsiteX57" fmla="*/ 1174340 w 4412736"/>
                  <a:gd name="connsiteY57" fmla="*/ 2135894 h 2528650"/>
                  <a:gd name="connsiteX58" fmla="*/ 1126493 w 4412736"/>
                  <a:gd name="connsiteY58" fmla="*/ 2119945 h 2528650"/>
                  <a:gd name="connsiteX59" fmla="*/ 935107 w 4412736"/>
                  <a:gd name="connsiteY59" fmla="*/ 2231587 h 2528650"/>
                  <a:gd name="connsiteX60" fmla="*/ 929791 w 4412736"/>
                  <a:gd name="connsiteY60" fmla="*/ 2263485 h 2528650"/>
                  <a:gd name="connsiteX61" fmla="*/ 1105228 w 4412736"/>
                  <a:gd name="connsiteY61" fmla="*/ 2284750 h 2528650"/>
                  <a:gd name="connsiteX62" fmla="*/ 1227502 w 4412736"/>
                  <a:gd name="connsiteY62" fmla="*/ 2353861 h 2528650"/>
                  <a:gd name="connsiteX63" fmla="*/ 1259400 w 4412736"/>
                  <a:gd name="connsiteY63" fmla="*/ 2396392 h 2528650"/>
                  <a:gd name="connsiteX64" fmla="*/ 1291298 w 4412736"/>
                  <a:gd name="connsiteY64" fmla="*/ 2518666 h 2528650"/>
                  <a:gd name="connsiteX65" fmla="*/ 1307246 w 4412736"/>
                  <a:gd name="connsiteY65" fmla="*/ 2502717 h 2528650"/>
                  <a:gd name="connsiteX66" fmla="*/ 1631540 w 4412736"/>
                  <a:gd name="connsiteY66" fmla="*/ 2353861 h 2528650"/>
                  <a:gd name="connsiteX67" fmla="*/ 1939884 w 4412736"/>
                  <a:gd name="connsiteY67" fmla="*/ 2199689 h 2528650"/>
                  <a:gd name="connsiteX68" fmla="*/ 2216330 w 4412736"/>
                  <a:gd name="connsiteY68" fmla="*/ 2040201 h 2528650"/>
                  <a:gd name="connsiteX69" fmla="*/ 2402400 w 4412736"/>
                  <a:gd name="connsiteY69" fmla="*/ 1965773 h 2528650"/>
                  <a:gd name="connsiteX70" fmla="*/ 2540623 w 4412736"/>
                  <a:gd name="connsiteY70" fmla="*/ 1907294 h 2528650"/>
                  <a:gd name="connsiteX71" fmla="*/ 2673530 w 4412736"/>
                  <a:gd name="connsiteY71" fmla="*/ 1806285 h 2528650"/>
                  <a:gd name="connsiteX72" fmla="*/ 2747958 w 4412736"/>
                  <a:gd name="connsiteY72" fmla="*/ 1673378 h 2528650"/>
                  <a:gd name="connsiteX73" fmla="*/ 2620367 w 4412736"/>
                  <a:gd name="connsiteY73" fmla="*/ 1577685 h 2528650"/>
                  <a:gd name="connsiteX74" fmla="*/ 1977098 w 4412736"/>
                  <a:gd name="connsiteY74" fmla="*/ 1402247 h 2528650"/>
                  <a:gd name="connsiteX75" fmla="*/ 1365726 w 4412736"/>
                  <a:gd name="connsiteY75" fmla="*/ 1200229 h 2528650"/>
                  <a:gd name="connsiteX76" fmla="*/ 270572 w 4412736"/>
                  <a:gd name="connsiteY76" fmla="*/ 859987 h 2528650"/>
                  <a:gd name="connsiteX77" fmla="*/ 355633 w 4412736"/>
                  <a:gd name="connsiteY77" fmla="*/ 790875 h 2528650"/>
                  <a:gd name="connsiteX78" fmla="*/ 1094595 w 4412736"/>
                  <a:gd name="connsiteY78" fmla="*/ 1008843 h 2528650"/>
                  <a:gd name="connsiteX79" fmla="*/ 1695335 w 4412736"/>
                  <a:gd name="connsiteY79" fmla="*/ 1210861 h 2528650"/>
                  <a:gd name="connsiteX80" fmla="*/ 2359870 w 4412736"/>
                  <a:gd name="connsiteY80" fmla="*/ 1407564 h 2528650"/>
                  <a:gd name="connsiteX81" fmla="*/ 2817070 w 4412736"/>
                  <a:gd name="connsiteY81" fmla="*/ 1551103 h 2528650"/>
                  <a:gd name="connsiteX82" fmla="*/ 3066935 w 4412736"/>
                  <a:gd name="connsiteY82" fmla="*/ 1577685 h 2528650"/>
                  <a:gd name="connsiteX83" fmla="*/ 3343381 w 4412736"/>
                  <a:gd name="connsiteY83" fmla="*/ 1497940 h 2528650"/>
                  <a:gd name="connsiteX84" fmla="*/ 3561349 w 4412736"/>
                  <a:gd name="connsiteY84" fmla="*/ 1317187 h 2528650"/>
                  <a:gd name="connsiteX85" fmla="*/ 3726153 w 4412736"/>
                  <a:gd name="connsiteY85" fmla="*/ 1221494 h 2528650"/>
                  <a:gd name="connsiteX86" fmla="*/ 3864377 w 4412736"/>
                  <a:gd name="connsiteY86" fmla="*/ 1115168 h 2528650"/>
                  <a:gd name="connsiteX87" fmla="*/ 3912223 w 4412736"/>
                  <a:gd name="connsiteY87" fmla="*/ 987578 h 2528650"/>
                  <a:gd name="connsiteX88" fmla="*/ 3864377 w 4412736"/>
                  <a:gd name="connsiteY88" fmla="*/ 519745 h 2528650"/>
                  <a:gd name="connsiteX89" fmla="*/ 3880326 w 4412736"/>
                  <a:gd name="connsiteY89" fmla="*/ 376206 h 2528650"/>
                  <a:gd name="connsiteX90" fmla="*/ 3981335 w 4412736"/>
                  <a:gd name="connsiteY90" fmla="*/ 269880 h 2528650"/>
                  <a:gd name="connsiteX91" fmla="*/ 4390688 w 4412736"/>
                  <a:gd name="connsiteY91" fmla="*/ 30647 h 2528650"/>
                  <a:gd name="connsiteX0" fmla="*/ 4390688 w 4412736"/>
                  <a:gd name="connsiteY0" fmla="*/ 30647 h 2528650"/>
                  <a:gd name="connsiteX1" fmla="*/ 4326893 w 4412736"/>
                  <a:gd name="connsiteY1" fmla="*/ 14699 h 2528650"/>
                  <a:gd name="connsiteX2" fmla="*/ 4066395 w 4412736"/>
                  <a:gd name="connsiteY2" fmla="*/ 136973 h 2528650"/>
                  <a:gd name="connsiteX3" fmla="*/ 3853744 w 4412736"/>
                  <a:gd name="connsiteY3" fmla="*/ 232666 h 2528650"/>
                  <a:gd name="connsiteX4" fmla="*/ 3779316 w 4412736"/>
                  <a:gd name="connsiteY4" fmla="*/ 381522 h 2528650"/>
                  <a:gd name="connsiteX5" fmla="*/ 3742102 w 4412736"/>
                  <a:gd name="connsiteY5" fmla="*/ 668601 h 2528650"/>
                  <a:gd name="connsiteX6" fmla="*/ 3731470 w 4412736"/>
                  <a:gd name="connsiteY6" fmla="*/ 854671 h 2528650"/>
                  <a:gd name="connsiteX7" fmla="*/ 3688940 w 4412736"/>
                  <a:gd name="connsiteY7" fmla="*/ 950364 h 2528650"/>
                  <a:gd name="connsiteX8" fmla="*/ 3492237 w 4412736"/>
                  <a:gd name="connsiteY8" fmla="*/ 1093903 h 2528650"/>
                  <a:gd name="connsiteX9" fmla="*/ 3242372 w 4412736"/>
                  <a:gd name="connsiteY9" fmla="*/ 1242759 h 2528650"/>
                  <a:gd name="connsiteX10" fmla="*/ 3035037 w 4412736"/>
                  <a:gd name="connsiteY10" fmla="*/ 1359717 h 2528650"/>
                  <a:gd name="connsiteX11" fmla="*/ 2992507 w 4412736"/>
                  <a:gd name="connsiteY11" fmla="*/ 1396931 h 2528650"/>
                  <a:gd name="connsiteX12" fmla="*/ 2806437 w 4412736"/>
                  <a:gd name="connsiteY12" fmla="*/ 1396931 h 2528650"/>
                  <a:gd name="connsiteX13" fmla="*/ 2535307 w 4412736"/>
                  <a:gd name="connsiteY13" fmla="*/ 1349085 h 2528650"/>
                  <a:gd name="connsiteX14" fmla="*/ 2195065 w 4412736"/>
                  <a:gd name="connsiteY14" fmla="*/ 1237443 h 2528650"/>
                  <a:gd name="connsiteX15" fmla="*/ 1923935 w 4412736"/>
                  <a:gd name="connsiteY15" fmla="*/ 1168331 h 2528650"/>
                  <a:gd name="connsiteX16" fmla="*/ 1397623 w 4412736"/>
                  <a:gd name="connsiteY16" fmla="*/ 1030108 h 2528650"/>
                  <a:gd name="connsiteX17" fmla="*/ 387530 w 4412736"/>
                  <a:gd name="connsiteY17" fmla="*/ 753661 h 2528650"/>
                  <a:gd name="connsiteX18" fmla="*/ 217409 w 4412736"/>
                  <a:gd name="connsiteY18" fmla="*/ 700499 h 2528650"/>
                  <a:gd name="connsiteX19" fmla="*/ 41972 w 4412736"/>
                  <a:gd name="connsiteY19" fmla="*/ 721764 h 2528650"/>
                  <a:gd name="connsiteX20" fmla="*/ 20707 w 4412736"/>
                  <a:gd name="connsiteY20" fmla="*/ 897201 h 2528650"/>
                  <a:gd name="connsiteX21" fmla="*/ 297153 w 4412736"/>
                  <a:gd name="connsiteY21" fmla="*/ 998210 h 2528650"/>
                  <a:gd name="connsiteX22" fmla="*/ 499172 w 4412736"/>
                  <a:gd name="connsiteY22" fmla="*/ 1046057 h 2528650"/>
                  <a:gd name="connsiteX23" fmla="*/ 600181 w 4412736"/>
                  <a:gd name="connsiteY23" fmla="*/ 1067322 h 2528650"/>
                  <a:gd name="connsiteX24" fmla="*/ 632079 w 4412736"/>
                  <a:gd name="connsiteY24" fmla="*/ 1104536 h 2528650"/>
                  <a:gd name="connsiteX25" fmla="*/ 685242 w 4412736"/>
                  <a:gd name="connsiteY25" fmla="*/ 1104536 h 2528650"/>
                  <a:gd name="connsiteX26" fmla="*/ 706507 w 4412736"/>
                  <a:gd name="connsiteY26" fmla="*/ 1147066 h 2528650"/>
                  <a:gd name="connsiteX27" fmla="*/ 834098 w 4412736"/>
                  <a:gd name="connsiteY27" fmla="*/ 1152382 h 2528650"/>
                  <a:gd name="connsiteX28" fmla="*/ 844730 w 4412736"/>
                  <a:gd name="connsiteY28" fmla="*/ 1200229 h 2528650"/>
                  <a:gd name="connsiteX29" fmla="*/ 919158 w 4412736"/>
                  <a:gd name="connsiteY29" fmla="*/ 1200229 h 2528650"/>
                  <a:gd name="connsiteX30" fmla="*/ 956372 w 4412736"/>
                  <a:gd name="connsiteY30" fmla="*/ 1237443 h 2528650"/>
                  <a:gd name="connsiteX31" fmla="*/ 1073330 w 4412736"/>
                  <a:gd name="connsiteY31" fmla="*/ 1248075 h 2528650"/>
                  <a:gd name="connsiteX32" fmla="*/ 1099912 w 4412736"/>
                  <a:gd name="connsiteY32" fmla="*/ 1274657 h 2528650"/>
                  <a:gd name="connsiteX33" fmla="*/ 1232819 w 4412736"/>
                  <a:gd name="connsiteY33" fmla="*/ 1264024 h 2528650"/>
                  <a:gd name="connsiteX34" fmla="*/ 1296614 w 4412736"/>
                  <a:gd name="connsiteY34" fmla="*/ 1333136 h 2528650"/>
                  <a:gd name="connsiteX35" fmla="*/ 1349777 w 4412736"/>
                  <a:gd name="connsiteY35" fmla="*/ 1333136 h 2528650"/>
                  <a:gd name="connsiteX36" fmla="*/ 1392307 w 4412736"/>
                  <a:gd name="connsiteY36" fmla="*/ 1391615 h 2528650"/>
                  <a:gd name="connsiteX37" fmla="*/ 1450786 w 4412736"/>
                  <a:gd name="connsiteY37" fmla="*/ 1380982 h 2528650"/>
                  <a:gd name="connsiteX38" fmla="*/ 1546479 w 4412736"/>
                  <a:gd name="connsiteY38" fmla="*/ 1439461 h 2528650"/>
                  <a:gd name="connsiteX39" fmla="*/ 1700651 w 4412736"/>
                  <a:gd name="connsiteY39" fmla="*/ 1439461 h 2528650"/>
                  <a:gd name="connsiteX40" fmla="*/ 1876088 w 4412736"/>
                  <a:gd name="connsiteY40" fmla="*/ 1513889 h 2528650"/>
                  <a:gd name="connsiteX41" fmla="*/ 1998363 w 4412736"/>
                  <a:gd name="connsiteY41" fmla="*/ 1524522 h 2528650"/>
                  <a:gd name="connsiteX42" fmla="*/ 2008995 w 4412736"/>
                  <a:gd name="connsiteY42" fmla="*/ 1567052 h 2528650"/>
                  <a:gd name="connsiteX43" fmla="*/ 2200381 w 4412736"/>
                  <a:gd name="connsiteY43" fmla="*/ 1524522 h 2528650"/>
                  <a:gd name="connsiteX44" fmla="*/ 2423665 w 4412736"/>
                  <a:gd name="connsiteY44" fmla="*/ 1604266 h 2528650"/>
                  <a:gd name="connsiteX45" fmla="*/ 2370502 w 4412736"/>
                  <a:gd name="connsiteY45" fmla="*/ 1652113 h 2528650"/>
                  <a:gd name="connsiteX46" fmla="*/ 2258860 w 4412736"/>
                  <a:gd name="connsiteY46" fmla="*/ 1662745 h 2528650"/>
                  <a:gd name="connsiteX47" fmla="*/ 2125953 w 4412736"/>
                  <a:gd name="connsiteY47" fmla="*/ 1737173 h 2528650"/>
                  <a:gd name="connsiteX48" fmla="*/ 2062158 w 4412736"/>
                  <a:gd name="connsiteY48" fmla="*/ 1753122 h 2528650"/>
                  <a:gd name="connsiteX49" fmla="*/ 1961149 w 4412736"/>
                  <a:gd name="connsiteY49" fmla="*/ 1758438 h 2528650"/>
                  <a:gd name="connsiteX50" fmla="*/ 1892037 w 4412736"/>
                  <a:gd name="connsiteY50" fmla="*/ 1864764 h 2528650"/>
                  <a:gd name="connsiteX51" fmla="*/ 1796344 w 4412736"/>
                  <a:gd name="connsiteY51" fmla="*/ 1848815 h 2528650"/>
                  <a:gd name="connsiteX52" fmla="*/ 1737865 w 4412736"/>
                  <a:gd name="connsiteY52" fmla="*/ 1907294 h 2528650"/>
                  <a:gd name="connsiteX53" fmla="*/ 1626223 w 4412736"/>
                  <a:gd name="connsiteY53" fmla="*/ 1923243 h 2528650"/>
                  <a:gd name="connsiteX54" fmla="*/ 1551795 w 4412736"/>
                  <a:gd name="connsiteY54" fmla="*/ 1997671 h 2528650"/>
                  <a:gd name="connsiteX55" fmla="*/ 1418888 w 4412736"/>
                  <a:gd name="connsiteY55" fmla="*/ 2040201 h 2528650"/>
                  <a:gd name="connsiteX56" fmla="*/ 1216870 w 4412736"/>
                  <a:gd name="connsiteY56" fmla="*/ 2135894 h 2528650"/>
                  <a:gd name="connsiteX57" fmla="*/ 1174340 w 4412736"/>
                  <a:gd name="connsiteY57" fmla="*/ 2135894 h 2528650"/>
                  <a:gd name="connsiteX58" fmla="*/ 1126493 w 4412736"/>
                  <a:gd name="connsiteY58" fmla="*/ 2119945 h 2528650"/>
                  <a:gd name="connsiteX59" fmla="*/ 935107 w 4412736"/>
                  <a:gd name="connsiteY59" fmla="*/ 2231587 h 2528650"/>
                  <a:gd name="connsiteX60" fmla="*/ 929791 w 4412736"/>
                  <a:gd name="connsiteY60" fmla="*/ 2263485 h 2528650"/>
                  <a:gd name="connsiteX61" fmla="*/ 1105228 w 4412736"/>
                  <a:gd name="connsiteY61" fmla="*/ 2284750 h 2528650"/>
                  <a:gd name="connsiteX62" fmla="*/ 1227502 w 4412736"/>
                  <a:gd name="connsiteY62" fmla="*/ 2353861 h 2528650"/>
                  <a:gd name="connsiteX63" fmla="*/ 1259400 w 4412736"/>
                  <a:gd name="connsiteY63" fmla="*/ 2396392 h 2528650"/>
                  <a:gd name="connsiteX64" fmla="*/ 1291298 w 4412736"/>
                  <a:gd name="connsiteY64" fmla="*/ 2518666 h 2528650"/>
                  <a:gd name="connsiteX65" fmla="*/ 1307246 w 4412736"/>
                  <a:gd name="connsiteY65" fmla="*/ 2502717 h 2528650"/>
                  <a:gd name="connsiteX66" fmla="*/ 1631540 w 4412736"/>
                  <a:gd name="connsiteY66" fmla="*/ 2353861 h 2528650"/>
                  <a:gd name="connsiteX67" fmla="*/ 1939884 w 4412736"/>
                  <a:gd name="connsiteY67" fmla="*/ 2199689 h 2528650"/>
                  <a:gd name="connsiteX68" fmla="*/ 2216330 w 4412736"/>
                  <a:gd name="connsiteY68" fmla="*/ 2040201 h 2528650"/>
                  <a:gd name="connsiteX69" fmla="*/ 2402400 w 4412736"/>
                  <a:gd name="connsiteY69" fmla="*/ 1965773 h 2528650"/>
                  <a:gd name="connsiteX70" fmla="*/ 2540623 w 4412736"/>
                  <a:gd name="connsiteY70" fmla="*/ 1907294 h 2528650"/>
                  <a:gd name="connsiteX71" fmla="*/ 2673530 w 4412736"/>
                  <a:gd name="connsiteY71" fmla="*/ 1806285 h 2528650"/>
                  <a:gd name="connsiteX72" fmla="*/ 2747958 w 4412736"/>
                  <a:gd name="connsiteY72" fmla="*/ 1673378 h 2528650"/>
                  <a:gd name="connsiteX73" fmla="*/ 2620367 w 4412736"/>
                  <a:gd name="connsiteY73" fmla="*/ 1577685 h 2528650"/>
                  <a:gd name="connsiteX74" fmla="*/ 1977098 w 4412736"/>
                  <a:gd name="connsiteY74" fmla="*/ 1402247 h 2528650"/>
                  <a:gd name="connsiteX75" fmla="*/ 1365726 w 4412736"/>
                  <a:gd name="connsiteY75" fmla="*/ 1200229 h 2528650"/>
                  <a:gd name="connsiteX76" fmla="*/ 384872 w 4412736"/>
                  <a:gd name="connsiteY76" fmla="*/ 893324 h 2528650"/>
                  <a:gd name="connsiteX77" fmla="*/ 355633 w 4412736"/>
                  <a:gd name="connsiteY77" fmla="*/ 790875 h 2528650"/>
                  <a:gd name="connsiteX78" fmla="*/ 1094595 w 4412736"/>
                  <a:gd name="connsiteY78" fmla="*/ 1008843 h 2528650"/>
                  <a:gd name="connsiteX79" fmla="*/ 1695335 w 4412736"/>
                  <a:gd name="connsiteY79" fmla="*/ 1210861 h 2528650"/>
                  <a:gd name="connsiteX80" fmla="*/ 2359870 w 4412736"/>
                  <a:gd name="connsiteY80" fmla="*/ 1407564 h 2528650"/>
                  <a:gd name="connsiteX81" fmla="*/ 2817070 w 4412736"/>
                  <a:gd name="connsiteY81" fmla="*/ 1551103 h 2528650"/>
                  <a:gd name="connsiteX82" fmla="*/ 3066935 w 4412736"/>
                  <a:gd name="connsiteY82" fmla="*/ 1577685 h 2528650"/>
                  <a:gd name="connsiteX83" fmla="*/ 3343381 w 4412736"/>
                  <a:gd name="connsiteY83" fmla="*/ 1497940 h 2528650"/>
                  <a:gd name="connsiteX84" fmla="*/ 3561349 w 4412736"/>
                  <a:gd name="connsiteY84" fmla="*/ 1317187 h 2528650"/>
                  <a:gd name="connsiteX85" fmla="*/ 3726153 w 4412736"/>
                  <a:gd name="connsiteY85" fmla="*/ 1221494 h 2528650"/>
                  <a:gd name="connsiteX86" fmla="*/ 3864377 w 4412736"/>
                  <a:gd name="connsiteY86" fmla="*/ 1115168 h 2528650"/>
                  <a:gd name="connsiteX87" fmla="*/ 3912223 w 4412736"/>
                  <a:gd name="connsiteY87" fmla="*/ 987578 h 2528650"/>
                  <a:gd name="connsiteX88" fmla="*/ 3864377 w 4412736"/>
                  <a:gd name="connsiteY88" fmla="*/ 519745 h 2528650"/>
                  <a:gd name="connsiteX89" fmla="*/ 3880326 w 4412736"/>
                  <a:gd name="connsiteY89" fmla="*/ 376206 h 2528650"/>
                  <a:gd name="connsiteX90" fmla="*/ 3981335 w 4412736"/>
                  <a:gd name="connsiteY90" fmla="*/ 269880 h 2528650"/>
                  <a:gd name="connsiteX91" fmla="*/ 4390688 w 4412736"/>
                  <a:gd name="connsiteY91" fmla="*/ 30647 h 2528650"/>
                  <a:gd name="connsiteX0" fmla="*/ 4349124 w 4371172"/>
                  <a:gd name="connsiteY0" fmla="*/ 30647 h 2528650"/>
                  <a:gd name="connsiteX1" fmla="*/ 4285329 w 4371172"/>
                  <a:gd name="connsiteY1" fmla="*/ 14699 h 2528650"/>
                  <a:gd name="connsiteX2" fmla="*/ 4024831 w 4371172"/>
                  <a:gd name="connsiteY2" fmla="*/ 136973 h 2528650"/>
                  <a:gd name="connsiteX3" fmla="*/ 3812180 w 4371172"/>
                  <a:gd name="connsiteY3" fmla="*/ 232666 h 2528650"/>
                  <a:gd name="connsiteX4" fmla="*/ 3737752 w 4371172"/>
                  <a:gd name="connsiteY4" fmla="*/ 381522 h 2528650"/>
                  <a:gd name="connsiteX5" fmla="*/ 3700538 w 4371172"/>
                  <a:gd name="connsiteY5" fmla="*/ 668601 h 2528650"/>
                  <a:gd name="connsiteX6" fmla="*/ 3689906 w 4371172"/>
                  <a:gd name="connsiteY6" fmla="*/ 854671 h 2528650"/>
                  <a:gd name="connsiteX7" fmla="*/ 3647376 w 4371172"/>
                  <a:gd name="connsiteY7" fmla="*/ 950364 h 2528650"/>
                  <a:gd name="connsiteX8" fmla="*/ 3450673 w 4371172"/>
                  <a:gd name="connsiteY8" fmla="*/ 1093903 h 2528650"/>
                  <a:gd name="connsiteX9" fmla="*/ 3200808 w 4371172"/>
                  <a:gd name="connsiteY9" fmla="*/ 1242759 h 2528650"/>
                  <a:gd name="connsiteX10" fmla="*/ 2993473 w 4371172"/>
                  <a:gd name="connsiteY10" fmla="*/ 1359717 h 2528650"/>
                  <a:gd name="connsiteX11" fmla="*/ 2950943 w 4371172"/>
                  <a:gd name="connsiteY11" fmla="*/ 1396931 h 2528650"/>
                  <a:gd name="connsiteX12" fmla="*/ 2764873 w 4371172"/>
                  <a:gd name="connsiteY12" fmla="*/ 1396931 h 2528650"/>
                  <a:gd name="connsiteX13" fmla="*/ 2493743 w 4371172"/>
                  <a:gd name="connsiteY13" fmla="*/ 1349085 h 2528650"/>
                  <a:gd name="connsiteX14" fmla="*/ 2153501 w 4371172"/>
                  <a:gd name="connsiteY14" fmla="*/ 1237443 h 2528650"/>
                  <a:gd name="connsiteX15" fmla="*/ 1882371 w 4371172"/>
                  <a:gd name="connsiteY15" fmla="*/ 1168331 h 2528650"/>
                  <a:gd name="connsiteX16" fmla="*/ 1356059 w 4371172"/>
                  <a:gd name="connsiteY16" fmla="*/ 1030108 h 2528650"/>
                  <a:gd name="connsiteX17" fmla="*/ 345966 w 4371172"/>
                  <a:gd name="connsiteY17" fmla="*/ 753661 h 2528650"/>
                  <a:gd name="connsiteX18" fmla="*/ 175845 w 4371172"/>
                  <a:gd name="connsiteY18" fmla="*/ 700499 h 2528650"/>
                  <a:gd name="connsiteX19" fmla="*/ 408 w 4371172"/>
                  <a:gd name="connsiteY19" fmla="*/ 721764 h 2528650"/>
                  <a:gd name="connsiteX20" fmla="*/ 226793 w 4371172"/>
                  <a:gd name="connsiteY20" fmla="*/ 973401 h 2528650"/>
                  <a:gd name="connsiteX21" fmla="*/ 255589 w 4371172"/>
                  <a:gd name="connsiteY21" fmla="*/ 998210 h 2528650"/>
                  <a:gd name="connsiteX22" fmla="*/ 457608 w 4371172"/>
                  <a:gd name="connsiteY22" fmla="*/ 1046057 h 2528650"/>
                  <a:gd name="connsiteX23" fmla="*/ 558617 w 4371172"/>
                  <a:gd name="connsiteY23" fmla="*/ 1067322 h 2528650"/>
                  <a:gd name="connsiteX24" fmla="*/ 590515 w 4371172"/>
                  <a:gd name="connsiteY24" fmla="*/ 1104536 h 2528650"/>
                  <a:gd name="connsiteX25" fmla="*/ 643678 w 4371172"/>
                  <a:gd name="connsiteY25" fmla="*/ 1104536 h 2528650"/>
                  <a:gd name="connsiteX26" fmla="*/ 664943 w 4371172"/>
                  <a:gd name="connsiteY26" fmla="*/ 1147066 h 2528650"/>
                  <a:gd name="connsiteX27" fmla="*/ 792534 w 4371172"/>
                  <a:gd name="connsiteY27" fmla="*/ 1152382 h 2528650"/>
                  <a:gd name="connsiteX28" fmla="*/ 803166 w 4371172"/>
                  <a:gd name="connsiteY28" fmla="*/ 1200229 h 2528650"/>
                  <a:gd name="connsiteX29" fmla="*/ 877594 w 4371172"/>
                  <a:gd name="connsiteY29" fmla="*/ 1200229 h 2528650"/>
                  <a:gd name="connsiteX30" fmla="*/ 914808 w 4371172"/>
                  <a:gd name="connsiteY30" fmla="*/ 1237443 h 2528650"/>
                  <a:gd name="connsiteX31" fmla="*/ 1031766 w 4371172"/>
                  <a:gd name="connsiteY31" fmla="*/ 1248075 h 2528650"/>
                  <a:gd name="connsiteX32" fmla="*/ 1058348 w 4371172"/>
                  <a:gd name="connsiteY32" fmla="*/ 1274657 h 2528650"/>
                  <a:gd name="connsiteX33" fmla="*/ 1191255 w 4371172"/>
                  <a:gd name="connsiteY33" fmla="*/ 1264024 h 2528650"/>
                  <a:gd name="connsiteX34" fmla="*/ 1255050 w 4371172"/>
                  <a:gd name="connsiteY34" fmla="*/ 1333136 h 2528650"/>
                  <a:gd name="connsiteX35" fmla="*/ 1308213 w 4371172"/>
                  <a:gd name="connsiteY35" fmla="*/ 1333136 h 2528650"/>
                  <a:gd name="connsiteX36" fmla="*/ 1350743 w 4371172"/>
                  <a:gd name="connsiteY36" fmla="*/ 1391615 h 2528650"/>
                  <a:gd name="connsiteX37" fmla="*/ 1409222 w 4371172"/>
                  <a:gd name="connsiteY37" fmla="*/ 1380982 h 2528650"/>
                  <a:gd name="connsiteX38" fmla="*/ 1504915 w 4371172"/>
                  <a:gd name="connsiteY38" fmla="*/ 1439461 h 2528650"/>
                  <a:gd name="connsiteX39" fmla="*/ 1659087 w 4371172"/>
                  <a:gd name="connsiteY39" fmla="*/ 1439461 h 2528650"/>
                  <a:gd name="connsiteX40" fmla="*/ 1834524 w 4371172"/>
                  <a:gd name="connsiteY40" fmla="*/ 1513889 h 2528650"/>
                  <a:gd name="connsiteX41" fmla="*/ 1956799 w 4371172"/>
                  <a:gd name="connsiteY41" fmla="*/ 1524522 h 2528650"/>
                  <a:gd name="connsiteX42" fmla="*/ 1967431 w 4371172"/>
                  <a:gd name="connsiteY42" fmla="*/ 1567052 h 2528650"/>
                  <a:gd name="connsiteX43" fmla="*/ 2158817 w 4371172"/>
                  <a:gd name="connsiteY43" fmla="*/ 1524522 h 2528650"/>
                  <a:gd name="connsiteX44" fmla="*/ 2382101 w 4371172"/>
                  <a:gd name="connsiteY44" fmla="*/ 1604266 h 2528650"/>
                  <a:gd name="connsiteX45" fmla="*/ 2328938 w 4371172"/>
                  <a:gd name="connsiteY45" fmla="*/ 1652113 h 2528650"/>
                  <a:gd name="connsiteX46" fmla="*/ 2217296 w 4371172"/>
                  <a:gd name="connsiteY46" fmla="*/ 1662745 h 2528650"/>
                  <a:gd name="connsiteX47" fmla="*/ 2084389 w 4371172"/>
                  <a:gd name="connsiteY47" fmla="*/ 1737173 h 2528650"/>
                  <a:gd name="connsiteX48" fmla="*/ 2020594 w 4371172"/>
                  <a:gd name="connsiteY48" fmla="*/ 1753122 h 2528650"/>
                  <a:gd name="connsiteX49" fmla="*/ 1919585 w 4371172"/>
                  <a:gd name="connsiteY49" fmla="*/ 1758438 h 2528650"/>
                  <a:gd name="connsiteX50" fmla="*/ 1850473 w 4371172"/>
                  <a:gd name="connsiteY50" fmla="*/ 1864764 h 2528650"/>
                  <a:gd name="connsiteX51" fmla="*/ 1754780 w 4371172"/>
                  <a:gd name="connsiteY51" fmla="*/ 1848815 h 2528650"/>
                  <a:gd name="connsiteX52" fmla="*/ 1696301 w 4371172"/>
                  <a:gd name="connsiteY52" fmla="*/ 1907294 h 2528650"/>
                  <a:gd name="connsiteX53" fmla="*/ 1584659 w 4371172"/>
                  <a:gd name="connsiteY53" fmla="*/ 1923243 h 2528650"/>
                  <a:gd name="connsiteX54" fmla="*/ 1510231 w 4371172"/>
                  <a:gd name="connsiteY54" fmla="*/ 1997671 h 2528650"/>
                  <a:gd name="connsiteX55" fmla="*/ 1377324 w 4371172"/>
                  <a:gd name="connsiteY55" fmla="*/ 2040201 h 2528650"/>
                  <a:gd name="connsiteX56" fmla="*/ 1175306 w 4371172"/>
                  <a:gd name="connsiteY56" fmla="*/ 2135894 h 2528650"/>
                  <a:gd name="connsiteX57" fmla="*/ 1132776 w 4371172"/>
                  <a:gd name="connsiteY57" fmla="*/ 2135894 h 2528650"/>
                  <a:gd name="connsiteX58" fmla="*/ 1084929 w 4371172"/>
                  <a:gd name="connsiteY58" fmla="*/ 2119945 h 2528650"/>
                  <a:gd name="connsiteX59" fmla="*/ 893543 w 4371172"/>
                  <a:gd name="connsiteY59" fmla="*/ 2231587 h 2528650"/>
                  <a:gd name="connsiteX60" fmla="*/ 888227 w 4371172"/>
                  <a:gd name="connsiteY60" fmla="*/ 2263485 h 2528650"/>
                  <a:gd name="connsiteX61" fmla="*/ 1063664 w 4371172"/>
                  <a:gd name="connsiteY61" fmla="*/ 2284750 h 2528650"/>
                  <a:gd name="connsiteX62" fmla="*/ 1185938 w 4371172"/>
                  <a:gd name="connsiteY62" fmla="*/ 2353861 h 2528650"/>
                  <a:gd name="connsiteX63" fmla="*/ 1217836 w 4371172"/>
                  <a:gd name="connsiteY63" fmla="*/ 2396392 h 2528650"/>
                  <a:gd name="connsiteX64" fmla="*/ 1249734 w 4371172"/>
                  <a:gd name="connsiteY64" fmla="*/ 2518666 h 2528650"/>
                  <a:gd name="connsiteX65" fmla="*/ 1265682 w 4371172"/>
                  <a:gd name="connsiteY65" fmla="*/ 2502717 h 2528650"/>
                  <a:gd name="connsiteX66" fmla="*/ 1589976 w 4371172"/>
                  <a:gd name="connsiteY66" fmla="*/ 2353861 h 2528650"/>
                  <a:gd name="connsiteX67" fmla="*/ 1898320 w 4371172"/>
                  <a:gd name="connsiteY67" fmla="*/ 2199689 h 2528650"/>
                  <a:gd name="connsiteX68" fmla="*/ 2174766 w 4371172"/>
                  <a:gd name="connsiteY68" fmla="*/ 2040201 h 2528650"/>
                  <a:gd name="connsiteX69" fmla="*/ 2360836 w 4371172"/>
                  <a:gd name="connsiteY69" fmla="*/ 1965773 h 2528650"/>
                  <a:gd name="connsiteX70" fmla="*/ 2499059 w 4371172"/>
                  <a:gd name="connsiteY70" fmla="*/ 1907294 h 2528650"/>
                  <a:gd name="connsiteX71" fmla="*/ 2631966 w 4371172"/>
                  <a:gd name="connsiteY71" fmla="*/ 1806285 h 2528650"/>
                  <a:gd name="connsiteX72" fmla="*/ 2706394 w 4371172"/>
                  <a:gd name="connsiteY72" fmla="*/ 1673378 h 2528650"/>
                  <a:gd name="connsiteX73" fmla="*/ 2578803 w 4371172"/>
                  <a:gd name="connsiteY73" fmla="*/ 1577685 h 2528650"/>
                  <a:gd name="connsiteX74" fmla="*/ 1935534 w 4371172"/>
                  <a:gd name="connsiteY74" fmla="*/ 1402247 h 2528650"/>
                  <a:gd name="connsiteX75" fmla="*/ 1324162 w 4371172"/>
                  <a:gd name="connsiteY75" fmla="*/ 1200229 h 2528650"/>
                  <a:gd name="connsiteX76" fmla="*/ 343308 w 4371172"/>
                  <a:gd name="connsiteY76" fmla="*/ 893324 h 2528650"/>
                  <a:gd name="connsiteX77" fmla="*/ 314069 w 4371172"/>
                  <a:gd name="connsiteY77" fmla="*/ 790875 h 2528650"/>
                  <a:gd name="connsiteX78" fmla="*/ 1053031 w 4371172"/>
                  <a:gd name="connsiteY78" fmla="*/ 1008843 h 2528650"/>
                  <a:gd name="connsiteX79" fmla="*/ 1653771 w 4371172"/>
                  <a:gd name="connsiteY79" fmla="*/ 1210861 h 2528650"/>
                  <a:gd name="connsiteX80" fmla="*/ 2318306 w 4371172"/>
                  <a:gd name="connsiteY80" fmla="*/ 1407564 h 2528650"/>
                  <a:gd name="connsiteX81" fmla="*/ 2775506 w 4371172"/>
                  <a:gd name="connsiteY81" fmla="*/ 1551103 h 2528650"/>
                  <a:gd name="connsiteX82" fmla="*/ 3025371 w 4371172"/>
                  <a:gd name="connsiteY82" fmla="*/ 1577685 h 2528650"/>
                  <a:gd name="connsiteX83" fmla="*/ 3301817 w 4371172"/>
                  <a:gd name="connsiteY83" fmla="*/ 1497940 h 2528650"/>
                  <a:gd name="connsiteX84" fmla="*/ 3519785 w 4371172"/>
                  <a:gd name="connsiteY84" fmla="*/ 1317187 h 2528650"/>
                  <a:gd name="connsiteX85" fmla="*/ 3684589 w 4371172"/>
                  <a:gd name="connsiteY85" fmla="*/ 1221494 h 2528650"/>
                  <a:gd name="connsiteX86" fmla="*/ 3822813 w 4371172"/>
                  <a:gd name="connsiteY86" fmla="*/ 1115168 h 2528650"/>
                  <a:gd name="connsiteX87" fmla="*/ 3870659 w 4371172"/>
                  <a:gd name="connsiteY87" fmla="*/ 987578 h 2528650"/>
                  <a:gd name="connsiteX88" fmla="*/ 3822813 w 4371172"/>
                  <a:gd name="connsiteY88" fmla="*/ 519745 h 2528650"/>
                  <a:gd name="connsiteX89" fmla="*/ 3838762 w 4371172"/>
                  <a:gd name="connsiteY89" fmla="*/ 376206 h 2528650"/>
                  <a:gd name="connsiteX90" fmla="*/ 3939771 w 4371172"/>
                  <a:gd name="connsiteY90" fmla="*/ 269880 h 2528650"/>
                  <a:gd name="connsiteX91" fmla="*/ 4349124 w 4371172"/>
                  <a:gd name="connsiteY91" fmla="*/ 30647 h 2528650"/>
                  <a:gd name="connsiteX0" fmla="*/ 4181944 w 4203992"/>
                  <a:gd name="connsiteY0" fmla="*/ 30647 h 2528650"/>
                  <a:gd name="connsiteX1" fmla="*/ 4118149 w 4203992"/>
                  <a:gd name="connsiteY1" fmla="*/ 14699 h 2528650"/>
                  <a:gd name="connsiteX2" fmla="*/ 3857651 w 4203992"/>
                  <a:gd name="connsiteY2" fmla="*/ 136973 h 2528650"/>
                  <a:gd name="connsiteX3" fmla="*/ 3645000 w 4203992"/>
                  <a:gd name="connsiteY3" fmla="*/ 232666 h 2528650"/>
                  <a:gd name="connsiteX4" fmla="*/ 3570572 w 4203992"/>
                  <a:gd name="connsiteY4" fmla="*/ 381522 h 2528650"/>
                  <a:gd name="connsiteX5" fmla="*/ 3533358 w 4203992"/>
                  <a:gd name="connsiteY5" fmla="*/ 668601 h 2528650"/>
                  <a:gd name="connsiteX6" fmla="*/ 3522726 w 4203992"/>
                  <a:gd name="connsiteY6" fmla="*/ 854671 h 2528650"/>
                  <a:gd name="connsiteX7" fmla="*/ 3480196 w 4203992"/>
                  <a:gd name="connsiteY7" fmla="*/ 950364 h 2528650"/>
                  <a:gd name="connsiteX8" fmla="*/ 3283493 w 4203992"/>
                  <a:gd name="connsiteY8" fmla="*/ 1093903 h 2528650"/>
                  <a:gd name="connsiteX9" fmla="*/ 3033628 w 4203992"/>
                  <a:gd name="connsiteY9" fmla="*/ 1242759 h 2528650"/>
                  <a:gd name="connsiteX10" fmla="*/ 2826293 w 4203992"/>
                  <a:gd name="connsiteY10" fmla="*/ 1359717 h 2528650"/>
                  <a:gd name="connsiteX11" fmla="*/ 2783763 w 4203992"/>
                  <a:gd name="connsiteY11" fmla="*/ 1396931 h 2528650"/>
                  <a:gd name="connsiteX12" fmla="*/ 2597693 w 4203992"/>
                  <a:gd name="connsiteY12" fmla="*/ 1396931 h 2528650"/>
                  <a:gd name="connsiteX13" fmla="*/ 2326563 w 4203992"/>
                  <a:gd name="connsiteY13" fmla="*/ 1349085 h 2528650"/>
                  <a:gd name="connsiteX14" fmla="*/ 1986321 w 4203992"/>
                  <a:gd name="connsiteY14" fmla="*/ 1237443 h 2528650"/>
                  <a:gd name="connsiteX15" fmla="*/ 1715191 w 4203992"/>
                  <a:gd name="connsiteY15" fmla="*/ 1168331 h 2528650"/>
                  <a:gd name="connsiteX16" fmla="*/ 1188879 w 4203992"/>
                  <a:gd name="connsiteY16" fmla="*/ 1030108 h 2528650"/>
                  <a:gd name="connsiteX17" fmla="*/ 178786 w 4203992"/>
                  <a:gd name="connsiteY17" fmla="*/ 753661 h 2528650"/>
                  <a:gd name="connsiteX18" fmla="*/ 8665 w 4203992"/>
                  <a:gd name="connsiteY18" fmla="*/ 700499 h 2528650"/>
                  <a:gd name="connsiteX19" fmla="*/ 28490 w 4203992"/>
                  <a:gd name="connsiteY19" fmla="*/ 712239 h 2528650"/>
                  <a:gd name="connsiteX20" fmla="*/ 59613 w 4203992"/>
                  <a:gd name="connsiteY20" fmla="*/ 973401 h 2528650"/>
                  <a:gd name="connsiteX21" fmla="*/ 88409 w 4203992"/>
                  <a:gd name="connsiteY21" fmla="*/ 998210 h 2528650"/>
                  <a:gd name="connsiteX22" fmla="*/ 290428 w 4203992"/>
                  <a:gd name="connsiteY22" fmla="*/ 1046057 h 2528650"/>
                  <a:gd name="connsiteX23" fmla="*/ 391437 w 4203992"/>
                  <a:gd name="connsiteY23" fmla="*/ 1067322 h 2528650"/>
                  <a:gd name="connsiteX24" fmla="*/ 423335 w 4203992"/>
                  <a:gd name="connsiteY24" fmla="*/ 1104536 h 2528650"/>
                  <a:gd name="connsiteX25" fmla="*/ 476498 w 4203992"/>
                  <a:gd name="connsiteY25" fmla="*/ 1104536 h 2528650"/>
                  <a:gd name="connsiteX26" fmla="*/ 497763 w 4203992"/>
                  <a:gd name="connsiteY26" fmla="*/ 1147066 h 2528650"/>
                  <a:gd name="connsiteX27" fmla="*/ 625354 w 4203992"/>
                  <a:gd name="connsiteY27" fmla="*/ 1152382 h 2528650"/>
                  <a:gd name="connsiteX28" fmla="*/ 635986 w 4203992"/>
                  <a:gd name="connsiteY28" fmla="*/ 1200229 h 2528650"/>
                  <a:gd name="connsiteX29" fmla="*/ 710414 w 4203992"/>
                  <a:gd name="connsiteY29" fmla="*/ 1200229 h 2528650"/>
                  <a:gd name="connsiteX30" fmla="*/ 747628 w 4203992"/>
                  <a:gd name="connsiteY30" fmla="*/ 1237443 h 2528650"/>
                  <a:gd name="connsiteX31" fmla="*/ 864586 w 4203992"/>
                  <a:gd name="connsiteY31" fmla="*/ 1248075 h 2528650"/>
                  <a:gd name="connsiteX32" fmla="*/ 891168 w 4203992"/>
                  <a:gd name="connsiteY32" fmla="*/ 1274657 h 2528650"/>
                  <a:gd name="connsiteX33" fmla="*/ 1024075 w 4203992"/>
                  <a:gd name="connsiteY33" fmla="*/ 1264024 h 2528650"/>
                  <a:gd name="connsiteX34" fmla="*/ 1087870 w 4203992"/>
                  <a:gd name="connsiteY34" fmla="*/ 1333136 h 2528650"/>
                  <a:gd name="connsiteX35" fmla="*/ 1141033 w 4203992"/>
                  <a:gd name="connsiteY35" fmla="*/ 1333136 h 2528650"/>
                  <a:gd name="connsiteX36" fmla="*/ 1183563 w 4203992"/>
                  <a:gd name="connsiteY36" fmla="*/ 1391615 h 2528650"/>
                  <a:gd name="connsiteX37" fmla="*/ 1242042 w 4203992"/>
                  <a:gd name="connsiteY37" fmla="*/ 1380982 h 2528650"/>
                  <a:gd name="connsiteX38" fmla="*/ 1337735 w 4203992"/>
                  <a:gd name="connsiteY38" fmla="*/ 1439461 h 2528650"/>
                  <a:gd name="connsiteX39" fmla="*/ 1491907 w 4203992"/>
                  <a:gd name="connsiteY39" fmla="*/ 1439461 h 2528650"/>
                  <a:gd name="connsiteX40" fmla="*/ 1667344 w 4203992"/>
                  <a:gd name="connsiteY40" fmla="*/ 1513889 h 2528650"/>
                  <a:gd name="connsiteX41" fmla="*/ 1789619 w 4203992"/>
                  <a:gd name="connsiteY41" fmla="*/ 1524522 h 2528650"/>
                  <a:gd name="connsiteX42" fmla="*/ 1800251 w 4203992"/>
                  <a:gd name="connsiteY42" fmla="*/ 1567052 h 2528650"/>
                  <a:gd name="connsiteX43" fmla="*/ 1991637 w 4203992"/>
                  <a:gd name="connsiteY43" fmla="*/ 1524522 h 2528650"/>
                  <a:gd name="connsiteX44" fmla="*/ 2214921 w 4203992"/>
                  <a:gd name="connsiteY44" fmla="*/ 1604266 h 2528650"/>
                  <a:gd name="connsiteX45" fmla="*/ 2161758 w 4203992"/>
                  <a:gd name="connsiteY45" fmla="*/ 1652113 h 2528650"/>
                  <a:gd name="connsiteX46" fmla="*/ 2050116 w 4203992"/>
                  <a:gd name="connsiteY46" fmla="*/ 1662745 h 2528650"/>
                  <a:gd name="connsiteX47" fmla="*/ 1917209 w 4203992"/>
                  <a:gd name="connsiteY47" fmla="*/ 1737173 h 2528650"/>
                  <a:gd name="connsiteX48" fmla="*/ 1853414 w 4203992"/>
                  <a:gd name="connsiteY48" fmla="*/ 1753122 h 2528650"/>
                  <a:gd name="connsiteX49" fmla="*/ 1752405 w 4203992"/>
                  <a:gd name="connsiteY49" fmla="*/ 1758438 h 2528650"/>
                  <a:gd name="connsiteX50" fmla="*/ 1683293 w 4203992"/>
                  <a:gd name="connsiteY50" fmla="*/ 1864764 h 2528650"/>
                  <a:gd name="connsiteX51" fmla="*/ 1587600 w 4203992"/>
                  <a:gd name="connsiteY51" fmla="*/ 1848815 h 2528650"/>
                  <a:gd name="connsiteX52" fmla="*/ 1529121 w 4203992"/>
                  <a:gd name="connsiteY52" fmla="*/ 1907294 h 2528650"/>
                  <a:gd name="connsiteX53" fmla="*/ 1417479 w 4203992"/>
                  <a:gd name="connsiteY53" fmla="*/ 1923243 h 2528650"/>
                  <a:gd name="connsiteX54" fmla="*/ 1343051 w 4203992"/>
                  <a:gd name="connsiteY54" fmla="*/ 1997671 h 2528650"/>
                  <a:gd name="connsiteX55" fmla="*/ 1210144 w 4203992"/>
                  <a:gd name="connsiteY55" fmla="*/ 2040201 h 2528650"/>
                  <a:gd name="connsiteX56" fmla="*/ 1008126 w 4203992"/>
                  <a:gd name="connsiteY56" fmla="*/ 2135894 h 2528650"/>
                  <a:gd name="connsiteX57" fmla="*/ 965596 w 4203992"/>
                  <a:gd name="connsiteY57" fmla="*/ 2135894 h 2528650"/>
                  <a:gd name="connsiteX58" fmla="*/ 917749 w 4203992"/>
                  <a:gd name="connsiteY58" fmla="*/ 2119945 h 2528650"/>
                  <a:gd name="connsiteX59" fmla="*/ 726363 w 4203992"/>
                  <a:gd name="connsiteY59" fmla="*/ 2231587 h 2528650"/>
                  <a:gd name="connsiteX60" fmla="*/ 721047 w 4203992"/>
                  <a:gd name="connsiteY60" fmla="*/ 2263485 h 2528650"/>
                  <a:gd name="connsiteX61" fmla="*/ 896484 w 4203992"/>
                  <a:gd name="connsiteY61" fmla="*/ 2284750 h 2528650"/>
                  <a:gd name="connsiteX62" fmla="*/ 1018758 w 4203992"/>
                  <a:gd name="connsiteY62" fmla="*/ 2353861 h 2528650"/>
                  <a:gd name="connsiteX63" fmla="*/ 1050656 w 4203992"/>
                  <a:gd name="connsiteY63" fmla="*/ 2396392 h 2528650"/>
                  <a:gd name="connsiteX64" fmla="*/ 1082554 w 4203992"/>
                  <a:gd name="connsiteY64" fmla="*/ 2518666 h 2528650"/>
                  <a:gd name="connsiteX65" fmla="*/ 1098502 w 4203992"/>
                  <a:gd name="connsiteY65" fmla="*/ 2502717 h 2528650"/>
                  <a:gd name="connsiteX66" fmla="*/ 1422796 w 4203992"/>
                  <a:gd name="connsiteY66" fmla="*/ 2353861 h 2528650"/>
                  <a:gd name="connsiteX67" fmla="*/ 1731140 w 4203992"/>
                  <a:gd name="connsiteY67" fmla="*/ 2199689 h 2528650"/>
                  <a:gd name="connsiteX68" fmla="*/ 2007586 w 4203992"/>
                  <a:gd name="connsiteY68" fmla="*/ 2040201 h 2528650"/>
                  <a:gd name="connsiteX69" fmla="*/ 2193656 w 4203992"/>
                  <a:gd name="connsiteY69" fmla="*/ 1965773 h 2528650"/>
                  <a:gd name="connsiteX70" fmla="*/ 2331879 w 4203992"/>
                  <a:gd name="connsiteY70" fmla="*/ 1907294 h 2528650"/>
                  <a:gd name="connsiteX71" fmla="*/ 2464786 w 4203992"/>
                  <a:gd name="connsiteY71" fmla="*/ 1806285 h 2528650"/>
                  <a:gd name="connsiteX72" fmla="*/ 2539214 w 4203992"/>
                  <a:gd name="connsiteY72" fmla="*/ 1673378 h 2528650"/>
                  <a:gd name="connsiteX73" fmla="*/ 2411623 w 4203992"/>
                  <a:gd name="connsiteY73" fmla="*/ 1577685 h 2528650"/>
                  <a:gd name="connsiteX74" fmla="*/ 1768354 w 4203992"/>
                  <a:gd name="connsiteY74" fmla="*/ 1402247 h 2528650"/>
                  <a:gd name="connsiteX75" fmla="*/ 1156982 w 4203992"/>
                  <a:gd name="connsiteY75" fmla="*/ 1200229 h 2528650"/>
                  <a:gd name="connsiteX76" fmla="*/ 176128 w 4203992"/>
                  <a:gd name="connsiteY76" fmla="*/ 893324 h 2528650"/>
                  <a:gd name="connsiteX77" fmla="*/ 146889 w 4203992"/>
                  <a:gd name="connsiteY77" fmla="*/ 790875 h 2528650"/>
                  <a:gd name="connsiteX78" fmla="*/ 885851 w 4203992"/>
                  <a:gd name="connsiteY78" fmla="*/ 1008843 h 2528650"/>
                  <a:gd name="connsiteX79" fmla="*/ 1486591 w 4203992"/>
                  <a:gd name="connsiteY79" fmla="*/ 1210861 h 2528650"/>
                  <a:gd name="connsiteX80" fmla="*/ 2151126 w 4203992"/>
                  <a:gd name="connsiteY80" fmla="*/ 1407564 h 2528650"/>
                  <a:gd name="connsiteX81" fmla="*/ 2608326 w 4203992"/>
                  <a:gd name="connsiteY81" fmla="*/ 1551103 h 2528650"/>
                  <a:gd name="connsiteX82" fmla="*/ 2858191 w 4203992"/>
                  <a:gd name="connsiteY82" fmla="*/ 1577685 h 2528650"/>
                  <a:gd name="connsiteX83" fmla="*/ 3134637 w 4203992"/>
                  <a:gd name="connsiteY83" fmla="*/ 1497940 h 2528650"/>
                  <a:gd name="connsiteX84" fmla="*/ 3352605 w 4203992"/>
                  <a:gd name="connsiteY84" fmla="*/ 1317187 h 2528650"/>
                  <a:gd name="connsiteX85" fmla="*/ 3517409 w 4203992"/>
                  <a:gd name="connsiteY85" fmla="*/ 1221494 h 2528650"/>
                  <a:gd name="connsiteX86" fmla="*/ 3655633 w 4203992"/>
                  <a:gd name="connsiteY86" fmla="*/ 1115168 h 2528650"/>
                  <a:gd name="connsiteX87" fmla="*/ 3703479 w 4203992"/>
                  <a:gd name="connsiteY87" fmla="*/ 987578 h 2528650"/>
                  <a:gd name="connsiteX88" fmla="*/ 3655633 w 4203992"/>
                  <a:gd name="connsiteY88" fmla="*/ 519745 h 2528650"/>
                  <a:gd name="connsiteX89" fmla="*/ 3671582 w 4203992"/>
                  <a:gd name="connsiteY89" fmla="*/ 376206 h 2528650"/>
                  <a:gd name="connsiteX90" fmla="*/ 3772591 w 4203992"/>
                  <a:gd name="connsiteY90" fmla="*/ 269880 h 2528650"/>
                  <a:gd name="connsiteX91" fmla="*/ 4181944 w 4203992"/>
                  <a:gd name="connsiteY91" fmla="*/ 30647 h 2528650"/>
                  <a:gd name="connsiteX0" fmla="*/ 4127175 w 4161945"/>
                  <a:gd name="connsiteY0" fmla="*/ 54914 h 2517198"/>
                  <a:gd name="connsiteX1" fmla="*/ 4118149 w 4161945"/>
                  <a:gd name="connsiteY1" fmla="*/ 3247 h 2517198"/>
                  <a:gd name="connsiteX2" fmla="*/ 3857651 w 4161945"/>
                  <a:gd name="connsiteY2" fmla="*/ 125521 h 2517198"/>
                  <a:gd name="connsiteX3" fmla="*/ 3645000 w 4161945"/>
                  <a:gd name="connsiteY3" fmla="*/ 221214 h 2517198"/>
                  <a:gd name="connsiteX4" fmla="*/ 3570572 w 4161945"/>
                  <a:gd name="connsiteY4" fmla="*/ 370070 h 2517198"/>
                  <a:gd name="connsiteX5" fmla="*/ 3533358 w 4161945"/>
                  <a:gd name="connsiteY5" fmla="*/ 657149 h 2517198"/>
                  <a:gd name="connsiteX6" fmla="*/ 3522726 w 4161945"/>
                  <a:gd name="connsiteY6" fmla="*/ 843219 h 2517198"/>
                  <a:gd name="connsiteX7" fmla="*/ 3480196 w 4161945"/>
                  <a:gd name="connsiteY7" fmla="*/ 938912 h 2517198"/>
                  <a:gd name="connsiteX8" fmla="*/ 3283493 w 4161945"/>
                  <a:gd name="connsiteY8" fmla="*/ 1082451 h 2517198"/>
                  <a:gd name="connsiteX9" fmla="*/ 3033628 w 4161945"/>
                  <a:gd name="connsiteY9" fmla="*/ 1231307 h 2517198"/>
                  <a:gd name="connsiteX10" fmla="*/ 2826293 w 4161945"/>
                  <a:gd name="connsiteY10" fmla="*/ 1348265 h 2517198"/>
                  <a:gd name="connsiteX11" fmla="*/ 2783763 w 4161945"/>
                  <a:gd name="connsiteY11" fmla="*/ 1385479 h 2517198"/>
                  <a:gd name="connsiteX12" fmla="*/ 2597693 w 4161945"/>
                  <a:gd name="connsiteY12" fmla="*/ 1385479 h 2517198"/>
                  <a:gd name="connsiteX13" fmla="*/ 2326563 w 4161945"/>
                  <a:gd name="connsiteY13" fmla="*/ 1337633 h 2517198"/>
                  <a:gd name="connsiteX14" fmla="*/ 1986321 w 4161945"/>
                  <a:gd name="connsiteY14" fmla="*/ 1225991 h 2517198"/>
                  <a:gd name="connsiteX15" fmla="*/ 1715191 w 4161945"/>
                  <a:gd name="connsiteY15" fmla="*/ 1156879 h 2517198"/>
                  <a:gd name="connsiteX16" fmla="*/ 1188879 w 4161945"/>
                  <a:gd name="connsiteY16" fmla="*/ 1018656 h 2517198"/>
                  <a:gd name="connsiteX17" fmla="*/ 178786 w 4161945"/>
                  <a:gd name="connsiteY17" fmla="*/ 742209 h 2517198"/>
                  <a:gd name="connsiteX18" fmla="*/ 8665 w 4161945"/>
                  <a:gd name="connsiteY18" fmla="*/ 689047 h 2517198"/>
                  <a:gd name="connsiteX19" fmla="*/ 28490 w 4161945"/>
                  <a:gd name="connsiteY19" fmla="*/ 700787 h 2517198"/>
                  <a:gd name="connsiteX20" fmla="*/ 59613 w 4161945"/>
                  <a:gd name="connsiteY20" fmla="*/ 961949 h 2517198"/>
                  <a:gd name="connsiteX21" fmla="*/ 88409 w 4161945"/>
                  <a:gd name="connsiteY21" fmla="*/ 986758 h 2517198"/>
                  <a:gd name="connsiteX22" fmla="*/ 290428 w 4161945"/>
                  <a:gd name="connsiteY22" fmla="*/ 1034605 h 2517198"/>
                  <a:gd name="connsiteX23" fmla="*/ 391437 w 4161945"/>
                  <a:gd name="connsiteY23" fmla="*/ 1055870 h 2517198"/>
                  <a:gd name="connsiteX24" fmla="*/ 423335 w 4161945"/>
                  <a:gd name="connsiteY24" fmla="*/ 1093084 h 2517198"/>
                  <a:gd name="connsiteX25" fmla="*/ 476498 w 4161945"/>
                  <a:gd name="connsiteY25" fmla="*/ 1093084 h 2517198"/>
                  <a:gd name="connsiteX26" fmla="*/ 497763 w 4161945"/>
                  <a:gd name="connsiteY26" fmla="*/ 1135614 h 2517198"/>
                  <a:gd name="connsiteX27" fmla="*/ 625354 w 4161945"/>
                  <a:gd name="connsiteY27" fmla="*/ 1140930 h 2517198"/>
                  <a:gd name="connsiteX28" fmla="*/ 635986 w 4161945"/>
                  <a:gd name="connsiteY28" fmla="*/ 1188777 h 2517198"/>
                  <a:gd name="connsiteX29" fmla="*/ 710414 w 4161945"/>
                  <a:gd name="connsiteY29" fmla="*/ 1188777 h 2517198"/>
                  <a:gd name="connsiteX30" fmla="*/ 747628 w 4161945"/>
                  <a:gd name="connsiteY30" fmla="*/ 1225991 h 2517198"/>
                  <a:gd name="connsiteX31" fmla="*/ 864586 w 4161945"/>
                  <a:gd name="connsiteY31" fmla="*/ 1236623 h 2517198"/>
                  <a:gd name="connsiteX32" fmla="*/ 891168 w 4161945"/>
                  <a:gd name="connsiteY32" fmla="*/ 1263205 h 2517198"/>
                  <a:gd name="connsiteX33" fmla="*/ 1024075 w 4161945"/>
                  <a:gd name="connsiteY33" fmla="*/ 1252572 h 2517198"/>
                  <a:gd name="connsiteX34" fmla="*/ 1087870 w 4161945"/>
                  <a:gd name="connsiteY34" fmla="*/ 1321684 h 2517198"/>
                  <a:gd name="connsiteX35" fmla="*/ 1141033 w 4161945"/>
                  <a:gd name="connsiteY35" fmla="*/ 1321684 h 2517198"/>
                  <a:gd name="connsiteX36" fmla="*/ 1183563 w 4161945"/>
                  <a:gd name="connsiteY36" fmla="*/ 1380163 h 2517198"/>
                  <a:gd name="connsiteX37" fmla="*/ 1242042 w 4161945"/>
                  <a:gd name="connsiteY37" fmla="*/ 1369530 h 2517198"/>
                  <a:gd name="connsiteX38" fmla="*/ 1337735 w 4161945"/>
                  <a:gd name="connsiteY38" fmla="*/ 1428009 h 2517198"/>
                  <a:gd name="connsiteX39" fmla="*/ 1491907 w 4161945"/>
                  <a:gd name="connsiteY39" fmla="*/ 1428009 h 2517198"/>
                  <a:gd name="connsiteX40" fmla="*/ 1667344 w 4161945"/>
                  <a:gd name="connsiteY40" fmla="*/ 1502437 h 2517198"/>
                  <a:gd name="connsiteX41" fmla="*/ 1789619 w 4161945"/>
                  <a:gd name="connsiteY41" fmla="*/ 1513070 h 2517198"/>
                  <a:gd name="connsiteX42" fmla="*/ 1800251 w 4161945"/>
                  <a:gd name="connsiteY42" fmla="*/ 1555600 h 2517198"/>
                  <a:gd name="connsiteX43" fmla="*/ 1991637 w 4161945"/>
                  <a:gd name="connsiteY43" fmla="*/ 1513070 h 2517198"/>
                  <a:gd name="connsiteX44" fmla="*/ 2214921 w 4161945"/>
                  <a:gd name="connsiteY44" fmla="*/ 1592814 h 2517198"/>
                  <a:gd name="connsiteX45" fmla="*/ 2161758 w 4161945"/>
                  <a:gd name="connsiteY45" fmla="*/ 1640661 h 2517198"/>
                  <a:gd name="connsiteX46" fmla="*/ 2050116 w 4161945"/>
                  <a:gd name="connsiteY46" fmla="*/ 1651293 h 2517198"/>
                  <a:gd name="connsiteX47" fmla="*/ 1917209 w 4161945"/>
                  <a:gd name="connsiteY47" fmla="*/ 1725721 h 2517198"/>
                  <a:gd name="connsiteX48" fmla="*/ 1853414 w 4161945"/>
                  <a:gd name="connsiteY48" fmla="*/ 1741670 h 2517198"/>
                  <a:gd name="connsiteX49" fmla="*/ 1752405 w 4161945"/>
                  <a:gd name="connsiteY49" fmla="*/ 1746986 h 2517198"/>
                  <a:gd name="connsiteX50" fmla="*/ 1683293 w 4161945"/>
                  <a:gd name="connsiteY50" fmla="*/ 1853312 h 2517198"/>
                  <a:gd name="connsiteX51" fmla="*/ 1587600 w 4161945"/>
                  <a:gd name="connsiteY51" fmla="*/ 1837363 h 2517198"/>
                  <a:gd name="connsiteX52" fmla="*/ 1529121 w 4161945"/>
                  <a:gd name="connsiteY52" fmla="*/ 1895842 h 2517198"/>
                  <a:gd name="connsiteX53" fmla="*/ 1417479 w 4161945"/>
                  <a:gd name="connsiteY53" fmla="*/ 1911791 h 2517198"/>
                  <a:gd name="connsiteX54" fmla="*/ 1343051 w 4161945"/>
                  <a:gd name="connsiteY54" fmla="*/ 1986219 h 2517198"/>
                  <a:gd name="connsiteX55" fmla="*/ 1210144 w 4161945"/>
                  <a:gd name="connsiteY55" fmla="*/ 2028749 h 2517198"/>
                  <a:gd name="connsiteX56" fmla="*/ 1008126 w 4161945"/>
                  <a:gd name="connsiteY56" fmla="*/ 2124442 h 2517198"/>
                  <a:gd name="connsiteX57" fmla="*/ 965596 w 4161945"/>
                  <a:gd name="connsiteY57" fmla="*/ 2124442 h 2517198"/>
                  <a:gd name="connsiteX58" fmla="*/ 917749 w 4161945"/>
                  <a:gd name="connsiteY58" fmla="*/ 2108493 h 2517198"/>
                  <a:gd name="connsiteX59" fmla="*/ 726363 w 4161945"/>
                  <a:gd name="connsiteY59" fmla="*/ 2220135 h 2517198"/>
                  <a:gd name="connsiteX60" fmla="*/ 721047 w 4161945"/>
                  <a:gd name="connsiteY60" fmla="*/ 2252033 h 2517198"/>
                  <a:gd name="connsiteX61" fmla="*/ 896484 w 4161945"/>
                  <a:gd name="connsiteY61" fmla="*/ 2273298 h 2517198"/>
                  <a:gd name="connsiteX62" fmla="*/ 1018758 w 4161945"/>
                  <a:gd name="connsiteY62" fmla="*/ 2342409 h 2517198"/>
                  <a:gd name="connsiteX63" fmla="*/ 1050656 w 4161945"/>
                  <a:gd name="connsiteY63" fmla="*/ 2384940 h 2517198"/>
                  <a:gd name="connsiteX64" fmla="*/ 1082554 w 4161945"/>
                  <a:gd name="connsiteY64" fmla="*/ 2507214 h 2517198"/>
                  <a:gd name="connsiteX65" fmla="*/ 1098502 w 4161945"/>
                  <a:gd name="connsiteY65" fmla="*/ 2491265 h 2517198"/>
                  <a:gd name="connsiteX66" fmla="*/ 1422796 w 4161945"/>
                  <a:gd name="connsiteY66" fmla="*/ 2342409 h 2517198"/>
                  <a:gd name="connsiteX67" fmla="*/ 1731140 w 4161945"/>
                  <a:gd name="connsiteY67" fmla="*/ 2188237 h 2517198"/>
                  <a:gd name="connsiteX68" fmla="*/ 2007586 w 4161945"/>
                  <a:gd name="connsiteY68" fmla="*/ 2028749 h 2517198"/>
                  <a:gd name="connsiteX69" fmla="*/ 2193656 w 4161945"/>
                  <a:gd name="connsiteY69" fmla="*/ 1954321 h 2517198"/>
                  <a:gd name="connsiteX70" fmla="*/ 2331879 w 4161945"/>
                  <a:gd name="connsiteY70" fmla="*/ 1895842 h 2517198"/>
                  <a:gd name="connsiteX71" fmla="*/ 2464786 w 4161945"/>
                  <a:gd name="connsiteY71" fmla="*/ 1794833 h 2517198"/>
                  <a:gd name="connsiteX72" fmla="*/ 2539214 w 4161945"/>
                  <a:gd name="connsiteY72" fmla="*/ 1661926 h 2517198"/>
                  <a:gd name="connsiteX73" fmla="*/ 2411623 w 4161945"/>
                  <a:gd name="connsiteY73" fmla="*/ 1566233 h 2517198"/>
                  <a:gd name="connsiteX74" fmla="*/ 1768354 w 4161945"/>
                  <a:gd name="connsiteY74" fmla="*/ 1390795 h 2517198"/>
                  <a:gd name="connsiteX75" fmla="*/ 1156982 w 4161945"/>
                  <a:gd name="connsiteY75" fmla="*/ 1188777 h 2517198"/>
                  <a:gd name="connsiteX76" fmla="*/ 176128 w 4161945"/>
                  <a:gd name="connsiteY76" fmla="*/ 881872 h 2517198"/>
                  <a:gd name="connsiteX77" fmla="*/ 146889 w 4161945"/>
                  <a:gd name="connsiteY77" fmla="*/ 779423 h 2517198"/>
                  <a:gd name="connsiteX78" fmla="*/ 885851 w 4161945"/>
                  <a:gd name="connsiteY78" fmla="*/ 997391 h 2517198"/>
                  <a:gd name="connsiteX79" fmla="*/ 1486591 w 4161945"/>
                  <a:gd name="connsiteY79" fmla="*/ 1199409 h 2517198"/>
                  <a:gd name="connsiteX80" fmla="*/ 2151126 w 4161945"/>
                  <a:gd name="connsiteY80" fmla="*/ 1396112 h 2517198"/>
                  <a:gd name="connsiteX81" fmla="*/ 2608326 w 4161945"/>
                  <a:gd name="connsiteY81" fmla="*/ 1539651 h 2517198"/>
                  <a:gd name="connsiteX82" fmla="*/ 2858191 w 4161945"/>
                  <a:gd name="connsiteY82" fmla="*/ 1566233 h 2517198"/>
                  <a:gd name="connsiteX83" fmla="*/ 3134637 w 4161945"/>
                  <a:gd name="connsiteY83" fmla="*/ 1486488 h 2517198"/>
                  <a:gd name="connsiteX84" fmla="*/ 3352605 w 4161945"/>
                  <a:gd name="connsiteY84" fmla="*/ 1305735 h 2517198"/>
                  <a:gd name="connsiteX85" fmla="*/ 3517409 w 4161945"/>
                  <a:gd name="connsiteY85" fmla="*/ 1210042 h 2517198"/>
                  <a:gd name="connsiteX86" fmla="*/ 3655633 w 4161945"/>
                  <a:gd name="connsiteY86" fmla="*/ 1103716 h 2517198"/>
                  <a:gd name="connsiteX87" fmla="*/ 3703479 w 4161945"/>
                  <a:gd name="connsiteY87" fmla="*/ 976126 h 2517198"/>
                  <a:gd name="connsiteX88" fmla="*/ 3655633 w 4161945"/>
                  <a:gd name="connsiteY88" fmla="*/ 508293 h 2517198"/>
                  <a:gd name="connsiteX89" fmla="*/ 3671582 w 4161945"/>
                  <a:gd name="connsiteY89" fmla="*/ 364754 h 2517198"/>
                  <a:gd name="connsiteX90" fmla="*/ 3772591 w 4161945"/>
                  <a:gd name="connsiteY90" fmla="*/ 258428 h 2517198"/>
                  <a:gd name="connsiteX91" fmla="*/ 4127175 w 4161945"/>
                  <a:gd name="connsiteY91" fmla="*/ 54914 h 2517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161945" h="2517198">
                    <a:moveTo>
                      <a:pt x="4127175" y="54914"/>
                    </a:moveTo>
                    <a:cubicBezTo>
                      <a:pt x="4184768" y="12384"/>
                      <a:pt x="4163070" y="-8521"/>
                      <a:pt x="4118149" y="3247"/>
                    </a:cubicBezTo>
                    <a:cubicBezTo>
                      <a:pt x="4073228" y="15015"/>
                      <a:pt x="3936509" y="89193"/>
                      <a:pt x="3857651" y="125521"/>
                    </a:cubicBezTo>
                    <a:cubicBezTo>
                      <a:pt x="3778793" y="161849"/>
                      <a:pt x="3692846" y="180456"/>
                      <a:pt x="3645000" y="221214"/>
                    </a:cubicBezTo>
                    <a:cubicBezTo>
                      <a:pt x="3597153" y="261972"/>
                      <a:pt x="3589179" y="297414"/>
                      <a:pt x="3570572" y="370070"/>
                    </a:cubicBezTo>
                    <a:cubicBezTo>
                      <a:pt x="3551965" y="442726"/>
                      <a:pt x="3541332" y="578291"/>
                      <a:pt x="3533358" y="657149"/>
                    </a:cubicBezTo>
                    <a:cubicBezTo>
                      <a:pt x="3525384" y="736007"/>
                      <a:pt x="3531586" y="796259"/>
                      <a:pt x="3522726" y="843219"/>
                    </a:cubicBezTo>
                    <a:cubicBezTo>
                      <a:pt x="3513866" y="890179"/>
                      <a:pt x="3520068" y="899040"/>
                      <a:pt x="3480196" y="938912"/>
                    </a:cubicBezTo>
                    <a:cubicBezTo>
                      <a:pt x="3440324" y="978784"/>
                      <a:pt x="3357921" y="1033719"/>
                      <a:pt x="3283493" y="1082451"/>
                    </a:cubicBezTo>
                    <a:cubicBezTo>
                      <a:pt x="3209065" y="1131183"/>
                      <a:pt x="3109828" y="1187005"/>
                      <a:pt x="3033628" y="1231307"/>
                    </a:cubicBezTo>
                    <a:cubicBezTo>
                      <a:pt x="2957428" y="1275609"/>
                      <a:pt x="2867937" y="1322570"/>
                      <a:pt x="2826293" y="1348265"/>
                    </a:cubicBezTo>
                    <a:cubicBezTo>
                      <a:pt x="2784649" y="1373960"/>
                      <a:pt x="2821863" y="1379277"/>
                      <a:pt x="2783763" y="1385479"/>
                    </a:cubicBezTo>
                    <a:cubicBezTo>
                      <a:pt x="2745663" y="1391681"/>
                      <a:pt x="2673893" y="1393453"/>
                      <a:pt x="2597693" y="1385479"/>
                    </a:cubicBezTo>
                    <a:cubicBezTo>
                      <a:pt x="2521493" y="1377505"/>
                      <a:pt x="2428458" y="1364214"/>
                      <a:pt x="2326563" y="1337633"/>
                    </a:cubicBezTo>
                    <a:cubicBezTo>
                      <a:pt x="2224668" y="1311052"/>
                      <a:pt x="2088216" y="1256117"/>
                      <a:pt x="1986321" y="1225991"/>
                    </a:cubicBezTo>
                    <a:cubicBezTo>
                      <a:pt x="1884426" y="1195865"/>
                      <a:pt x="1715191" y="1156879"/>
                      <a:pt x="1715191" y="1156879"/>
                    </a:cubicBezTo>
                    <a:lnTo>
                      <a:pt x="1188879" y="1018656"/>
                    </a:lnTo>
                    <a:lnTo>
                      <a:pt x="178786" y="742209"/>
                    </a:lnTo>
                    <a:cubicBezTo>
                      <a:pt x="-17916" y="687274"/>
                      <a:pt x="33714" y="695951"/>
                      <a:pt x="8665" y="689047"/>
                    </a:cubicBezTo>
                    <a:cubicBezTo>
                      <a:pt x="-16384" y="682143"/>
                      <a:pt x="19999" y="655303"/>
                      <a:pt x="28490" y="700787"/>
                    </a:cubicBezTo>
                    <a:cubicBezTo>
                      <a:pt x="36981" y="746271"/>
                      <a:pt x="49627" y="914287"/>
                      <a:pt x="59613" y="961949"/>
                    </a:cubicBezTo>
                    <a:cubicBezTo>
                      <a:pt x="69599" y="1009611"/>
                      <a:pt x="49940" y="974649"/>
                      <a:pt x="88409" y="986758"/>
                    </a:cubicBezTo>
                    <a:cubicBezTo>
                      <a:pt x="126878" y="998867"/>
                      <a:pt x="239924" y="1023086"/>
                      <a:pt x="290428" y="1034605"/>
                    </a:cubicBezTo>
                    <a:cubicBezTo>
                      <a:pt x="340932" y="1046124"/>
                      <a:pt x="369286" y="1046124"/>
                      <a:pt x="391437" y="1055870"/>
                    </a:cubicBezTo>
                    <a:cubicBezTo>
                      <a:pt x="413588" y="1065616"/>
                      <a:pt x="409158" y="1086882"/>
                      <a:pt x="423335" y="1093084"/>
                    </a:cubicBezTo>
                    <a:cubicBezTo>
                      <a:pt x="437512" y="1099286"/>
                      <a:pt x="464093" y="1085996"/>
                      <a:pt x="476498" y="1093084"/>
                    </a:cubicBezTo>
                    <a:cubicBezTo>
                      <a:pt x="488903" y="1100172"/>
                      <a:pt x="472954" y="1127640"/>
                      <a:pt x="497763" y="1135614"/>
                    </a:cubicBezTo>
                    <a:cubicBezTo>
                      <a:pt x="522572" y="1143588"/>
                      <a:pt x="602317" y="1132070"/>
                      <a:pt x="625354" y="1140930"/>
                    </a:cubicBezTo>
                    <a:cubicBezTo>
                      <a:pt x="648391" y="1149790"/>
                      <a:pt x="621809" y="1180803"/>
                      <a:pt x="635986" y="1188777"/>
                    </a:cubicBezTo>
                    <a:cubicBezTo>
                      <a:pt x="650163" y="1196751"/>
                      <a:pt x="691807" y="1182575"/>
                      <a:pt x="710414" y="1188777"/>
                    </a:cubicBezTo>
                    <a:cubicBezTo>
                      <a:pt x="729021" y="1194979"/>
                      <a:pt x="721933" y="1218017"/>
                      <a:pt x="747628" y="1225991"/>
                    </a:cubicBezTo>
                    <a:cubicBezTo>
                      <a:pt x="773323" y="1233965"/>
                      <a:pt x="840663" y="1230421"/>
                      <a:pt x="864586" y="1236623"/>
                    </a:cubicBezTo>
                    <a:cubicBezTo>
                      <a:pt x="888509" y="1242825"/>
                      <a:pt x="864587" y="1260547"/>
                      <a:pt x="891168" y="1263205"/>
                    </a:cubicBezTo>
                    <a:cubicBezTo>
                      <a:pt x="917749" y="1265863"/>
                      <a:pt x="991291" y="1242826"/>
                      <a:pt x="1024075" y="1252572"/>
                    </a:cubicBezTo>
                    <a:cubicBezTo>
                      <a:pt x="1056859" y="1262318"/>
                      <a:pt x="1068377" y="1310165"/>
                      <a:pt x="1087870" y="1321684"/>
                    </a:cubicBezTo>
                    <a:cubicBezTo>
                      <a:pt x="1107363" y="1333203"/>
                      <a:pt x="1125084" y="1311938"/>
                      <a:pt x="1141033" y="1321684"/>
                    </a:cubicBezTo>
                    <a:cubicBezTo>
                      <a:pt x="1156982" y="1331430"/>
                      <a:pt x="1166728" y="1372189"/>
                      <a:pt x="1183563" y="1380163"/>
                    </a:cubicBezTo>
                    <a:cubicBezTo>
                      <a:pt x="1200398" y="1388137"/>
                      <a:pt x="1216347" y="1361556"/>
                      <a:pt x="1242042" y="1369530"/>
                    </a:cubicBezTo>
                    <a:cubicBezTo>
                      <a:pt x="1267737" y="1377504"/>
                      <a:pt x="1296091" y="1418263"/>
                      <a:pt x="1337735" y="1428009"/>
                    </a:cubicBezTo>
                    <a:cubicBezTo>
                      <a:pt x="1379379" y="1437755"/>
                      <a:pt x="1436972" y="1415604"/>
                      <a:pt x="1491907" y="1428009"/>
                    </a:cubicBezTo>
                    <a:cubicBezTo>
                      <a:pt x="1546842" y="1440414"/>
                      <a:pt x="1617725" y="1488260"/>
                      <a:pt x="1667344" y="1502437"/>
                    </a:cubicBezTo>
                    <a:cubicBezTo>
                      <a:pt x="1716963" y="1516614"/>
                      <a:pt x="1767468" y="1504210"/>
                      <a:pt x="1789619" y="1513070"/>
                    </a:cubicBezTo>
                    <a:cubicBezTo>
                      <a:pt x="1811770" y="1521930"/>
                      <a:pt x="1766581" y="1555600"/>
                      <a:pt x="1800251" y="1555600"/>
                    </a:cubicBezTo>
                    <a:cubicBezTo>
                      <a:pt x="1833921" y="1555600"/>
                      <a:pt x="1922525" y="1506868"/>
                      <a:pt x="1991637" y="1513070"/>
                    </a:cubicBezTo>
                    <a:cubicBezTo>
                      <a:pt x="2060749" y="1519272"/>
                      <a:pt x="2186567" y="1571549"/>
                      <a:pt x="2214921" y="1592814"/>
                    </a:cubicBezTo>
                    <a:cubicBezTo>
                      <a:pt x="2243275" y="1614079"/>
                      <a:pt x="2189225" y="1630915"/>
                      <a:pt x="2161758" y="1640661"/>
                    </a:cubicBezTo>
                    <a:cubicBezTo>
                      <a:pt x="2134291" y="1650407"/>
                      <a:pt x="2090874" y="1637116"/>
                      <a:pt x="2050116" y="1651293"/>
                    </a:cubicBezTo>
                    <a:cubicBezTo>
                      <a:pt x="2009358" y="1665470"/>
                      <a:pt x="1949993" y="1710658"/>
                      <a:pt x="1917209" y="1725721"/>
                    </a:cubicBezTo>
                    <a:cubicBezTo>
                      <a:pt x="1884425" y="1740784"/>
                      <a:pt x="1880881" y="1738126"/>
                      <a:pt x="1853414" y="1741670"/>
                    </a:cubicBezTo>
                    <a:cubicBezTo>
                      <a:pt x="1825947" y="1745214"/>
                      <a:pt x="1780758" y="1728379"/>
                      <a:pt x="1752405" y="1746986"/>
                    </a:cubicBezTo>
                    <a:cubicBezTo>
                      <a:pt x="1724051" y="1765593"/>
                      <a:pt x="1710761" y="1838249"/>
                      <a:pt x="1683293" y="1853312"/>
                    </a:cubicBezTo>
                    <a:cubicBezTo>
                      <a:pt x="1655825" y="1868375"/>
                      <a:pt x="1613295" y="1830275"/>
                      <a:pt x="1587600" y="1837363"/>
                    </a:cubicBezTo>
                    <a:cubicBezTo>
                      <a:pt x="1561905" y="1844451"/>
                      <a:pt x="1557474" y="1883437"/>
                      <a:pt x="1529121" y="1895842"/>
                    </a:cubicBezTo>
                    <a:cubicBezTo>
                      <a:pt x="1500768" y="1908247"/>
                      <a:pt x="1448491" y="1896728"/>
                      <a:pt x="1417479" y="1911791"/>
                    </a:cubicBezTo>
                    <a:cubicBezTo>
                      <a:pt x="1386467" y="1926854"/>
                      <a:pt x="1377607" y="1966726"/>
                      <a:pt x="1343051" y="1986219"/>
                    </a:cubicBezTo>
                    <a:cubicBezTo>
                      <a:pt x="1308495" y="2005712"/>
                      <a:pt x="1265965" y="2005712"/>
                      <a:pt x="1210144" y="2028749"/>
                    </a:cubicBezTo>
                    <a:cubicBezTo>
                      <a:pt x="1154323" y="2051786"/>
                      <a:pt x="1048884" y="2108493"/>
                      <a:pt x="1008126" y="2124442"/>
                    </a:cubicBezTo>
                    <a:cubicBezTo>
                      <a:pt x="967368" y="2140391"/>
                      <a:pt x="980659" y="2127100"/>
                      <a:pt x="965596" y="2124442"/>
                    </a:cubicBezTo>
                    <a:cubicBezTo>
                      <a:pt x="950533" y="2121784"/>
                      <a:pt x="957621" y="2092544"/>
                      <a:pt x="917749" y="2108493"/>
                    </a:cubicBezTo>
                    <a:cubicBezTo>
                      <a:pt x="877877" y="2124442"/>
                      <a:pt x="759146" y="2196212"/>
                      <a:pt x="726363" y="2220135"/>
                    </a:cubicBezTo>
                    <a:cubicBezTo>
                      <a:pt x="693580" y="2244058"/>
                      <a:pt x="692693" y="2243173"/>
                      <a:pt x="721047" y="2252033"/>
                    </a:cubicBezTo>
                    <a:cubicBezTo>
                      <a:pt x="749400" y="2260894"/>
                      <a:pt x="846866" y="2258235"/>
                      <a:pt x="896484" y="2273298"/>
                    </a:cubicBezTo>
                    <a:cubicBezTo>
                      <a:pt x="946102" y="2288361"/>
                      <a:pt x="993063" y="2323802"/>
                      <a:pt x="1018758" y="2342409"/>
                    </a:cubicBezTo>
                    <a:cubicBezTo>
                      <a:pt x="1044453" y="2361016"/>
                      <a:pt x="1040023" y="2357473"/>
                      <a:pt x="1050656" y="2384940"/>
                    </a:cubicBezTo>
                    <a:cubicBezTo>
                      <a:pt x="1061289" y="2412407"/>
                      <a:pt x="1074580" y="2489493"/>
                      <a:pt x="1082554" y="2507214"/>
                    </a:cubicBezTo>
                    <a:cubicBezTo>
                      <a:pt x="1090528" y="2524935"/>
                      <a:pt x="1041795" y="2518733"/>
                      <a:pt x="1098502" y="2491265"/>
                    </a:cubicBezTo>
                    <a:cubicBezTo>
                      <a:pt x="1155209" y="2463798"/>
                      <a:pt x="1317356" y="2392914"/>
                      <a:pt x="1422796" y="2342409"/>
                    </a:cubicBezTo>
                    <a:cubicBezTo>
                      <a:pt x="1528236" y="2291904"/>
                      <a:pt x="1633675" y="2240514"/>
                      <a:pt x="1731140" y="2188237"/>
                    </a:cubicBezTo>
                    <a:cubicBezTo>
                      <a:pt x="1828605" y="2135960"/>
                      <a:pt x="1930500" y="2067735"/>
                      <a:pt x="2007586" y="2028749"/>
                    </a:cubicBezTo>
                    <a:cubicBezTo>
                      <a:pt x="2084672" y="1989763"/>
                      <a:pt x="2139607" y="1976472"/>
                      <a:pt x="2193656" y="1954321"/>
                    </a:cubicBezTo>
                    <a:cubicBezTo>
                      <a:pt x="2247705" y="1932170"/>
                      <a:pt x="2286691" y="1922423"/>
                      <a:pt x="2331879" y="1895842"/>
                    </a:cubicBezTo>
                    <a:cubicBezTo>
                      <a:pt x="2377067" y="1869261"/>
                      <a:pt x="2430230" y="1833819"/>
                      <a:pt x="2464786" y="1794833"/>
                    </a:cubicBezTo>
                    <a:cubicBezTo>
                      <a:pt x="2499342" y="1755847"/>
                      <a:pt x="2548074" y="1700026"/>
                      <a:pt x="2539214" y="1661926"/>
                    </a:cubicBezTo>
                    <a:cubicBezTo>
                      <a:pt x="2530353" y="1623826"/>
                      <a:pt x="2540100" y="1611422"/>
                      <a:pt x="2411623" y="1566233"/>
                    </a:cubicBezTo>
                    <a:cubicBezTo>
                      <a:pt x="2283146" y="1521044"/>
                      <a:pt x="1977461" y="1453704"/>
                      <a:pt x="1768354" y="1390795"/>
                    </a:cubicBezTo>
                    <a:cubicBezTo>
                      <a:pt x="1559247" y="1327886"/>
                      <a:pt x="1422353" y="1273598"/>
                      <a:pt x="1156982" y="1188777"/>
                    </a:cubicBezTo>
                    <a:cubicBezTo>
                      <a:pt x="891611" y="1103956"/>
                      <a:pt x="344477" y="950098"/>
                      <a:pt x="176128" y="881872"/>
                    </a:cubicBezTo>
                    <a:cubicBezTo>
                      <a:pt x="7779" y="813646"/>
                      <a:pt x="28602" y="760170"/>
                      <a:pt x="146889" y="779423"/>
                    </a:cubicBezTo>
                    <a:cubicBezTo>
                      <a:pt x="265176" y="798676"/>
                      <a:pt x="662567" y="927393"/>
                      <a:pt x="885851" y="997391"/>
                    </a:cubicBezTo>
                    <a:cubicBezTo>
                      <a:pt x="1109135" y="1067389"/>
                      <a:pt x="1275712" y="1132956"/>
                      <a:pt x="1486591" y="1199409"/>
                    </a:cubicBezTo>
                    <a:cubicBezTo>
                      <a:pt x="1697470" y="1265862"/>
                      <a:pt x="1964170" y="1339405"/>
                      <a:pt x="2151126" y="1396112"/>
                    </a:cubicBezTo>
                    <a:cubicBezTo>
                      <a:pt x="2338082" y="1452819"/>
                      <a:pt x="2490482" y="1511298"/>
                      <a:pt x="2608326" y="1539651"/>
                    </a:cubicBezTo>
                    <a:cubicBezTo>
                      <a:pt x="2726170" y="1568004"/>
                      <a:pt x="2770473" y="1575093"/>
                      <a:pt x="2858191" y="1566233"/>
                    </a:cubicBezTo>
                    <a:cubicBezTo>
                      <a:pt x="2945909" y="1557373"/>
                      <a:pt x="3052235" y="1529904"/>
                      <a:pt x="3134637" y="1486488"/>
                    </a:cubicBezTo>
                    <a:cubicBezTo>
                      <a:pt x="3217039" y="1443072"/>
                      <a:pt x="3288810" y="1351809"/>
                      <a:pt x="3352605" y="1305735"/>
                    </a:cubicBezTo>
                    <a:cubicBezTo>
                      <a:pt x="3416400" y="1259661"/>
                      <a:pt x="3466904" y="1243712"/>
                      <a:pt x="3517409" y="1210042"/>
                    </a:cubicBezTo>
                    <a:cubicBezTo>
                      <a:pt x="3567914" y="1176372"/>
                      <a:pt x="3624621" y="1142702"/>
                      <a:pt x="3655633" y="1103716"/>
                    </a:cubicBezTo>
                    <a:cubicBezTo>
                      <a:pt x="3686645" y="1064730"/>
                      <a:pt x="3703479" y="1075363"/>
                      <a:pt x="3703479" y="976126"/>
                    </a:cubicBezTo>
                    <a:cubicBezTo>
                      <a:pt x="3703479" y="876889"/>
                      <a:pt x="3660949" y="610188"/>
                      <a:pt x="3655633" y="508293"/>
                    </a:cubicBezTo>
                    <a:cubicBezTo>
                      <a:pt x="3650317" y="406398"/>
                      <a:pt x="3652089" y="406398"/>
                      <a:pt x="3671582" y="364754"/>
                    </a:cubicBezTo>
                    <a:cubicBezTo>
                      <a:pt x="3691075" y="323110"/>
                      <a:pt x="3696659" y="310068"/>
                      <a:pt x="3772591" y="258428"/>
                    </a:cubicBezTo>
                    <a:cubicBezTo>
                      <a:pt x="3848523" y="206788"/>
                      <a:pt x="4069582" y="97444"/>
                      <a:pt x="4127175" y="54914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  <a:alpha val="46000"/>
                </a:schemeClr>
              </a:solidFill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1" name="Arrow: Down 360">
                <a:extLst>
                  <a:ext uri="{FF2B5EF4-FFF2-40B4-BE49-F238E27FC236}">
                    <a16:creationId xmlns:a16="http://schemas.microsoft.com/office/drawing/2014/main" id="{F72AE3AC-EA85-4707-A094-CB286DC10178}"/>
                  </a:ext>
                </a:extLst>
              </p:cNvPr>
              <p:cNvSpPr/>
              <p:nvPr/>
            </p:nvSpPr>
            <p:spPr>
              <a:xfrm>
                <a:off x="3664818" y="3924298"/>
                <a:ext cx="175595" cy="242204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2" name="Arrow: Down 361">
                <a:extLst>
                  <a:ext uri="{FF2B5EF4-FFF2-40B4-BE49-F238E27FC236}">
                    <a16:creationId xmlns:a16="http://schemas.microsoft.com/office/drawing/2014/main" id="{F614076F-2B33-4E1C-A1E3-09BBC98FF509}"/>
                  </a:ext>
                </a:extLst>
              </p:cNvPr>
              <p:cNvSpPr/>
              <p:nvPr/>
            </p:nvSpPr>
            <p:spPr>
              <a:xfrm rot="10800000">
                <a:off x="5782076" y="1894254"/>
                <a:ext cx="175595" cy="242204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3" name="Arrow: Down 362">
                <a:extLst>
                  <a:ext uri="{FF2B5EF4-FFF2-40B4-BE49-F238E27FC236}">
                    <a16:creationId xmlns:a16="http://schemas.microsoft.com/office/drawing/2014/main" id="{93DB5B63-38DC-493A-884A-931BC5F44EA6}"/>
                  </a:ext>
                </a:extLst>
              </p:cNvPr>
              <p:cNvSpPr/>
              <p:nvPr/>
            </p:nvSpPr>
            <p:spPr>
              <a:xfrm rot="18589832">
                <a:off x="7278600" y="4005326"/>
                <a:ext cx="175595" cy="242204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4" name="Arrow: Down 363">
                <a:extLst>
                  <a:ext uri="{FF2B5EF4-FFF2-40B4-BE49-F238E27FC236}">
                    <a16:creationId xmlns:a16="http://schemas.microsoft.com/office/drawing/2014/main" id="{03DE1896-0452-4649-B8BE-62A29E7866E3}"/>
                  </a:ext>
                </a:extLst>
              </p:cNvPr>
              <p:cNvSpPr/>
              <p:nvPr/>
            </p:nvSpPr>
            <p:spPr>
              <a:xfrm rot="10800000">
                <a:off x="4461532" y="2083859"/>
                <a:ext cx="175595" cy="242204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Arrow: Down 364">
                <a:extLst>
                  <a:ext uri="{FF2B5EF4-FFF2-40B4-BE49-F238E27FC236}">
                    <a16:creationId xmlns:a16="http://schemas.microsoft.com/office/drawing/2014/main" id="{22D345FB-C4E4-4616-B8CB-AE0DACC92E8D}"/>
                  </a:ext>
                </a:extLst>
              </p:cNvPr>
              <p:cNvSpPr/>
              <p:nvPr/>
            </p:nvSpPr>
            <p:spPr>
              <a:xfrm rot="2873454">
                <a:off x="6075854" y="3386657"/>
                <a:ext cx="256463" cy="370719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6" name="Arrow: Down 365">
                <a:extLst>
                  <a:ext uri="{FF2B5EF4-FFF2-40B4-BE49-F238E27FC236}">
                    <a16:creationId xmlns:a16="http://schemas.microsoft.com/office/drawing/2014/main" id="{E1C61679-2A20-4FCD-8C0C-40816C285188}"/>
                  </a:ext>
                </a:extLst>
              </p:cNvPr>
              <p:cNvSpPr/>
              <p:nvPr/>
            </p:nvSpPr>
            <p:spPr>
              <a:xfrm rot="6240804">
                <a:off x="5796969" y="3132255"/>
                <a:ext cx="175595" cy="242204"/>
              </a:xfrm>
              <a:prstGeom prst="downArrow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FE4D8DB6-C328-4913-9E34-F0EA09FB31B4}"/>
                  </a:ext>
                </a:extLst>
              </p:cNvPr>
              <p:cNvSpPr/>
              <p:nvPr/>
            </p:nvSpPr>
            <p:spPr>
              <a:xfrm>
                <a:off x="3395663" y="4196445"/>
                <a:ext cx="4619625" cy="1647143"/>
              </a:xfrm>
              <a:custGeom>
                <a:avLst/>
                <a:gdLst>
                  <a:gd name="connsiteX0" fmla="*/ 1885950 w 4619625"/>
                  <a:gd name="connsiteY0" fmla="*/ 266700 h 1633538"/>
                  <a:gd name="connsiteX1" fmla="*/ 2114550 w 4619625"/>
                  <a:gd name="connsiteY1" fmla="*/ 609600 h 1633538"/>
                  <a:gd name="connsiteX2" fmla="*/ 2309812 w 4619625"/>
                  <a:gd name="connsiteY2" fmla="*/ 814388 h 1633538"/>
                  <a:gd name="connsiteX3" fmla="*/ 2495550 w 4619625"/>
                  <a:gd name="connsiteY3" fmla="*/ 1023938 h 1633538"/>
                  <a:gd name="connsiteX4" fmla="*/ 2628900 w 4619625"/>
                  <a:gd name="connsiteY4" fmla="*/ 1119188 h 1633538"/>
                  <a:gd name="connsiteX5" fmla="*/ 2900362 w 4619625"/>
                  <a:gd name="connsiteY5" fmla="*/ 1304925 h 1633538"/>
                  <a:gd name="connsiteX6" fmla="*/ 3205162 w 4619625"/>
                  <a:gd name="connsiteY6" fmla="*/ 1466850 h 1633538"/>
                  <a:gd name="connsiteX7" fmla="*/ 3571875 w 4619625"/>
                  <a:gd name="connsiteY7" fmla="*/ 1562100 h 1633538"/>
                  <a:gd name="connsiteX8" fmla="*/ 4619625 w 4619625"/>
                  <a:gd name="connsiteY8" fmla="*/ 1547813 h 1633538"/>
                  <a:gd name="connsiteX9" fmla="*/ 4557712 w 4619625"/>
                  <a:gd name="connsiteY9" fmla="*/ 1633538 h 1633538"/>
                  <a:gd name="connsiteX10" fmla="*/ 0 w 4619625"/>
                  <a:gd name="connsiteY10" fmla="*/ 1604963 h 1633538"/>
                  <a:gd name="connsiteX11" fmla="*/ 881062 w 4619625"/>
                  <a:gd name="connsiteY11" fmla="*/ 938213 h 1633538"/>
                  <a:gd name="connsiteX12" fmla="*/ 1052512 w 4619625"/>
                  <a:gd name="connsiteY12" fmla="*/ 381000 h 1633538"/>
                  <a:gd name="connsiteX13" fmla="*/ 1104900 w 4619625"/>
                  <a:gd name="connsiteY13" fmla="*/ 0 h 1633538"/>
                  <a:gd name="connsiteX0" fmla="*/ 1885950 w 4619625"/>
                  <a:gd name="connsiteY0" fmla="*/ 296327 h 1663165"/>
                  <a:gd name="connsiteX1" fmla="*/ 2114550 w 4619625"/>
                  <a:gd name="connsiteY1" fmla="*/ 639227 h 1663165"/>
                  <a:gd name="connsiteX2" fmla="*/ 2309812 w 4619625"/>
                  <a:gd name="connsiteY2" fmla="*/ 844015 h 1663165"/>
                  <a:gd name="connsiteX3" fmla="*/ 2495550 w 4619625"/>
                  <a:gd name="connsiteY3" fmla="*/ 1053565 h 1663165"/>
                  <a:gd name="connsiteX4" fmla="*/ 2628900 w 4619625"/>
                  <a:gd name="connsiteY4" fmla="*/ 1148815 h 1663165"/>
                  <a:gd name="connsiteX5" fmla="*/ 2900362 w 4619625"/>
                  <a:gd name="connsiteY5" fmla="*/ 1334552 h 1663165"/>
                  <a:gd name="connsiteX6" fmla="*/ 3205162 w 4619625"/>
                  <a:gd name="connsiteY6" fmla="*/ 1496477 h 1663165"/>
                  <a:gd name="connsiteX7" fmla="*/ 3571875 w 4619625"/>
                  <a:gd name="connsiteY7" fmla="*/ 1591727 h 1663165"/>
                  <a:gd name="connsiteX8" fmla="*/ 4619625 w 4619625"/>
                  <a:gd name="connsiteY8" fmla="*/ 1577440 h 1663165"/>
                  <a:gd name="connsiteX9" fmla="*/ 4557712 w 4619625"/>
                  <a:gd name="connsiteY9" fmla="*/ 1663165 h 1663165"/>
                  <a:gd name="connsiteX10" fmla="*/ 0 w 4619625"/>
                  <a:gd name="connsiteY10" fmla="*/ 1634590 h 1663165"/>
                  <a:gd name="connsiteX11" fmla="*/ 881062 w 4619625"/>
                  <a:gd name="connsiteY11" fmla="*/ 967840 h 1663165"/>
                  <a:gd name="connsiteX12" fmla="*/ 1052512 w 4619625"/>
                  <a:gd name="connsiteY12" fmla="*/ 410627 h 1663165"/>
                  <a:gd name="connsiteX13" fmla="*/ 1104900 w 4619625"/>
                  <a:gd name="connsiteY13" fmla="*/ 29627 h 1663165"/>
                  <a:gd name="connsiteX14" fmla="*/ 1119187 w 4619625"/>
                  <a:gd name="connsiteY14" fmla="*/ 24865 h 1663165"/>
                  <a:gd name="connsiteX0" fmla="*/ 1885950 w 4619625"/>
                  <a:gd name="connsiteY0" fmla="*/ 275071 h 1641909"/>
                  <a:gd name="connsiteX1" fmla="*/ 2114550 w 4619625"/>
                  <a:gd name="connsiteY1" fmla="*/ 617971 h 1641909"/>
                  <a:gd name="connsiteX2" fmla="*/ 2309812 w 4619625"/>
                  <a:gd name="connsiteY2" fmla="*/ 822759 h 1641909"/>
                  <a:gd name="connsiteX3" fmla="*/ 2495550 w 4619625"/>
                  <a:gd name="connsiteY3" fmla="*/ 1032309 h 1641909"/>
                  <a:gd name="connsiteX4" fmla="*/ 2628900 w 4619625"/>
                  <a:gd name="connsiteY4" fmla="*/ 1127559 h 1641909"/>
                  <a:gd name="connsiteX5" fmla="*/ 2900362 w 4619625"/>
                  <a:gd name="connsiteY5" fmla="*/ 1313296 h 1641909"/>
                  <a:gd name="connsiteX6" fmla="*/ 3205162 w 4619625"/>
                  <a:gd name="connsiteY6" fmla="*/ 1475221 h 1641909"/>
                  <a:gd name="connsiteX7" fmla="*/ 3571875 w 4619625"/>
                  <a:gd name="connsiteY7" fmla="*/ 1570471 h 1641909"/>
                  <a:gd name="connsiteX8" fmla="*/ 4619625 w 4619625"/>
                  <a:gd name="connsiteY8" fmla="*/ 1556184 h 1641909"/>
                  <a:gd name="connsiteX9" fmla="*/ 4557712 w 4619625"/>
                  <a:gd name="connsiteY9" fmla="*/ 1641909 h 1641909"/>
                  <a:gd name="connsiteX10" fmla="*/ 0 w 4619625"/>
                  <a:gd name="connsiteY10" fmla="*/ 1613334 h 1641909"/>
                  <a:gd name="connsiteX11" fmla="*/ 881062 w 4619625"/>
                  <a:gd name="connsiteY11" fmla="*/ 946584 h 1641909"/>
                  <a:gd name="connsiteX12" fmla="*/ 1052512 w 4619625"/>
                  <a:gd name="connsiteY12" fmla="*/ 389371 h 1641909"/>
                  <a:gd name="connsiteX13" fmla="*/ 1104900 w 4619625"/>
                  <a:gd name="connsiteY13" fmla="*/ 8371 h 1641909"/>
                  <a:gd name="connsiteX14" fmla="*/ 1890712 w 4619625"/>
                  <a:gd name="connsiteY14" fmla="*/ 270309 h 1641909"/>
                  <a:gd name="connsiteX0" fmla="*/ 1885950 w 4619625"/>
                  <a:gd name="connsiteY0" fmla="*/ 275071 h 1641909"/>
                  <a:gd name="connsiteX1" fmla="*/ 2114550 w 4619625"/>
                  <a:gd name="connsiteY1" fmla="*/ 617971 h 1641909"/>
                  <a:gd name="connsiteX2" fmla="*/ 2309812 w 4619625"/>
                  <a:gd name="connsiteY2" fmla="*/ 822759 h 1641909"/>
                  <a:gd name="connsiteX3" fmla="*/ 2495550 w 4619625"/>
                  <a:gd name="connsiteY3" fmla="*/ 1032309 h 1641909"/>
                  <a:gd name="connsiteX4" fmla="*/ 2628900 w 4619625"/>
                  <a:gd name="connsiteY4" fmla="*/ 1127559 h 1641909"/>
                  <a:gd name="connsiteX5" fmla="*/ 2900362 w 4619625"/>
                  <a:gd name="connsiteY5" fmla="*/ 1313296 h 1641909"/>
                  <a:gd name="connsiteX6" fmla="*/ 3205162 w 4619625"/>
                  <a:gd name="connsiteY6" fmla="*/ 1475221 h 1641909"/>
                  <a:gd name="connsiteX7" fmla="*/ 3571875 w 4619625"/>
                  <a:gd name="connsiteY7" fmla="*/ 1570471 h 1641909"/>
                  <a:gd name="connsiteX8" fmla="*/ 4619625 w 4619625"/>
                  <a:gd name="connsiteY8" fmla="*/ 1556184 h 1641909"/>
                  <a:gd name="connsiteX9" fmla="*/ 4557712 w 4619625"/>
                  <a:gd name="connsiteY9" fmla="*/ 1641909 h 1641909"/>
                  <a:gd name="connsiteX10" fmla="*/ 0 w 4619625"/>
                  <a:gd name="connsiteY10" fmla="*/ 1613334 h 1641909"/>
                  <a:gd name="connsiteX11" fmla="*/ 881062 w 4619625"/>
                  <a:gd name="connsiteY11" fmla="*/ 946584 h 1641909"/>
                  <a:gd name="connsiteX12" fmla="*/ 1052512 w 4619625"/>
                  <a:gd name="connsiteY12" fmla="*/ 389371 h 1641909"/>
                  <a:gd name="connsiteX13" fmla="*/ 1104900 w 4619625"/>
                  <a:gd name="connsiteY13" fmla="*/ 8371 h 1641909"/>
                  <a:gd name="connsiteX14" fmla="*/ 1890712 w 4619625"/>
                  <a:gd name="connsiteY14" fmla="*/ 270309 h 1641909"/>
                  <a:gd name="connsiteX15" fmla="*/ 1885950 w 4619625"/>
                  <a:gd name="connsiteY15" fmla="*/ 275071 h 1641909"/>
                  <a:gd name="connsiteX0" fmla="*/ 1885950 w 4619625"/>
                  <a:gd name="connsiteY0" fmla="*/ 270214 h 1637052"/>
                  <a:gd name="connsiteX1" fmla="*/ 2114550 w 4619625"/>
                  <a:gd name="connsiteY1" fmla="*/ 613114 h 1637052"/>
                  <a:gd name="connsiteX2" fmla="*/ 2309812 w 4619625"/>
                  <a:gd name="connsiteY2" fmla="*/ 817902 h 1637052"/>
                  <a:gd name="connsiteX3" fmla="*/ 2495550 w 4619625"/>
                  <a:gd name="connsiteY3" fmla="*/ 1027452 h 1637052"/>
                  <a:gd name="connsiteX4" fmla="*/ 2628900 w 4619625"/>
                  <a:gd name="connsiteY4" fmla="*/ 1122702 h 1637052"/>
                  <a:gd name="connsiteX5" fmla="*/ 2900362 w 4619625"/>
                  <a:gd name="connsiteY5" fmla="*/ 1308439 h 1637052"/>
                  <a:gd name="connsiteX6" fmla="*/ 3205162 w 4619625"/>
                  <a:gd name="connsiteY6" fmla="*/ 1470364 h 1637052"/>
                  <a:gd name="connsiteX7" fmla="*/ 3571875 w 4619625"/>
                  <a:gd name="connsiteY7" fmla="*/ 1565614 h 1637052"/>
                  <a:gd name="connsiteX8" fmla="*/ 4619625 w 4619625"/>
                  <a:gd name="connsiteY8" fmla="*/ 1551327 h 1637052"/>
                  <a:gd name="connsiteX9" fmla="*/ 4557712 w 4619625"/>
                  <a:gd name="connsiteY9" fmla="*/ 1637052 h 1637052"/>
                  <a:gd name="connsiteX10" fmla="*/ 0 w 4619625"/>
                  <a:gd name="connsiteY10" fmla="*/ 1608477 h 1637052"/>
                  <a:gd name="connsiteX11" fmla="*/ 881062 w 4619625"/>
                  <a:gd name="connsiteY11" fmla="*/ 941727 h 1637052"/>
                  <a:gd name="connsiteX12" fmla="*/ 1052512 w 4619625"/>
                  <a:gd name="connsiteY12" fmla="*/ 384514 h 1637052"/>
                  <a:gd name="connsiteX13" fmla="*/ 1104900 w 4619625"/>
                  <a:gd name="connsiteY13" fmla="*/ 3514 h 1637052"/>
                  <a:gd name="connsiteX14" fmla="*/ 1752600 w 4619625"/>
                  <a:gd name="connsiteY14" fmla="*/ 198778 h 1637052"/>
                  <a:gd name="connsiteX15" fmla="*/ 1890712 w 4619625"/>
                  <a:gd name="connsiteY15" fmla="*/ 265452 h 1637052"/>
                  <a:gd name="connsiteX16" fmla="*/ 1885950 w 4619625"/>
                  <a:gd name="connsiteY16" fmla="*/ 270214 h 1637052"/>
                  <a:gd name="connsiteX0" fmla="*/ 1885950 w 4619625"/>
                  <a:gd name="connsiteY0" fmla="*/ 270384 h 1637222"/>
                  <a:gd name="connsiteX1" fmla="*/ 2114550 w 4619625"/>
                  <a:gd name="connsiteY1" fmla="*/ 613284 h 1637222"/>
                  <a:gd name="connsiteX2" fmla="*/ 2309812 w 4619625"/>
                  <a:gd name="connsiteY2" fmla="*/ 818072 h 1637222"/>
                  <a:gd name="connsiteX3" fmla="*/ 2495550 w 4619625"/>
                  <a:gd name="connsiteY3" fmla="*/ 1027622 h 1637222"/>
                  <a:gd name="connsiteX4" fmla="*/ 2628900 w 4619625"/>
                  <a:gd name="connsiteY4" fmla="*/ 1122872 h 1637222"/>
                  <a:gd name="connsiteX5" fmla="*/ 2900362 w 4619625"/>
                  <a:gd name="connsiteY5" fmla="*/ 1308609 h 1637222"/>
                  <a:gd name="connsiteX6" fmla="*/ 3205162 w 4619625"/>
                  <a:gd name="connsiteY6" fmla="*/ 1470534 h 1637222"/>
                  <a:gd name="connsiteX7" fmla="*/ 3571875 w 4619625"/>
                  <a:gd name="connsiteY7" fmla="*/ 1565784 h 1637222"/>
                  <a:gd name="connsiteX8" fmla="*/ 4619625 w 4619625"/>
                  <a:gd name="connsiteY8" fmla="*/ 1551497 h 1637222"/>
                  <a:gd name="connsiteX9" fmla="*/ 4557712 w 4619625"/>
                  <a:gd name="connsiteY9" fmla="*/ 1637222 h 1637222"/>
                  <a:gd name="connsiteX10" fmla="*/ 0 w 4619625"/>
                  <a:gd name="connsiteY10" fmla="*/ 1608647 h 1637222"/>
                  <a:gd name="connsiteX11" fmla="*/ 881062 w 4619625"/>
                  <a:gd name="connsiteY11" fmla="*/ 941897 h 1637222"/>
                  <a:gd name="connsiteX12" fmla="*/ 1052512 w 4619625"/>
                  <a:gd name="connsiteY12" fmla="*/ 384684 h 1637222"/>
                  <a:gd name="connsiteX13" fmla="*/ 1104900 w 4619625"/>
                  <a:gd name="connsiteY13" fmla="*/ 3684 h 1637222"/>
                  <a:gd name="connsiteX14" fmla="*/ 1676400 w 4619625"/>
                  <a:gd name="connsiteY14" fmla="*/ 189423 h 1637222"/>
                  <a:gd name="connsiteX15" fmla="*/ 1890712 w 4619625"/>
                  <a:gd name="connsiteY15" fmla="*/ 265622 h 1637222"/>
                  <a:gd name="connsiteX16" fmla="*/ 1885950 w 4619625"/>
                  <a:gd name="connsiteY16" fmla="*/ 270384 h 1637222"/>
                  <a:gd name="connsiteX0" fmla="*/ 1885950 w 4619625"/>
                  <a:gd name="connsiteY0" fmla="*/ 270571 h 1637409"/>
                  <a:gd name="connsiteX1" fmla="*/ 2114550 w 4619625"/>
                  <a:gd name="connsiteY1" fmla="*/ 613471 h 1637409"/>
                  <a:gd name="connsiteX2" fmla="*/ 2309812 w 4619625"/>
                  <a:gd name="connsiteY2" fmla="*/ 818259 h 1637409"/>
                  <a:gd name="connsiteX3" fmla="*/ 2495550 w 4619625"/>
                  <a:gd name="connsiteY3" fmla="*/ 1027809 h 1637409"/>
                  <a:gd name="connsiteX4" fmla="*/ 2628900 w 4619625"/>
                  <a:gd name="connsiteY4" fmla="*/ 1123059 h 1637409"/>
                  <a:gd name="connsiteX5" fmla="*/ 2900362 w 4619625"/>
                  <a:gd name="connsiteY5" fmla="*/ 1308796 h 1637409"/>
                  <a:gd name="connsiteX6" fmla="*/ 3205162 w 4619625"/>
                  <a:gd name="connsiteY6" fmla="*/ 1470721 h 1637409"/>
                  <a:gd name="connsiteX7" fmla="*/ 3571875 w 4619625"/>
                  <a:gd name="connsiteY7" fmla="*/ 1565971 h 1637409"/>
                  <a:gd name="connsiteX8" fmla="*/ 4619625 w 4619625"/>
                  <a:gd name="connsiteY8" fmla="*/ 1551684 h 1637409"/>
                  <a:gd name="connsiteX9" fmla="*/ 4557712 w 4619625"/>
                  <a:gd name="connsiteY9" fmla="*/ 1637409 h 1637409"/>
                  <a:gd name="connsiteX10" fmla="*/ 0 w 4619625"/>
                  <a:gd name="connsiteY10" fmla="*/ 1608834 h 1637409"/>
                  <a:gd name="connsiteX11" fmla="*/ 881062 w 4619625"/>
                  <a:gd name="connsiteY11" fmla="*/ 942084 h 1637409"/>
                  <a:gd name="connsiteX12" fmla="*/ 1052512 w 4619625"/>
                  <a:gd name="connsiteY12" fmla="*/ 384871 h 1637409"/>
                  <a:gd name="connsiteX13" fmla="*/ 1104900 w 4619625"/>
                  <a:gd name="connsiteY13" fmla="*/ 3871 h 1637409"/>
                  <a:gd name="connsiteX14" fmla="*/ 1695450 w 4619625"/>
                  <a:gd name="connsiteY14" fmla="*/ 180085 h 1637409"/>
                  <a:gd name="connsiteX15" fmla="*/ 1890712 w 4619625"/>
                  <a:gd name="connsiteY15" fmla="*/ 265809 h 1637409"/>
                  <a:gd name="connsiteX16" fmla="*/ 1885950 w 4619625"/>
                  <a:gd name="connsiteY16" fmla="*/ 270571 h 1637409"/>
                  <a:gd name="connsiteX0" fmla="*/ 1885950 w 4619625"/>
                  <a:gd name="connsiteY0" fmla="*/ 269786 h 1636624"/>
                  <a:gd name="connsiteX1" fmla="*/ 2114550 w 4619625"/>
                  <a:gd name="connsiteY1" fmla="*/ 612686 h 1636624"/>
                  <a:gd name="connsiteX2" fmla="*/ 2309812 w 4619625"/>
                  <a:gd name="connsiteY2" fmla="*/ 817474 h 1636624"/>
                  <a:gd name="connsiteX3" fmla="*/ 2495550 w 4619625"/>
                  <a:gd name="connsiteY3" fmla="*/ 1027024 h 1636624"/>
                  <a:gd name="connsiteX4" fmla="*/ 2628900 w 4619625"/>
                  <a:gd name="connsiteY4" fmla="*/ 1122274 h 1636624"/>
                  <a:gd name="connsiteX5" fmla="*/ 2900362 w 4619625"/>
                  <a:gd name="connsiteY5" fmla="*/ 1308011 h 1636624"/>
                  <a:gd name="connsiteX6" fmla="*/ 3205162 w 4619625"/>
                  <a:gd name="connsiteY6" fmla="*/ 1469936 h 1636624"/>
                  <a:gd name="connsiteX7" fmla="*/ 3571875 w 4619625"/>
                  <a:gd name="connsiteY7" fmla="*/ 1565186 h 1636624"/>
                  <a:gd name="connsiteX8" fmla="*/ 4619625 w 4619625"/>
                  <a:gd name="connsiteY8" fmla="*/ 1550899 h 1636624"/>
                  <a:gd name="connsiteX9" fmla="*/ 4557712 w 4619625"/>
                  <a:gd name="connsiteY9" fmla="*/ 1636624 h 1636624"/>
                  <a:gd name="connsiteX10" fmla="*/ 0 w 4619625"/>
                  <a:gd name="connsiteY10" fmla="*/ 1608049 h 1636624"/>
                  <a:gd name="connsiteX11" fmla="*/ 881062 w 4619625"/>
                  <a:gd name="connsiteY11" fmla="*/ 941299 h 1636624"/>
                  <a:gd name="connsiteX12" fmla="*/ 1052512 w 4619625"/>
                  <a:gd name="connsiteY12" fmla="*/ 384086 h 1636624"/>
                  <a:gd name="connsiteX13" fmla="*/ 1104900 w 4619625"/>
                  <a:gd name="connsiteY13" fmla="*/ 3086 h 1636624"/>
                  <a:gd name="connsiteX14" fmla="*/ 1804988 w 4619625"/>
                  <a:gd name="connsiteY14" fmla="*/ 226925 h 1636624"/>
                  <a:gd name="connsiteX15" fmla="*/ 1890712 w 4619625"/>
                  <a:gd name="connsiteY15" fmla="*/ 265024 h 1636624"/>
                  <a:gd name="connsiteX16" fmla="*/ 1885950 w 4619625"/>
                  <a:gd name="connsiteY16" fmla="*/ 269786 h 1636624"/>
                  <a:gd name="connsiteX0" fmla="*/ 1885950 w 4619625"/>
                  <a:gd name="connsiteY0" fmla="*/ 270347 h 1637185"/>
                  <a:gd name="connsiteX1" fmla="*/ 2114550 w 4619625"/>
                  <a:gd name="connsiteY1" fmla="*/ 613247 h 1637185"/>
                  <a:gd name="connsiteX2" fmla="*/ 2309812 w 4619625"/>
                  <a:gd name="connsiteY2" fmla="*/ 818035 h 1637185"/>
                  <a:gd name="connsiteX3" fmla="*/ 2495550 w 4619625"/>
                  <a:gd name="connsiteY3" fmla="*/ 1027585 h 1637185"/>
                  <a:gd name="connsiteX4" fmla="*/ 2628900 w 4619625"/>
                  <a:gd name="connsiteY4" fmla="*/ 1122835 h 1637185"/>
                  <a:gd name="connsiteX5" fmla="*/ 2900362 w 4619625"/>
                  <a:gd name="connsiteY5" fmla="*/ 1308572 h 1637185"/>
                  <a:gd name="connsiteX6" fmla="*/ 3205162 w 4619625"/>
                  <a:gd name="connsiteY6" fmla="*/ 1470497 h 1637185"/>
                  <a:gd name="connsiteX7" fmla="*/ 3571875 w 4619625"/>
                  <a:gd name="connsiteY7" fmla="*/ 1565747 h 1637185"/>
                  <a:gd name="connsiteX8" fmla="*/ 4619625 w 4619625"/>
                  <a:gd name="connsiteY8" fmla="*/ 1551460 h 1637185"/>
                  <a:gd name="connsiteX9" fmla="*/ 4557712 w 4619625"/>
                  <a:gd name="connsiteY9" fmla="*/ 1637185 h 1637185"/>
                  <a:gd name="connsiteX10" fmla="*/ 0 w 4619625"/>
                  <a:gd name="connsiteY10" fmla="*/ 1608610 h 1637185"/>
                  <a:gd name="connsiteX11" fmla="*/ 881062 w 4619625"/>
                  <a:gd name="connsiteY11" fmla="*/ 941860 h 1637185"/>
                  <a:gd name="connsiteX12" fmla="*/ 1052512 w 4619625"/>
                  <a:gd name="connsiteY12" fmla="*/ 384647 h 1637185"/>
                  <a:gd name="connsiteX13" fmla="*/ 1104900 w 4619625"/>
                  <a:gd name="connsiteY13" fmla="*/ 3647 h 1637185"/>
                  <a:gd name="connsiteX14" fmla="*/ 1724025 w 4619625"/>
                  <a:gd name="connsiteY14" fmla="*/ 194147 h 1637185"/>
                  <a:gd name="connsiteX15" fmla="*/ 1804988 w 4619625"/>
                  <a:gd name="connsiteY15" fmla="*/ 227486 h 1637185"/>
                  <a:gd name="connsiteX16" fmla="*/ 1890712 w 4619625"/>
                  <a:gd name="connsiteY16" fmla="*/ 265585 h 1637185"/>
                  <a:gd name="connsiteX17" fmla="*/ 1885950 w 4619625"/>
                  <a:gd name="connsiteY17" fmla="*/ 270347 h 1637185"/>
                  <a:gd name="connsiteX0" fmla="*/ 1885950 w 4619625"/>
                  <a:gd name="connsiteY0" fmla="*/ 269725 h 1636563"/>
                  <a:gd name="connsiteX1" fmla="*/ 2114550 w 4619625"/>
                  <a:gd name="connsiteY1" fmla="*/ 612625 h 1636563"/>
                  <a:gd name="connsiteX2" fmla="*/ 2309812 w 4619625"/>
                  <a:gd name="connsiteY2" fmla="*/ 817413 h 1636563"/>
                  <a:gd name="connsiteX3" fmla="*/ 2495550 w 4619625"/>
                  <a:gd name="connsiteY3" fmla="*/ 1026963 h 1636563"/>
                  <a:gd name="connsiteX4" fmla="*/ 2628900 w 4619625"/>
                  <a:gd name="connsiteY4" fmla="*/ 1122213 h 1636563"/>
                  <a:gd name="connsiteX5" fmla="*/ 2900362 w 4619625"/>
                  <a:gd name="connsiteY5" fmla="*/ 1307950 h 1636563"/>
                  <a:gd name="connsiteX6" fmla="*/ 3205162 w 4619625"/>
                  <a:gd name="connsiteY6" fmla="*/ 1469875 h 1636563"/>
                  <a:gd name="connsiteX7" fmla="*/ 3571875 w 4619625"/>
                  <a:gd name="connsiteY7" fmla="*/ 1565125 h 1636563"/>
                  <a:gd name="connsiteX8" fmla="*/ 4619625 w 4619625"/>
                  <a:gd name="connsiteY8" fmla="*/ 1550838 h 1636563"/>
                  <a:gd name="connsiteX9" fmla="*/ 4557712 w 4619625"/>
                  <a:gd name="connsiteY9" fmla="*/ 1636563 h 1636563"/>
                  <a:gd name="connsiteX10" fmla="*/ 0 w 4619625"/>
                  <a:gd name="connsiteY10" fmla="*/ 1607988 h 1636563"/>
                  <a:gd name="connsiteX11" fmla="*/ 881062 w 4619625"/>
                  <a:gd name="connsiteY11" fmla="*/ 941238 h 1636563"/>
                  <a:gd name="connsiteX12" fmla="*/ 1052512 w 4619625"/>
                  <a:gd name="connsiteY12" fmla="*/ 384025 h 1636563"/>
                  <a:gd name="connsiteX13" fmla="*/ 1104900 w 4619625"/>
                  <a:gd name="connsiteY13" fmla="*/ 3025 h 1636563"/>
                  <a:gd name="connsiteX14" fmla="*/ 1724025 w 4619625"/>
                  <a:gd name="connsiteY14" fmla="*/ 236388 h 1636563"/>
                  <a:gd name="connsiteX15" fmla="*/ 1804988 w 4619625"/>
                  <a:gd name="connsiteY15" fmla="*/ 226864 h 1636563"/>
                  <a:gd name="connsiteX16" fmla="*/ 1890712 w 4619625"/>
                  <a:gd name="connsiteY16" fmla="*/ 264963 h 1636563"/>
                  <a:gd name="connsiteX17" fmla="*/ 1885950 w 4619625"/>
                  <a:gd name="connsiteY17" fmla="*/ 269725 h 1636563"/>
                  <a:gd name="connsiteX0" fmla="*/ 1857375 w 4619625"/>
                  <a:gd name="connsiteY0" fmla="*/ 231625 h 1636563"/>
                  <a:gd name="connsiteX1" fmla="*/ 2114550 w 4619625"/>
                  <a:gd name="connsiteY1" fmla="*/ 612625 h 1636563"/>
                  <a:gd name="connsiteX2" fmla="*/ 2309812 w 4619625"/>
                  <a:gd name="connsiteY2" fmla="*/ 817413 h 1636563"/>
                  <a:gd name="connsiteX3" fmla="*/ 2495550 w 4619625"/>
                  <a:gd name="connsiteY3" fmla="*/ 1026963 h 1636563"/>
                  <a:gd name="connsiteX4" fmla="*/ 2628900 w 4619625"/>
                  <a:gd name="connsiteY4" fmla="*/ 1122213 h 1636563"/>
                  <a:gd name="connsiteX5" fmla="*/ 2900362 w 4619625"/>
                  <a:gd name="connsiteY5" fmla="*/ 1307950 h 1636563"/>
                  <a:gd name="connsiteX6" fmla="*/ 3205162 w 4619625"/>
                  <a:gd name="connsiteY6" fmla="*/ 1469875 h 1636563"/>
                  <a:gd name="connsiteX7" fmla="*/ 3571875 w 4619625"/>
                  <a:gd name="connsiteY7" fmla="*/ 1565125 h 1636563"/>
                  <a:gd name="connsiteX8" fmla="*/ 4619625 w 4619625"/>
                  <a:gd name="connsiteY8" fmla="*/ 1550838 h 1636563"/>
                  <a:gd name="connsiteX9" fmla="*/ 4557712 w 4619625"/>
                  <a:gd name="connsiteY9" fmla="*/ 1636563 h 1636563"/>
                  <a:gd name="connsiteX10" fmla="*/ 0 w 4619625"/>
                  <a:gd name="connsiteY10" fmla="*/ 1607988 h 1636563"/>
                  <a:gd name="connsiteX11" fmla="*/ 881062 w 4619625"/>
                  <a:gd name="connsiteY11" fmla="*/ 941238 h 1636563"/>
                  <a:gd name="connsiteX12" fmla="*/ 1052512 w 4619625"/>
                  <a:gd name="connsiteY12" fmla="*/ 384025 h 1636563"/>
                  <a:gd name="connsiteX13" fmla="*/ 1104900 w 4619625"/>
                  <a:gd name="connsiteY13" fmla="*/ 3025 h 1636563"/>
                  <a:gd name="connsiteX14" fmla="*/ 1724025 w 4619625"/>
                  <a:gd name="connsiteY14" fmla="*/ 236388 h 1636563"/>
                  <a:gd name="connsiteX15" fmla="*/ 1804988 w 4619625"/>
                  <a:gd name="connsiteY15" fmla="*/ 226864 h 1636563"/>
                  <a:gd name="connsiteX16" fmla="*/ 1890712 w 4619625"/>
                  <a:gd name="connsiteY16" fmla="*/ 264963 h 1636563"/>
                  <a:gd name="connsiteX17" fmla="*/ 1857375 w 4619625"/>
                  <a:gd name="connsiteY17" fmla="*/ 231625 h 1636563"/>
                  <a:gd name="connsiteX0" fmla="*/ 1857375 w 4619625"/>
                  <a:gd name="connsiteY0" fmla="*/ 237279 h 1642217"/>
                  <a:gd name="connsiteX1" fmla="*/ 2114550 w 4619625"/>
                  <a:gd name="connsiteY1" fmla="*/ 618279 h 1642217"/>
                  <a:gd name="connsiteX2" fmla="*/ 2309812 w 4619625"/>
                  <a:gd name="connsiteY2" fmla="*/ 823067 h 1642217"/>
                  <a:gd name="connsiteX3" fmla="*/ 2495550 w 4619625"/>
                  <a:gd name="connsiteY3" fmla="*/ 1032617 h 1642217"/>
                  <a:gd name="connsiteX4" fmla="*/ 2628900 w 4619625"/>
                  <a:gd name="connsiteY4" fmla="*/ 1127867 h 1642217"/>
                  <a:gd name="connsiteX5" fmla="*/ 2900362 w 4619625"/>
                  <a:gd name="connsiteY5" fmla="*/ 1313604 h 1642217"/>
                  <a:gd name="connsiteX6" fmla="*/ 3205162 w 4619625"/>
                  <a:gd name="connsiteY6" fmla="*/ 1475529 h 1642217"/>
                  <a:gd name="connsiteX7" fmla="*/ 3571875 w 4619625"/>
                  <a:gd name="connsiteY7" fmla="*/ 1570779 h 1642217"/>
                  <a:gd name="connsiteX8" fmla="*/ 4619625 w 4619625"/>
                  <a:gd name="connsiteY8" fmla="*/ 1556492 h 1642217"/>
                  <a:gd name="connsiteX9" fmla="*/ 4557712 w 4619625"/>
                  <a:gd name="connsiteY9" fmla="*/ 1642217 h 1642217"/>
                  <a:gd name="connsiteX10" fmla="*/ 0 w 4619625"/>
                  <a:gd name="connsiteY10" fmla="*/ 1613642 h 1642217"/>
                  <a:gd name="connsiteX11" fmla="*/ 881062 w 4619625"/>
                  <a:gd name="connsiteY11" fmla="*/ 946892 h 1642217"/>
                  <a:gd name="connsiteX12" fmla="*/ 1052512 w 4619625"/>
                  <a:gd name="connsiteY12" fmla="*/ 389679 h 1642217"/>
                  <a:gd name="connsiteX13" fmla="*/ 1104900 w 4619625"/>
                  <a:gd name="connsiteY13" fmla="*/ 8679 h 1642217"/>
                  <a:gd name="connsiteX14" fmla="*/ 1495425 w 4619625"/>
                  <a:gd name="connsiteY14" fmla="*/ 132505 h 1642217"/>
                  <a:gd name="connsiteX15" fmla="*/ 1724025 w 4619625"/>
                  <a:gd name="connsiteY15" fmla="*/ 242042 h 1642217"/>
                  <a:gd name="connsiteX16" fmla="*/ 1804988 w 4619625"/>
                  <a:gd name="connsiteY16" fmla="*/ 232518 h 1642217"/>
                  <a:gd name="connsiteX17" fmla="*/ 1890712 w 4619625"/>
                  <a:gd name="connsiteY17" fmla="*/ 270617 h 1642217"/>
                  <a:gd name="connsiteX18" fmla="*/ 1857375 w 4619625"/>
                  <a:gd name="connsiteY18" fmla="*/ 237279 h 1642217"/>
                  <a:gd name="connsiteX0" fmla="*/ 1857375 w 4619625"/>
                  <a:gd name="connsiteY0" fmla="*/ 235618 h 1640556"/>
                  <a:gd name="connsiteX1" fmla="*/ 2114550 w 4619625"/>
                  <a:gd name="connsiteY1" fmla="*/ 616618 h 1640556"/>
                  <a:gd name="connsiteX2" fmla="*/ 2309812 w 4619625"/>
                  <a:gd name="connsiteY2" fmla="*/ 821406 h 1640556"/>
                  <a:gd name="connsiteX3" fmla="*/ 2495550 w 4619625"/>
                  <a:gd name="connsiteY3" fmla="*/ 1030956 h 1640556"/>
                  <a:gd name="connsiteX4" fmla="*/ 2628900 w 4619625"/>
                  <a:gd name="connsiteY4" fmla="*/ 1126206 h 1640556"/>
                  <a:gd name="connsiteX5" fmla="*/ 2900362 w 4619625"/>
                  <a:gd name="connsiteY5" fmla="*/ 1311943 h 1640556"/>
                  <a:gd name="connsiteX6" fmla="*/ 3205162 w 4619625"/>
                  <a:gd name="connsiteY6" fmla="*/ 1473868 h 1640556"/>
                  <a:gd name="connsiteX7" fmla="*/ 3571875 w 4619625"/>
                  <a:gd name="connsiteY7" fmla="*/ 1569118 h 1640556"/>
                  <a:gd name="connsiteX8" fmla="*/ 4619625 w 4619625"/>
                  <a:gd name="connsiteY8" fmla="*/ 1554831 h 1640556"/>
                  <a:gd name="connsiteX9" fmla="*/ 4557712 w 4619625"/>
                  <a:gd name="connsiteY9" fmla="*/ 1640556 h 1640556"/>
                  <a:gd name="connsiteX10" fmla="*/ 0 w 4619625"/>
                  <a:gd name="connsiteY10" fmla="*/ 1611981 h 1640556"/>
                  <a:gd name="connsiteX11" fmla="*/ 881062 w 4619625"/>
                  <a:gd name="connsiteY11" fmla="*/ 945231 h 1640556"/>
                  <a:gd name="connsiteX12" fmla="*/ 1052512 w 4619625"/>
                  <a:gd name="connsiteY12" fmla="*/ 388018 h 1640556"/>
                  <a:gd name="connsiteX13" fmla="*/ 1104900 w 4619625"/>
                  <a:gd name="connsiteY13" fmla="*/ 7018 h 1640556"/>
                  <a:gd name="connsiteX14" fmla="*/ 1504950 w 4619625"/>
                  <a:gd name="connsiteY14" fmla="*/ 168944 h 1640556"/>
                  <a:gd name="connsiteX15" fmla="*/ 1724025 w 4619625"/>
                  <a:gd name="connsiteY15" fmla="*/ 240381 h 1640556"/>
                  <a:gd name="connsiteX16" fmla="*/ 1804988 w 4619625"/>
                  <a:gd name="connsiteY16" fmla="*/ 230857 h 1640556"/>
                  <a:gd name="connsiteX17" fmla="*/ 1890712 w 4619625"/>
                  <a:gd name="connsiteY17" fmla="*/ 268956 h 1640556"/>
                  <a:gd name="connsiteX18" fmla="*/ 1857375 w 4619625"/>
                  <a:gd name="connsiteY18" fmla="*/ 235618 h 1640556"/>
                  <a:gd name="connsiteX0" fmla="*/ 1857375 w 4619625"/>
                  <a:gd name="connsiteY0" fmla="*/ 235618 h 1640556"/>
                  <a:gd name="connsiteX1" fmla="*/ 2114550 w 4619625"/>
                  <a:gd name="connsiteY1" fmla="*/ 616618 h 1640556"/>
                  <a:gd name="connsiteX2" fmla="*/ 2309812 w 4619625"/>
                  <a:gd name="connsiteY2" fmla="*/ 821406 h 1640556"/>
                  <a:gd name="connsiteX3" fmla="*/ 2495550 w 4619625"/>
                  <a:gd name="connsiteY3" fmla="*/ 1030956 h 1640556"/>
                  <a:gd name="connsiteX4" fmla="*/ 2628900 w 4619625"/>
                  <a:gd name="connsiteY4" fmla="*/ 1126206 h 1640556"/>
                  <a:gd name="connsiteX5" fmla="*/ 2900362 w 4619625"/>
                  <a:gd name="connsiteY5" fmla="*/ 1311943 h 1640556"/>
                  <a:gd name="connsiteX6" fmla="*/ 3205162 w 4619625"/>
                  <a:gd name="connsiteY6" fmla="*/ 1473868 h 1640556"/>
                  <a:gd name="connsiteX7" fmla="*/ 3571875 w 4619625"/>
                  <a:gd name="connsiteY7" fmla="*/ 1569118 h 1640556"/>
                  <a:gd name="connsiteX8" fmla="*/ 4619625 w 4619625"/>
                  <a:gd name="connsiteY8" fmla="*/ 1554831 h 1640556"/>
                  <a:gd name="connsiteX9" fmla="*/ 4557712 w 4619625"/>
                  <a:gd name="connsiteY9" fmla="*/ 1640556 h 1640556"/>
                  <a:gd name="connsiteX10" fmla="*/ 0 w 4619625"/>
                  <a:gd name="connsiteY10" fmla="*/ 1611981 h 1640556"/>
                  <a:gd name="connsiteX11" fmla="*/ 881062 w 4619625"/>
                  <a:gd name="connsiteY11" fmla="*/ 945231 h 1640556"/>
                  <a:gd name="connsiteX12" fmla="*/ 1052512 w 4619625"/>
                  <a:gd name="connsiteY12" fmla="*/ 388018 h 1640556"/>
                  <a:gd name="connsiteX13" fmla="*/ 1104900 w 4619625"/>
                  <a:gd name="connsiteY13" fmla="*/ 7018 h 1640556"/>
                  <a:gd name="connsiteX14" fmla="*/ 1504950 w 4619625"/>
                  <a:gd name="connsiteY14" fmla="*/ 168944 h 1640556"/>
                  <a:gd name="connsiteX15" fmla="*/ 1724025 w 4619625"/>
                  <a:gd name="connsiteY15" fmla="*/ 240381 h 1640556"/>
                  <a:gd name="connsiteX16" fmla="*/ 1804988 w 4619625"/>
                  <a:gd name="connsiteY16" fmla="*/ 230857 h 1640556"/>
                  <a:gd name="connsiteX17" fmla="*/ 1890712 w 4619625"/>
                  <a:gd name="connsiteY17" fmla="*/ 268956 h 1640556"/>
                  <a:gd name="connsiteX18" fmla="*/ 1857375 w 4619625"/>
                  <a:gd name="connsiteY18" fmla="*/ 235618 h 1640556"/>
                  <a:gd name="connsiteX0" fmla="*/ 1857375 w 4619625"/>
                  <a:gd name="connsiteY0" fmla="*/ 246304 h 1651242"/>
                  <a:gd name="connsiteX1" fmla="*/ 2114550 w 4619625"/>
                  <a:gd name="connsiteY1" fmla="*/ 627304 h 1651242"/>
                  <a:gd name="connsiteX2" fmla="*/ 2309812 w 4619625"/>
                  <a:gd name="connsiteY2" fmla="*/ 832092 h 1651242"/>
                  <a:gd name="connsiteX3" fmla="*/ 2495550 w 4619625"/>
                  <a:gd name="connsiteY3" fmla="*/ 1041642 h 1651242"/>
                  <a:gd name="connsiteX4" fmla="*/ 2628900 w 4619625"/>
                  <a:gd name="connsiteY4" fmla="*/ 1136892 h 1651242"/>
                  <a:gd name="connsiteX5" fmla="*/ 2900362 w 4619625"/>
                  <a:gd name="connsiteY5" fmla="*/ 1322629 h 1651242"/>
                  <a:gd name="connsiteX6" fmla="*/ 3205162 w 4619625"/>
                  <a:gd name="connsiteY6" fmla="*/ 1484554 h 1651242"/>
                  <a:gd name="connsiteX7" fmla="*/ 3571875 w 4619625"/>
                  <a:gd name="connsiteY7" fmla="*/ 1579804 h 1651242"/>
                  <a:gd name="connsiteX8" fmla="*/ 4619625 w 4619625"/>
                  <a:gd name="connsiteY8" fmla="*/ 1565517 h 1651242"/>
                  <a:gd name="connsiteX9" fmla="*/ 4557712 w 4619625"/>
                  <a:gd name="connsiteY9" fmla="*/ 1651242 h 1651242"/>
                  <a:gd name="connsiteX10" fmla="*/ 0 w 4619625"/>
                  <a:gd name="connsiteY10" fmla="*/ 1622667 h 1651242"/>
                  <a:gd name="connsiteX11" fmla="*/ 881062 w 4619625"/>
                  <a:gd name="connsiteY11" fmla="*/ 955917 h 1651242"/>
                  <a:gd name="connsiteX12" fmla="*/ 1052512 w 4619625"/>
                  <a:gd name="connsiteY12" fmla="*/ 398704 h 1651242"/>
                  <a:gd name="connsiteX13" fmla="*/ 1104900 w 4619625"/>
                  <a:gd name="connsiteY13" fmla="*/ 17704 h 1651242"/>
                  <a:gd name="connsiteX14" fmla="*/ 1285875 w 4619625"/>
                  <a:gd name="connsiteY14" fmla="*/ 74854 h 1651242"/>
                  <a:gd name="connsiteX15" fmla="*/ 1504950 w 4619625"/>
                  <a:gd name="connsiteY15" fmla="*/ 179630 h 1651242"/>
                  <a:gd name="connsiteX16" fmla="*/ 1724025 w 4619625"/>
                  <a:gd name="connsiteY16" fmla="*/ 251067 h 1651242"/>
                  <a:gd name="connsiteX17" fmla="*/ 1804988 w 4619625"/>
                  <a:gd name="connsiteY17" fmla="*/ 241543 h 1651242"/>
                  <a:gd name="connsiteX18" fmla="*/ 1890712 w 4619625"/>
                  <a:gd name="connsiteY18" fmla="*/ 279642 h 1651242"/>
                  <a:gd name="connsiteX19" fmla="*/ 1857375 w 4619625"/>
                  <a:gd name="connsiteY19" fmla="*/ 246304 h 1651242"/>
                  <a:gd name="connsiteX0" fmla="*/ 1857375 w 4619625"/>
                  <a:gd name="connsiteY0" fmla="*/ 242205 h 1647143"/>
                  <a:gd name="connsiteX1" fmla="*/ 2114550 w 4619625"/>
                  <a:gd name="connsiteY1" fmla="*/ 623205 h 1647143"/>
                  <a:gd name="connsiteX2" fmla="*/ 2309812 w 4619625"/>
                  <a:gd name="connsiteY2" fmla="*/ 827993 h 1647143"/>
                  <a:gd name="connsiteX3" fmla="*/ 2495550 w 4619625"/>
                  <a:gd name="connsiteY3" fmla="*/ 1037543 h 1647143"/>
                  <a:gd name="connsiteX4" fmla="*/ 2628900 w 4619625"/>
                  <a:gd name="connsiteY4" fmla="*/ 1132793 h 1647143"/>
                  <a:gd name="connsiteX5" fmla="*/ 2900362 w 4619625"/>
                  <a:gd name="connsiteY5" fmla="*/ 1318530 h 1647143"/>
                  <a:gd name="connsiteX6" fmla="*/ 3205162 w 4619625"/>
                  <a:gd name="connsiteY6" fmla="*/ 1480455 h 1647143"/>
                  <a:gd name="connsiteX7" fmla="*/ 3571875 w 4619625"/>
                  <a:gd name="connsiteY7" fmla="*/ 1575705 h 1647143"/>
                  <a:gd name="connsiteX8" fmla="*/ 4619625 w 4619625"/>
                  <a:gd name="connsiteY8" fmla="*/ 1561418 h 1647143"/>
                  <a:gd name="connsiteX9" fmla="*/ 4557712 w 4619625"/>
                  <a:gd name="connsiteY9" fmla="*/ 1647143 h 1647143"/>
                  <a:gd name="connsiteX10" fmla="*/ 0 w 4619625"/>
                  <a:gd name="connsiteY10" fmla="*/ 1618568 h 1647143"/>
                  <a:gd name="connsiteX11" fmla="*/ 881062 w 4619625"/>
                  <a:gd name="connsiteY11" fmla="*/ 951818 h 1647143"/>
                  <a:gd name="connsiteX12" fmla="*/ 1052512 w 4619625"/>
                  <a:gd name="connsiteY12" fmla="*/ 394605 h 1647143"/>
                  <a:gd name="connsiteX13" fmla="*/ 1104900 w 4619625"/>
                  <a:gd name="connsiteY13" fmla="*/ 13605 h 1647143"/>
                  <a:gd name="connsiteX14" fmla="*/ 1290637 w 4619625"/>
                  <a:gd name="connsiteY14" fmla="*/ 108855 h 1647143"/>
                  <a:gd name="connsiteX15" fmla="*/ 1504950 w 4619625"/>
                  <a:gd name="connsiteY15" fmla="*/ 175531 h 1647143"/>
                  <a:gd name="connsiteX16" fmla="*/ 1724025 w 4619625"/>
                  <a:gd name="connsiteY16" fmla="*/ 246968 h 1647143"/>
                  <a:gd name="connsiteX17" fmla="*/ 1804988 w 4619625"/>
                  <a:gd name="connsiteY17" fmla="*/ 237444 h 1647143"/>
                  <a:gd name="connsiteX18" fmla="*/ 1890712 w 4619625"/>
                  <a:gd name="connsiteY18" fmla="*/ 275543 h 1647143"/>
                  <a:gd name="connsiteX19" fmla="*/ 1857375 w 4619625"/>
                  <a:gd name="connsiteY19" fmla="*/ 242205 h 1647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619625" h="1647143">
                    <a:moveTo>
                      <a:pt x="1857375" y="242205"/>
                    </a:moveTo>
                    <a:lnTo>
                      <a:pt x="2114550" y="623205"/>
                    </a:lnTo>
                    <a:lnTo>
                      <a:pt x="2309812" y="827993"/>
                    </a:lnTo>
                    <a:lnTo>
                      <a:pt x="2495550" y="1037543"/>
                    </a:lnTo>
                    <a:lnTo>
                      <a:pt x="2628900" y="1132793"/>
                    </a:lnTo>
                    <a:lnTo>
                      <a:pt x="2900362" y="1318530"/>
                    </a:lnTo>
                    <a:lnTo>
                      <a:pt x="3205162" y="1480455"/>
                    </a:lnTo>
                    <a:lnTo>
                      <a:pt x="3571875" y="1575705"/>
                    </a:lnTo>
                    <a:lnTo>
                      <a:pt x="4619625" y="1561418"/>
                    </a:lnTo>
                    <a:lnTo>
                      <a:pt x="4557712" y="1647143"/>
                    </a:lnTo>
                    <a:lnTo>
                      <a:pt x="0" y="1618568"/>
                    </a:lnTo>
                    <a:lnTo>
                      <a:pt x="881062" y="951818"/>
                    </a:lnTo>
                    <a:lnTo>
                      <a:pt x="1052512" y="394605"/>
                    </a:lnTo>
                    <a:lnTo>
                      <a:pt x="1104900" y="13605"/>
                    </a:lnTo>
                    <a:cubicBezTo>
                      <a:pt x="1143794" y="-40370"/>
                      <a:pt x="1223962" y="81867"/>
                      <a:pt x="1290637" y="108855"/>
                    </a:cubicBezTo>
                    <a:cubicBezTo>
                      <a:pt x="1357312" y="135843"/>
                      <a:pt x="1431925" y="146162"/>
                      <a:pt x="1504950" y="175531"/>
                    </a:cubicBezTo>
                    <a:cubicBezTo>
                      <a:pt x="1608137" y="195375"/>
                      <a:pt x="1672431" y="230299"/>
                      <a:pt x="1724025" y="246968"/>
                    </a:cubicBezTo>
                    <a:cubicBezTo>
                      <a:pt x="1775619" y="263637"/>
                      <a:pt x="1777207" y="225538"/>
                      <a:pt x="1804988" y="237444"/>
                    </a:cubicBezTo>
                    <a:cubicBezTo>
                      <a:pt x="1832769" y="249350"/>
                      <a:pt x="1868487" y="263637"/>
                      <a:pt x="1890712" y="275543"/>
                    </a:cubicBezTo>
                    <a:lnTo>
                      <a:pt x="1857375" y="242205"/>
                    </a:lnTo>
                    <a:close/>
                  </a:path>
                </a:pathLst>
              </a:custGeom>
              <a:solidFill>
                <a:schemeClr val="accent1">
                  <a:alpha val="4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68B70418-3E82-4773-A76A-E867029509AC}"/>
                </a:ext>
              </a:extLst>
            </p:cNvPr>
            <p:cNvSpPr txBox="1"/>
            <p:nvPr/>
          </p:nvSpPr>
          <p:spPr>
            <a:xfrm>
              <a:off x="5395312" y="2188025"/>
              <a:ext cx="137755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SUPWELL/IRRWELL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(AG well)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03BCDCDF-5F00-4103-9D96-11254D8FEC3A}"/>
                </a:ext>
              </a:extLst>
            </p:cNvPr>
            <p:cNvSpPr txBox="1"/>
            <p:nvPr/>
          </p:nvSpPr>
          <p:spPr>
            <a:xfrm flipH="1">
              <a:off x="5656948" y="3738578"/>
              <a:ext cx="115342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IRRDIVERSION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SFR segment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59647F2-1101-4713-A916-FD084FE3DAC1}"/>
                </a:ext>
              </a:extLst>
            </p:cNvPr>
            <p:cNvSpPr txBox="1"/>
            <p:nvPr/>
          </p:nvSpPr>
          <p:spPr>
            <a:xfrm flipH="1">
              <a:off x="4781100" y="2948518"/>
              <a:ext cx="115342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IRRDIVERSION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(SFR segment)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A95E5FB2-A0B0-4360-904F-6B164BEF7881}"/>
                </a:ext>
              </a:extLst>
            </p:cNvPr>
            <p:cNvSpPr txBox="1"/>
            <p:nvPr/>
          </p:nvSpPr>
          <p:spPr>
            <a:xfrm>
              <a:off x="6867525" y="4252824"/>
              <a:ext cx="157588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Spring discharge (UZF)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FFA954B4-E5D9-43A6-A279-A8F9BA375986}"/>
                </a:ext>
              </a:extLst>
            </p:cNvPr>
            <p:cNvSpPr txBox="1"/>
            <p:nvPr/>
          </p:nvSpPr>
          <p:spPr>
            <a:xfrm>
              <a:off x="4141760" y="2345879"/>
              <a:ext cx="112556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ET (UZF/PRMS)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95885D0A-A3C1-44A3-92E9-3DD4565D8FAC}"/>
                </a:ext>
              </a:extLst>
            </p:cNvPr>
            <p:cNvSpPr txBox="1"/>
            <p:nvPr/>
          </p:nvSpPr>
          <p:spPr>
            <a:xfrm>
              <a:off x="3104719" y="4232488"/>
              <a:ext cx="167513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Groundwater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return flow (UZF/PRMS)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55AD4331-9020-441A-BEF0-20A1BCB8FC0A}"/>
                </a:ext>
              </a:extLst>
            </p:cNvPr>
            <p:cNvSpPr txBox="1"/>
            <p:nvPr/>
          </p:nvSpPr>
          <p:spPr>
            <a:xfrm>
              <a:off x="4494034" y="5061473"/>
              <a:ext cx="112114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Canal gain/loss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(SFR)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860B7C84-4703-4B62-BA20-79D9BB82ED46}"/>
                </a:ext>
              </a:extLst>
            </p:cNvPr>
            <p:cNvSpPr txBox="1"/>
            <p:nvPr/>
          </p:nvSpPr>
          <p:spPr>
            <a:xfrm flipH="1">
              <a:off x="3485524" y="2824354"/>
              <a:ext cx="115342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Irrigation (AG)</a:t>
              </a:r>
            </a:p>
          </p:txBody>
        </p:sp>
        <p:sp>
          <p:nvSpPr>
            <p:cNvPr id="236" name="Arrow: Down 235">
              <a:extLst>
                <a:ext uri="{FF2B5EF4-FFF2-40B4-BE49-F238E27FC236}">
                  <a16:creationId xmlns:a16="http://schemas.microsoft.com/office/drawing/2014/main" id="{4A0A5D1D-AD3E-43EC-8853-AB834C7D8C87}"/>
                </a:ext>
              </a:extLst>
            </p:cNvPr>
            <p:cNvSpPr/>
            <p:nvPr/>
          </p:nvSpPr>
          <p:spPr>
            <a:xfrm>
              <a:off x="3940383" y="3137913"/>
              <a:ext cx="175595" cy="242204"/>
            </a:xfrm>
            <a:prstGeom prst="downArrow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8" name="Arrow: Down 367">
            <a:extLst>
              <a:ext uri="{FF2B5EF4-FFF2-40B4-BE49-F238E27FC236}">
                <a16:creationId xmlns:a16="http://schemas.microsoft.com/office/drawing/2014/main" id="{2B9DB09E-A414-4D7E-8A53-4874BA595867}"/>
              </a:ext>
            </a:extLst>
          </p:cNvPr>
          <p:cNvSpPr/>
          <p:nvPr/>
        </p:nvSpPr>
        <p:spPr>
          <a:xfrm rot="10800000">
            <a:off x="9943508" y="4770959"/>
            <a:ext cx="175595" cy="242204"/>
          </a:xfrm>
          <a:prstGeom prst="down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C29BC1AC-5A0E-4446-AD0A-DA8F98904B12}"/>
              </a:ext>
            </a:extLst>
          </p:cNvPr>
          <p:cNvSpPr txBox="1"/>
          <p:nvPr/>
        </p:nvSpPr>
        <p:spPr>
          <a:xfrm>
            <a:off x="9181624" y="4490455"/>
            <a:ext cx="19153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Spring discharge (UZF)</a:t>
            </a:r>
          </a:p>
        </p:txBody>
      </p:sp>
      <p:sp>
        <p:nvSpPr>
          <p:cNvPr id="370" name="Arrow: Down 369">
            <a:extLst>
              <a:ext uri="{FF2B5EF4-FFF2-40B4-BE49-F238E27FC236}">
                <a16:creationId xmlns:a16="http://schemas.microsoft.com/office/drawing/2014/main" id="{DE424738-635E-4C1C-84E8-74FA92183A23}"/>
              </a:ext>
            </a:extLst>
          </p:cNvPr>
          <p:cNvSpPr/>
          <p:nvPr/>
        </p:nvSpPr>
        <p:spPr>
          <a:xfrm rot="18904782">
            <a:off x="7275157" y="2978317"/>
            <a:ext cx="256463" cy="370719"/>
          </a:xfrm>
          <a:prstGeom prst="downArrow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A9A72E49-3844-4CB9-B689-0AF68ECC5B55}"/>
              </a:ext>
            </a:extLst>
          </p:cNvPr>
          <p:cNvSpPr txBox="1"/>
          <p:nvPr/>
        </p:nvSpPr>
        <p:spPr>
          <a:xfrm flipH="1">
            <a:off x="6622005" y="2764215"/>
            <a:ext cx="13672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Irrigation (AG)</a:t>
            </a:r>
          </a:p>
        </p:txBody>
      </p:sp>
    </p:spTree>
    <p:extLst>
      <p:ext uri="{BB962C8B-B14F-4D97-AF65-F5344CB8AC3E}">
        <p14:creationId xmlns:p14="http://schemas.microsoft.com/office/powerpoint/2010/main" val="133935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82888606-BD03-41B9-8CF7-0F35BE63C751}"/>
              </a:ext>
            </a:extLst>
          </p:cNvPr>
          <p:cNvSpPr/>
          <p:nvPr/>
        </p:nvSpPr>
        <p:spPr>
          <a:xfrm rot="10800000">
            <a:off x="5927649" y="1307291"/>
            <a:ext cx="325086" cy="794156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7A17C31-AA3F-4E75-BBC2-3B751465B1C2}"/>
              </a:ext>
            </a:extLst>
          </p:cNvPr>
          <p:cNvSpPr/>
          <p:nvPr/>
        </p:nvSpPr>
        <p:spPr>
          <a:xfrm>
            <a:off x="4505817" y="2746374"/>
            <a:ext cx="3869858" cy="1236385"/>
          </a:xfrm>
          <a:custGeom>
            <a:avLst/>
            <a:gdLst>
              <a:gd name="connsiteX0" fmla="*/ 0 w 3859824"/>
              <a:gd name="connsiteY0" fmla="*/ 0 h 2031023"/>
              <a:gd name="connsiteX1" fmla="*/ 263770 w 3859824"/>
              <a:gd name="connsiteY1" fmla="*/ 35169 h 2031023"/>
              <a:gd name="connsiteX2" fmla="*/ 1107831 w 3859824"/>
              <a:gd name="connsiteY2" fmla="*/ 105508 h 2031023"/>
              <a:gd name="connsiteX3" fmla="*/ 1811216 w 3859824"/>
              <a:gd name="connsiteY3" fmla="*/ 149469 h 2031023"/>
              <a:gd name="connsiteX4" fmla="*/ 2382716 w 3859824"/>
              <a:gd name="connsiteY4" fmla="*/ 202223 h 2031023"/>
              <a:gd name="connsiteX5" fmla="*/ 2927839 w 3859824"/>
              <a:gd name="connsiteY5" fmla="*/ 237392 h 2031023"/>
              <a:gd name="connsiteX6" fmla="*/ 3859824 w 3859824"/>
              <a:gd name="connsiteY6" fmla="*/ 237392 h 2031023"/>
              <a:gd name="connsiteX7" fmla="*/ 3851031 w 3859824"/>
              <a:gd name="connsiteY7" fmla="*/ 2022231 h 2031023"/>
              <a:gd name="connsiteX8" fmla="*/ 0 w 3859824"/>
              <a:gd name="connsiteY8" fmla="*/ 2031023 h 2031023"/>
              <a:gd name="connsiteX9" fmla="*/ 0 w 3859824"/>
              <a:gd name="connsiteY9" fmla="*/ 0 h 2031023"/>
              <a:gd name="connsiteX0" fmla="*/ 0 w 3868616"/>
              <a:gd name="connsiteY0" fmla="*/ 0 h 2263699"/>
              <a:gd name="connsiteX1" fmla="*/ 263770 w 3868616"/>
              <a:gd name="connsiteY1" fmla="*/ 35169 h 2263699"/>
              <a:gd name="connsiteX2" fmla="*/ 1107831 w 3868616"/>
              <a:gd name="connsiteY2" fmla="*/ 105508 h 2263699"/>
              <a:gd name="connsiteX3" fmla="*/ 1811216 w 3868616"/>
              <a:gd name="connsiteY3" fmla="*/ 149469 h 2263699"/>
              <a:gd name="connsiteX4" fmla="*/ 2382716 w 3868616"/>
              <a:gd name="connsiteY4" fmla="*/ 202223 h 2263699"/>
              <a:gd name="connsiteX5" fmla="*/ 2927839 w 3868616"/>
              <a:gd name="connsiteY5" fmla="*/ 237392 h 2263699"/>
              <a:gd name="connsiteX6" fmla="*/ 3859824 w 3868616"/>
              <a:gd name="connsiteY6" fmla="*/ 237392 h 2263699"/>
              <a:gd name="connsiteX7" fmla="*/ 3868616 w 3868616"/>
              <a:gd name="connsiteY7" fmla="*/ 2263699 h 2263699"/>
              <a:gd name="connsiteX8" fmla="*/ 0 w 3868616"/>
              <a:gd name="connsiteY8" fmla="*/ 2031023 h 2263699"/>
              <a:gd name="connsiteX9" fmla="*/ 0 w 3868616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149469 h 2263699"/>
              <a:gd name="connsiteX4" fmla="*/ 2382716 w 3869858"/>
              <a:gd name="connsiteY4" fmla="*/ 202223 h 2263699"/>
              <a:gd name="connsiteX5" fmla="*/ 2927839 w 3869858"/>
              <a:gd name="connsiteY5" fmla="*/ 237392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0 w 3869858"/>
              <a:gd name="connsiteY8" fmla="*/ 2031023 h 2263699"/>
              <a:gd name="connsiteX9" fmla="*/ 0 w 3869858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149469 h 2263699"/>
              <a:gd name="connsiteX4" fmla="*/ 2382716 w 3869858"/>
              <a:gd name="connsiteY4" fmla="*/ 202223 h 2263699"/>
              <a:gd name="connsiteX5" fmla="*/ 2927839 w 3869858"/>
              <a:gd name="connsiteY5" fmla="*/ 237392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0 w 3869858"/>
              <a:gd name="connsiteY8" fmla="*/ 2031023 h 2263699"/>
              <a:gd name="connsiteX9" fmla="*/ 0 w 3869858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149469 h 2263699"/>
              <a:gd name="connsiteX4" fmla="*/ 2382716 w 3869858"/>
              <a:gd name="connsiteY4" fmla="*/ 202223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0 w 3869858"/>
              <a:gd name="connsiteY8" fmla="*/ 2031023 h 2263699"/>
              <a:gd name="connsiteX9" fmla="*/ 0 w 3869858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149469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0 w 3869858"/>
              <a:gd name="connsiteY8" fmla="*/ 2031023 h 2263699"/>
              <a:gd name="connsiteX9" fmla="*/ 0 w 3869858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234024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0 w 3869858"/>
              <a:gd name="connsiteY8" fmla="*/ 2031023 h 2263699"/>
              <a:gd name="connsiteX9" fmla="*/ 0 w 3869858"/>
              <a:gd name="connsiteY9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234024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2120985 w 3869858"/>
              <a:gd name="connsiteY8" fmla="*/ 2160207 h 2263699"/>
              <a:gd name="connsiteX9" fmla="*/ 0 w 3869858"/>
              <a:gd name="connsiteY9" fmla="*/ 2031023 h 2263699"/>
              <a:gd name="connsiteX10" fmla="*/ 0 w 3869858"/>
              <a:gd name="connsiteY10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234024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2047094 w 3869858"/>
              <a:gd name="connsiteY8" fmla="*/ 2160207 h 2263699"/>
              <a:gd name="connsiteX9" fmla="*/ 0 w 3869858"/>
              <a:gd name="connsiteY9" fmla="*/ 2031023 h 2263699"/>
              <a:gd name="connsiteX10" fmla="*/ 0 w 3869858"/>
              <a:gd name="connsiteY10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234024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2047094 w 3869858"/>
              <a:gd name="connsiteY8" fmla="*/ 2160207 h 2263699"/>
              <a:gd name="connsiteX9" fmla="*/ 1622222 w 3869858"/>
              <a:gd name="connsiteY9" fmla="*/ 2092565 h 2263699"/>
              <a:gd name="connsiteX10" fmla="*/ 0 w 3869858"/>
              <a:gd name="connsiteY10" fmla="*/ 2031023 h 2263699"/>
              <a:gd name="connsiteX11" fmla="*/ 0 w 3869858"/>
              <a:gd name="connsiteY11" fmla="*/ 0 h 2263699"/>
              <a:gd name="connsiteX0" fmla="*/ 0 w 3869858"/>
              <a:gd name="connsiteY0" fmla="*/ 0 h 2263699"/>
              <a:gd name="connsiteX1" fmla="*/ 263770 w 3869858"/>
              <a:gd name="connsiteY1" fmla="*/ 35169 h 2263699"/>
              <a:gd name="connsiteX2" fmla="*/ 1107831 w 3869858"/>
              <a:gd name="connsiteY2" fmla="*/ 105508 h 2263699"/>
              <a:gd name="connsiteX3" fmla="*/ 1811216 w 3869858"/>
              <a:gd name="connsiteY3" fmla="*/ 234024 h 2263699"/>
              <a:gd name="connsiteX4" fmla="*/ 2336534 w 3869858"/>
              <a:gd name="connsiteY4" fmla="*/ 371331 h 2263699"/>
              <a:gd name="connsiteX5" fmla="*/ 2918602 w 3869858"/>
              <a:gd name="connsiteY5" fmla="*/ 474145 h 2263699"/>
              <a:gd name="connsiteX6" fmla="*/ 3869061 w 3869858"/>
              <a:gd name="connsiteY6" fmla="*/ 474145 h 2263699"/>
              <a:gd name="connsiteX7" fmla="*/ 3868616 w 3869858"/>
              <a:gd name="connsiteY7" fmla="*/ 2263699 h 2263699"/>
              <a:gd name="connsiteX8" fmla="*/ 2047094 w 3869858"/>
              <a:gd name="connsiteY8" fmla="*/ 2160207 h 2263699"/>
              <a:gd name="connsiteX9" fmla="*/ 1612986 w 3869858"/>
              <a:gd name="connsiteY9" fmla="*/ 2210940 h 2263699"/>
              <a:gd name="connsiteX10" fmla="*/ 0 w 3869858"/>
              <a:gd name="connsiteY10" fmla="*/ 2031023 h 2263699"/>
              <a:gd name="connsiteX11" fmla="*/ 0 w 3869858"/>
              <a:gd name="connsiteY11" fmla="*/ 0 h 226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69858" h="2263699">
                <a:moveTo>
                  <a:pt x="0" y="0"/>
                </a:moveTo>
                <a:lnTo>
                  <a:pt x="263770" y="35169"/>
                </a:lnTo>
                <a:lnTo>
                  <a:pt x="1107831" y="105508"/>
                </a:lnTo>
                <a:lnTo>
                  <a:pt x="1811216" y="234024"/>
                </a:lnTo>
                <a:lnTo>
                  <a:pt x="2336534" y="371331"/>
                </a:lnTo>
                <a:lnTo>
                  <a:pt x="2918602" y="474145"/>
                </a:lnTo>
                <a:cubicBezTo>
                  <a:pt x="3232343" y="553063"/>
                  <a:pt x="3536847" y="445960"/>
                  <a:pt x="3869061" y="474145"/>
                </a:cubicBezTo>
                <a:cubicBezTo>
                  <a:pt x="3871992" y="1149581"/>
                  <a:pt x="3865685" y="1588263"/>
                  <a:pt x="3868616" y="2263699"/>
                </a:cubicBezTo>
                <a:lnTo>
                  <a:pt x="2047094" y="2160207"/>
                </a:lnTo>
                <a:lnTo>
                  <a:pt x="1612986" y="2210940"/>
                </a:lnTo>
                <a:lnTo>
                  <a:pt x="0" y="203102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35000">
                <a:schemeClr val="accent1">
                  <a:tint val="44500"/>
                  <a:satMod val="160000"/>
                  <a:alpha val="52000"/>
                </a:schemeClr>
              </a:gs>
              <a:gs pos="99000">
                <a:schemeClr val="tx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6F5F2EA-B125-4A79-814F-16F7E1A8EF5B}"/>
              </a:ext>
            </a:extLst>
          </p:cNvPr>
          <p:cNvSpPr/>
          <p:nvPr/>
        </p:nvSpPr>
        <p:spPr>
          <a:xfrm>
            <a:off x="7642803" y="1229216"/>
            <a:ext cx="325086" cy="1339273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5F53E16-9821-4E07-8589-23DC8B43BED1}"/>
              </a:ext>
            </a:extLst>
          </p:cNvPr>
          <p:cNvSpPr/>
          <p:nvPr/>
        </p:nvSpPr>
        <p:spPr>
          <a:xfrm>
            <a:off x="8213132" y="1536411"/>
            <a:ext cx="325086" cy="794156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D874592-325D-4E9C-8932-057394E6AA65}"/>
              </a:ext>
            </a:extLst>
          </p:cNvPr>
          <p:cNvSpPr/>
          <p:nvPr/>
        </p:nvSpPr>
        <p:spPr>
          <a:xfrm rot="16200000">
            <a:off x="8012738" y="2401349"/>
            <a:ext cx="325086" cy="1003995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A6BAA6C-48BA-48DF-93BC-69BD98416D30}"/>
              </a:ext>
            </a:extLst>
          </p:cNvPr>
          <p:cNvSpPr/>
          <p:nvPr/>
        </p:nvSpPr>
        <p:spPr>
          <a:xfrm>
            <a:off x="6037875" y="1629254"/>
            <a:ext cx="742809" cy="277912"/>
          </a:xfrm>
          <a:custGeom>
            <a:avLst/>
            <a:gdLst>
              <a:gd name="connsiteX0" fmla="*/ 736709 w 751851"/>
              <a:gd name="connsiteY0" fmla="*/ 218798 h 277912"/>
              <a:gd name="connsiteX1" fmla="*/ 718236 w 751851"/>
              <a:gd name="connsiteY1" fmla="*/ 144907 h 277912"/>
              <a:gd name="connsiteX2" fmla="*/ 551982 w 751851"/>
              <a:gd name="connsiteY2" fmla="*/ 52544 h 277912"/>
              <a:gd name="connsiteX3" fmla="*/ 376491 w 751851"/>
              <a:gd name="connsiteY3" fmla="*/ 6362 h 277912"/>
              <a:gd name="connsiteX4" fmla="*/ 219473 w 751851"/>
              <a:gd name="connsiteY4" fmla="*/ 6362 h 277912"/>
              <a:gd name="connsiteX5" fmla="*/ 90164 w 751851"/>
              <a:gd name="connsiteY5" fmla="*/ 61780 h 277912"/>
              <a:gd name="connsiteX6" fmla="*/ 34745 w 751851"/>
              <a:gd name="connsiteY6" fmla="*/ 126435 h 277912"/>
              <a:gd name="connsiteX7" fmla="*/ 7036 w 751851"/>
              <a:gd name="connsiteY7" fmla="*/ 246507 h 277912"/>
              <a:gd name="connsiteX8" fmla="*/ 16273 w 751851"/>
              <a:gd name="connsiteY8" fmla="*/ 274216 h 277912"/>
              <a:gd name="connsiteX9" fmla="*/ 173291 w 751851"/>
              <a:gd name="connsiteY9" fmla="*/ 181853 h 277912"/>
              <a:gd name="connsiteX10" fmla="*/ 321073 w 751851"/>
              <a:gd name="connsiteY10" fmla="*/ 126435 h 277912"/>
              <a:gd name="connsiteX11" fmla="*/ 385727 w 751851"/>
              <a:gd name="connsiteY11" fmla="*/ 71016 h 277912"/>
              <a:gd name="connsiteX12" fmla="*/ 542745 w 751851"/>
              <a:gd name="connsiteY12" fmla="*/ 61780 h 277912"/>
              <a:gd name="connsiteX13" fmla="*/ 736709 w 751851"/>
              <a:gd name="connsiteY13" fmla="*/ 218798 h 277912"/>
              <a:gd name="connsiteX0" fmla="*/ 736709 w 742809"/>
              <a:gd name="connsiteY0" fmla="*/ 218798 h 277912"/>
              <a:gd name="connsiteX1" fmla="*/ 681291 w 742809"/>
              <a:gd name="connsiteY1" fmla="*/ 154144 h 277912"/>
              <a:gd name="connsiteX2" fmla="*/ 551982 w 742809"/>
              <a:gd name="connsiteY2" fmla="*/ 52544 h 277912"/>
              <a:gd name="connsiteX3" fmla="*/ 376491 w 742809"/>
              <a:gd name="connsiteY3" fmla="*/ 6362 h 277912"/>
              <a:gd name="connsiteX4" fmla="*/ 219473 w 742809"/>
              <a:gd name="connsiteY4" fmla="*/ 6362 h 277912"/>
              <a:gd name="connsiteX5" fmla="*/ 90164 w 742809"/>
              <a:gd name="connsiteY5" fmla="*/ 61780 h 277912"/>
              <a:gd name="connsiteX6" fmla="*/ 34745 w 742809"/>
              <a:gd name="connsiteY6" fmla="*/ 126435 h 277912"/>
              <a:gd name="connsiteX7" fmla="*/ 7036 w 742809"/>
              <a:gd name="connsiteY7" fmla="*/ 246507 h 277912"/>
              <a:gd name="connsiteX8" fmla="*/ 16273 w 742809"/>
              <a:gd name="connsiteY8" fmla="*/ 274216 h 277912"/>
              <a:gd name="connsiteX9" fmla="*/ 173291 w 742809"/>
              <a:gd name="connsiteY9" fmla="*/ 181853 h 277912"/>
              <a:gd name="connsiteX10" fmla="*/ 321073 w 742809"/>
              <a:gd name="connsiteY10" fmla="*/ 126435 h 277912"/>
              <a:gd name="connsiteX11" fmla="*/ 385727 w 742809"/>
              <a:gd name="connsiteY11" fmla="*/ 71016 h 277912"/>
              <a:gd name="connsiteX12" fmla="*/ 542745 w 742809"/>
              <a:gd name="connsiteY12" fmla="*/ 61780 h 277912"/>
              <a:gd name="connsiteX13" fmla="*/ 736709 w 742809"/>
              <a:gd name="connsiteY13" fmla="*/ 218798 h 27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42809" h="277912">
                <a:moveTo>
                  <a:pt x="736709" y="218798"/>
                </a:moveTo>
                <a:cubicBezTo>
                  <a:pt x="759800" y="234192"/>
                  <a:pt x="712079" y="181853"/>
                  <a:pt x="681291" y="154144"/>
                </a:cubicBezTo>
                <a:cubicBezTo>
                  <a:pt x="650503" y="126435"/>
                  <a:pt x="602782" y="77174"/>
                  <a:pt x="551982" y="52544"/>
                </a:cubicBezTo>
                <a:cubicBezTo>
                  <a:pt x="501182" y="27914"/>
                  <a:pt x="431909" y="14059"/>
                  <a:pt x="376491" y="6362"/>
                </a:cubicBezTo>
                <a:cubicBezTo>
                  <a:pt x="321073" y="-1335"/>
                  <a:pt x="267194" y="-2874"/>
                  <a:pt x="219473" y="6362"/>
                </a:cubicBezTo>
                <a:cubicBezTo>
                  <a:pt x="171752" y="15598"/>
                  <a:pt x="120952" y="41768"/>
                  <a:pt x="90164" y="61780"/>
                </a:cubicBezTo>
                <a:cubicBezTo>
                  <a:pt x="59376" y="81792"/>
                  <a:pt x="48600" y="95647"/>
                  <a:pt x="34745" y="126435"/>
                </a:cubicBezTo>
                <a:cubicBezTo>
                  <a:pt x="20890" y="157223"/>
                  <a:pt x="10115" y="221877"/>
                  <a:pt x="7036" y="246507"/>
                </a:cubicBezTo>
                <a:cubicBezTo>
                  <a:pt x="3957" y="271137"/>
                  <a:pt x="-11436" y="284992"/>
                  <a:pt x="16273" y="274216"/>
                </a:cubicBezTo>
                <a:cubicBezTo>
                  <a:pt x="43982" y="263440"/>
                  <a:pt x="122491" y="206483"/>
                  <a:pt x="173291" y="181853"/>
                </a:cubicBezTo>
                <a:cubicBezTo>
                  <a:pt x="224091" y="157223"/>
                  <a:pt x="285667" y="144908"/>
                  <a:pt x="321073" y="126435"/>
                </a:cubicBezTo>
                <a:cubicBezTo>
                  <a:pt x="356479" y="107962"/>
                  <a:pt x="348782" y="81792"/>
                  <a:pt x="385727" y="71016"/>
                </a:cubicBezTo>
                <a:cubicBezTo>
                  <a:pt x="422672" y="60240"/>
                  <a:pt x="479630" y="37150"/>
                  <a:pt x="542745" y="61780"/>
                </a:cubicBezTo>
                <a:cubicBezTo>
                  <a:pt x="605860" y="86410"/>
                  <a:pt x="713618" y="203404"/>
                  <a:pt x="736709" y="21879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9FF295-DC36-42CD-AE12-AFC89A3E7BBD}"/>
              </a:ext>
            </a:extLst>
          </p:cNvPr>
          <p:cNvSpPr/>
          <p:nvPr/>
        </p:nvSpPr>
        <p:spPr>
          <a:xfrm>
            <a:off x="6700407" y="2023193"/>
            <a:ext cx="798717" cy="554532"/>
          </a:xfrm>
          <a:custGeom>
            <a:avLst/>
            <a:gdLst>
              <a:gd name="connsiteX0" fmla="*/ 3625 w 802056"/>
              <a:gd name="connsiteY0" fmla="*/ 554532 h 555399"/>
              <a:gd name="connsiteX1" fmla="*/ 86752 w 802056"/>
              <a:gd name="connsiteY1" fmla="*/ 258968 h 555399"/>
              <a:gd name="connsiteX2" fmla="*/ 216062 w 802056"/>
              <a:gd name="connsiteY2" fmla="*/ 92714 h 555399"/>
              <a:gd name="connsiteX3" fmla="*/ 354607 w 802056"/>
              <a:gd name="connsiteY3" fmla="*/ 18823 h 555399"/>
              <a:gd name="connsiteX4" fmla="*/ 576280 w 802056"/>
              <a:gd name="connsiteY4" fmla="*/ 9586 h 555399"/>
              <a:gd name="connsiteX5" fmla="*/ 742534 w 802056"/>
              <a:gd name="connsiteY5" fmla="*/ 138896 h 555399"/>
              <a:gd name="connsiteX6" fmla="*/ 797952 w 802056"/>
              <a:gd name="connsiteY6" fmla="*/ 379041 h 555399"/>
              <a:gd name="connsiteX7" fmla="*/ 797952 w 802056"/>
              <a:gd name="connsiteY7" fmla="*/ 462168 h 555399"/>
              <a:gd name="connsiteX8" fmla="*/ 779480 w 802056"/>
              <a:gd name="connsiteY8" fmla="*/ 462168 h 555399"/>
              <a:gd name="connsiteX9" fmla="*/ 705589 w 802056"/>
              <a:gd name="connsiteY9" fmla="*/ 342096 h 555399"/>
              <a:gd name="connsiteX10" fmla="*/ 548571 w 802056"/>
              <a:gd name="connsiteY10" fmla="*/ 249732 h 555399"/>
              <a:gd name="connsiteX11" fmla="*/ 493152 w 802056"/>
              <a:gd name="connsiteY11" fmla="*/ 157368 h 555399"/>
              <a:gd name="connsiteX12" fmla="*/ 373080 w 802056"/>
              <a:gd name="connsiteY12" fmla="*/ 166605 h 555399"/>
              <a:gd name="connsiteX13" fmla="*/ 243771 w 802056"/>
              <a:gd name="connsiteY13" fmla="*/ 148132 h 555399"/>
              <a:gd name="connsiteX14" fmla="*/ 206825 w 802056"/>
              <a:gd name="connsiteY14" fmla="*/ 157368 h 555399"/>
              <a:gd name="connsiteX15" fmla="*/ 3625 w 802056"/>
              <a:gd name="connsiteY15" fmla="*/ 554532 h 555399"/>
              <a:gd name="connsiteX0" fmla="*/ 286 w 798717"/>
              <a:gd name="connsiteY0" fmla="*/ 554532 h 554532"/>
              <a:gd name="connsiteX1" fmla="*/ 83413 w 798717"/>
              <a:gd name="connsiteY1" fmla="*/ 258968 h 554532"/>
              <a:gd name="connsiteX2" fmla="*/ 212723 w 798717"/>
              <a:gd name="connsiteY2" fmla="*/ 92714 h 554532"/>
              <a:gd name="connsiteX3" fmla="*/ 351268 w 798717"/>
              <a:gd name="connsiteY3" fmla="*/ 18823 h 554532"/>
              <a:gd name="connsiteX4" fmla="*/ 572941 w 798717"/>
              <a:gd name="connsiteY4" fmla="*/ 9586 h 554532"/>
              <a:gd name="connsiteX5" fmla="*/ 739195 w 798717"/>
              <a:gd name="connsiteY5" fmla="*/ 138896 h 554532"/>
              <a:gd name="connsiteX6" fmla="*/ 794613 w 798717"/>
              <a:gd name="connsiteY6" fmla="*/ 379041 h 554532"/>
              <a:gd name="connsiteX7" fmla="*/ 794613 w 798717"/>
              <a:gd name="connsiteY7" fmla="*/ 462168 h 554532"/>
              <a:gd name="connsiteX8" fmla="*/ 776141 w 798717"/>
              <a:gd name="connsiteY8" fmla="*/ 462168 h 554532"/>
              <a:gd name="connsiteX9" fmla="*/ 702250 w 798717"/>
              <a:gd name="connsiteY9" fmla="*/ 342096 h 554532"/>
              <a:gd name="connsiteX10" fmla="*/ 545232 w 798717"/>
              <a:gd name="connsiteY10" fmla="*/ 249732 h 554532"/>
              <a:gd name="connsiteX11" fmla="*/ 489813 w 798717"/>
              <a:gd name="connsiteY11" fmla="*/ 157368 h 554532"/>
              <a:gd name="connsiteX12" fmla="*/ 369741 w 798717"/>
              <a:gd name="connsiteY12" fmla="*/ 166605 h 554532"/>
              <a:gd name="connsiteX13" fmla="*/ 240432 w 798717"/>
              <a:gd name="connsiteY13" fmla="*/ 148132 h 554532"/>
              <a:gd name="connsiteX14" fmla="*/ 111122 w 798717"/>
              <a:gd name="connsiteY14" fmla="*/ 258968 h 554532"/>
              <a:gd name="connsiteX15" fmla="*/ 286 w 798717"/>
              <a:gd name="connsiteY15" fmla="*/ 554532 h 55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8717" h="554532">
                <a:moveTo>
                  <a:pt x="286" y="554532"/>
                </a:moveTo>
                <a:cubicBezTo>
                  <a:pt x="-4332" y="554532"/>
                  <a:pt x="48007" y="335938"/>
                  <a:pt x="83413" y="258968"/>
                </a:cubicBezTo>
                <a:cubicBezTo>
                  <a:pt x="118819" y="181998"/>
                  <a:pt x="168081" y="132738"/>
                  <a:pt x="212723" y="92714"/>
                </a:cubicBezTo>
                <a:cubicBezTo>
                  <a:pt x="257365" y="52690"/>
                  <a:pt x="291232" y="32678"/>
                  <a:pt x="351268" y="18823"/>
                </a:cubicBezTo>
                <a:cubicBezTo>
                  <a:pt x="411304" y="4968"/>
                  <a:pt x="508287" y="-10426"/>
                  <a:pt x="572941" y="9586"/>
                </a:cubicBezTo>
                <a:cubicBezTo>
                  <a:pt x="637595" y="29598"/>
                  <a:pt x="702250" y="77320"/>
                  <a:pt x="739195" y="138896"/>
                </a:cubicBezTo>
                <a:cubicBezTo>
                  <a:pt x="776140" y="200472"/>
                  <a:pt x="785377" y="325162"/>
                  <a:pt x="794613" y="379041"/>
                </a:cubicBezTo>
                <a:cubicBezTo>
                  <a:pt x="803849" y="432920"/>
                  <a:pt x="794613" y="462168"/>
                  <a:pt x="794613" y="462168"/>
                </a:cubicBezTo>
                <a:cubicBezTo>
                  <a:pt x="791534" y="476022"/>
                  <a:pt x="791535" y="482180"/>
                  <a:pt x="776141" y="462168"/>
                </a:cubicBezTo>
                <a:cubicBezTo>
                  <a:pt x="760747" y="442156"/>
                  <a:pt x="740735" y="377502"/>
                  <a:pt x="702250" y="342096"/>
                </a:cubicBezTo>
                <a:cubicBezTo>
                  <a:pt x="663765" y="306690"/>
                  <a:pt x="580638" y="280520"/>
                  <a:pt x="545232" y="249732"/>
                </a:cubicBezTo>
                <a:cubicBezTo>
                  <a:pt x="509826" y="218944"/>
                  <a:pt x="519062" y="171222"/>
                  <a:pt x="489813" y="157368"/>
                </a:cubicBezTo>
                <a:cubicBezTo>
                  <a:pt x="460565" y="143513"/>
                  <a:pt x="411304" y="168144"/>
                  <a:pt x="369741" y="166605"/>
                </a:cubicBezTo>
                <a:cubicBezTo>
                  <a:pt x="328178" y="165066"/>
                  <a:pt x="240432" y="148132"/>
                  <a:pt x="240432" y="148132"/>
                </a:cubicBezTo>
                <a:cubicBezTo>
                  <a:pt x="212723" y="146593"/>
                  <a:pt x="152686" y="195853"/>
                  <a:pt x="111122" y="258968"/>
                </a:cubicBezTo>
                <a:cubicBezTo>
                  <a:pt x="69558" y="322083"/>
                  <a:pt x="4904" y="554532"/>
                  <a:pt x="286" y="554532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BAAF962-90EF-4315-89D7-DCF4AB40A15F}"/>
              </a:ext>
            </a:extLst>
          </p:cNvPr>
          <p:cNvSpPr/>
          <p:nvPr/>
        </p:nvSpPr>
        <p:spPr>
          <a:xfrm>
            <a:off x="6848475" y="1510837"/>
            <a:ext cx="641538" cy="263349"/>
          </a:xfrm>
          <a:custGeom>
            <a:avLst/>
            <a:gdLst>
              <a:gd name="connsiteX0" fmla="*/ 0 w 641538"/>
              <a:gd name="connsiteY0" fmla="*/ 254088 h 263349"/>
              <a:gd name="connsiteX1" fmla="*/ 73891 w 641538"/>
              <a:gd name="connsiteY1" fmla="*/ 106306 h 263349"/>
              <a:gd name="connsiteX2" fmla="*/ 230909 w 641538"/>
              <a:gd name="connsiteY2" fmla="*/ 23179 h 263349"/>
              <a:gd name="connsiteX3" fmla="*/ 471055 w 641538"/>
              <a:gd name="connsiteY3" fmla="*/ 4706 h 263349"/>
              <a:gd name="connsiteX4" fmla="*/ 591127 w 641538"/>
              <a:gd name="connsiteY4" fmla="*/ 97070 h 263349"/>
              <a:gd name="connsiteX5" fmla="*/ 628073 w 641538"/>
              <a:gd name="connsiteY5" fmla="*/ 161724 h 263349"/>
              <a:gd name="connsiteX6" fmla="*/ 637309 w 641538"/>
              <a:gd name="connsiteY6" fmla="*/ 263324 h 263349"/>
              <a:gd name="connsiteX7" fmla="*/ 563418 w 641538"/>
              <a:gd name="connsiteY7" fmla="*/ 170961 h 263349"/>
              <a:gd name="connsiteX8" fmla="*/ 461818 w 641538"/>
              <a:gd name="connsiteY8" fmla="*/ 115542 h 263349"/>
              <a:gd name="connsiteX9" fmla="*/ 360218 w 641538"/>
              <a:gd name="connsiteY9" fmla="*/ 143252 h 263349"/>
              <a:gd name="connsiteX10" fmla="*/ 258618 w 641538"/>
              <a:gd name="connsiteY10" fmla="*/ 189433 h 263349"/>
              <a:gd name="connsiteX11" fmla="*/ 138545 w 641538"/>
              <a:gd name="connsiteY11" fmla="*/ 189433 h 263349"/>
              <a:gd name="connsiteX12" fmla="*/ 73891 w 641538"/>
              <a:gd name="connsiteY12" fmla="*/ 161724 h 263349"/>
              <a:gd name="connsiteX13" fmla="*/ 0 w 641538"/>
              <a:gd name="connsiteY13" fmla="*/ 254088 h 26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1538" h="263349">
                <a:moveTo>
                  <a:pt x="0" y="254088"/>
                </a:moveTo>
                <a:cubicBezTo>
                  <a:pt x="0" y="244852"/>
                  <a:pt x="35406" y="144791"/>
                  <a:pt x="73891" y="106306"/>
                </a:cubicBezTo>
                <a:cubicBezTo>
                  <a:pt x="112376" y="67821"/>
                  <a:pt x="164715" y="40112"/>
                  <a:pt x="230909" y="23179"/>
                </a:cubicBezTo>
                <a:cubicBezTo>
                  <a:pt x="297103" y="6246"/>
                  <a:pt x="411019" y="-7609"/>
                  <a:pt x="471055" y="4706"/>
                </a:cubicBezTo>
                <a:cubicBezTo>
                  <a:pt x="531091" y="17021"/>
                  <a:pt x="564957" y="70900"/>
                  <a:pt x="591127" y="97070"/>
                </a:cubicBezTo>
                <a:cubicBezTo>
                  <a:pt x="617297" y="123240"/>
                  <a:pt x="620376" y="134015"/>
                  <a:pt x="628073" y="161724"/>
                </a:cubicBezTo>
                <a:cubicBezTo>
                  <a:pt x="635770" y="189433"/>
                  <a:pt x="648085" y="261785"/>
                  <a:pt x="637309" y="263324"/>
                </a:cubicBezTo>
                <a:cubicBezTo>
                  <a:pt x="626533" y="264864"/>
                  <a:pt x="592666" y="195591"/>
                  <a:pt x="563418" y="170961"/>
                </a:cubicBezTo>
                <a:cubicBezTo>
                  <a:pt x="534170" y="146331"/>
                  <a:pt x="495685" y="120160"/>
                  <a:pt x="461818" y="115542"/>
                </a:cubicBezTo>
                <a:cubicBezTo>
                  <a:pt x="427951" y="110924"/>
                  <a:pt x="394085" y="130937"/>
                  <a:pt x="360218" y="143252"/>
                </a:cubicBezTo>
                <a:cubicBezTo>
                  <a:pt x="326351" y="155567"/>
                  <a:pt x="295564" y="181736"/>
                  <a:pt x="258618" y="189433"/>
                </a:cubicBezTo>
                <a:cubicBezTo>
                  <a:pt x="221672" y="197130"/>
                  <a:pt x="169333" y="194051"/>
                  <a:pt x="138545" y="189433"/>
                </a:cubicBezTo>
                <a:cubicBezTo>
                  <a:pt x="107757" y="184815"/>
                  <a:pt x="100061" y="144791"/>
                  <a:pt x="73891" y="161724"/>
                </a:cubicBezTo>
                <a:cubicBezTo>
                  <a:pt x="47721" y="178657"/>
                  <a:pt x="0" y="263324"/>
                  <a:pt x="0" y="25408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DCFDAB-2E07-405C-A9A0-5DBCB9AE7FBC}"/>
              </a:ext>
            </a:extLst>
          </p:cNvPr>
          <p:cNvSpPr/>
          <p:nvPr/>
        </p:nvSpPr>
        <p:spPr>
          <a:xfrm>
            <a:off x="6764694" y="2538919"/>
            <a:ext cx="693381" cy="301636"/>
          </a:xfrm>
          <a:custGeom>
            <a:avLst/>
            <a:gdLst>
              <a:gd name="connsiteX0" fmla="*/ 654 w 693381"/>
              <a:gd name="connsiteY0" fmla="*/ 168115 h 301636"/>
              <a:gd name="connsiteX1" fmla="*/ 129963 w 693381"/>
              <a:gd name="connsiteY1" fmla="*/ 38806 h 301636"/>
              <a:gd name="connsiteX2" fmla="*/ 286981 w 693381"/>
              <a:gd name="connsiteY2" fmla="*/ 1860 h 301636"/>
              <a:gd name="connsiteX3" fmla="*/ 508654 w 693381"/>
              <a:gd name="connsiteY3" fmla="*/ 84988 h 301636"/>
              <a:gd name="connsiteX4" fmla="*/ 656436 w 693381"/>
              <a:gd name="connsiteY4" fmla="*/ 177351 h 301636"/>
              <a:gd name="connsiteX5" fmla="*/ 693381 w 693381"/>
              <a:gd name="connsiteY5" fmla="*/ 251242 h 301636"/>
              <a:gd name="connsiteX6" fmla="*/ 656436 w 693381"/>
              <a:gd name="connsiteY6" fmla="*/ 297424 h 301636"/>
              <a:gd name="connsiteX7" fmla="*/ 545599 w 693381"/>
              <a:gd name="connsiteY7" fmla="*/ 297424 h 301636"/>
              <a:gd name="connsiteX8" fmla="*/ 443999 w 693381"/>
              <a:gd name="connsiteY8" fmla="*/ 278951 h 301636"/>
              <a:gd name="connsiteX9" fmla="*/ 323926 w 693381"/>
              <a:gd name="connsiteY9" fmla="*/ 140406 h 301636"/>
              <a:gd name="connsiteX10" fmla="*/ 185381 w 693381"/>
              <a:gd name="connsiteY10" fmla="*/ 57279 h 301636"/>
              <a:gd name="connsiteX11" fmla="*/ 654 w 693381"/>
              <a:gd name="connsiteY11" fmla="*/ 168115 h 301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3381" h="301636">
                <a:moveTo>
                  <a:pt x="654" y="168115"/>
                </a:moveTo>
                <a:cubicBezTo>
                  <a:pt x="-8582" y="165036"/>
                  <a:pt x="82242" y="66515"/>
                  <a:pt x="129963" y="38806"/>
                </a:cubicBezTo>
                <a:cubicBezTo>
                  <a:pt x="177684" y="11097"/>
                  <a:pt x="223866" y="-5837"/>
                  <a:pt x="286981" y="1860"/>
                </a:cubicBezTo>
                <a:cubicBezTo>
                  <a:pt x="350096" y="9557"/>
                  <a:pt x="447078" y="55739"/>
                  <a:pt x="508654" y="84988"/>
                </a:cubicBezTo>
                <a:cubicBezTo>
                  <a:pt x="570230" y="114236"/>
                  <a:pt x="625648" y="149642"/>
                  <a:pt x="656436" y="177351"/>
                </a:cubicBezTo>
                <a:cubicBezTo>
                  <a:pt x="687224" y="205060"/>
                  <a:pt x="693381" y="231230"/>
                  <a:pt x="693381" y="251242"/>
                </a:cubicBezTo>
                <a:cubicBezTo>
                  <a:pt x="693381" y="271254"/>
                  <a:pt x="681066" y="289727"/>
                  <a:pt x="656436" y="297424"/>
                </a:cubicBezTo>
                <a:cubicBezTo>
                  <a:pt x="631806" y="305121"/>
                  <a:pt x="581005" y="300503"/>
                  <a:pt x="545599" y="297424"/>
                </a:cubicBezTo>
                <a:cubicBezTo>
                  <a:pt x="510193" y="294345"/>
                  <a:pt x="480944" y="305121"/>
                  <a:pt x="443999" y="278951"/>
                </a:cubicBezTo>
                <a:cubicBezTo>
                  <a:pt x="407054" y="252781"/>
                  <a:pt x="367029" y="177351"/>
                  <a:pt x="323926" y="140406"/>
                </a:cubicBezTo>
                <a:cubicBezTo>
                  <a:pt x="280823" y="103461"/>
                  <a:pt x="231563" y="54200"/>
                  <a:pt x="185381" y="57279"/>
                </a:cubicBezTo>
                <a:cubicBezTo>
                  <a:pt x="139199" y="60358"/>
                  <a:pt x="9890" y="171194"/>
                  <a:pt x="654" y="168115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7A024D-1540-4833-8654-6D6C4C0E8887}"/>
              </a:ext>
            </a:extLst>
          </p:cNvPr>
          <p:cNvSpPr/>
          <p:nvPr/>
        </p:nvSpPr>
        <p:spPr>
          <a:xfrm>
            <a:off x="5831661" y="1965316"/>
            <a:ext cx="804595" cy="335837"/>
          </a:xfrm>
          <a:custGeom>
            <a:avLst/>
            <a:gdLst>
              <a:gd name="connsiteX0" fmla="*/ 804378 w 804595"/>
              <a:gd name="connsiteY0" fmla="*/ 335318 h 335837"/>
              <a:gd name="connsiteX1" fmla="*/ 601178 w 804595"/>
              <a:gd name="connsiteY1" fmla="*/ 95173 h 335837"/>
              <a:gd name="connsiteX2" fmla="*/ 379505 w 804595"/>
              <a:gd name="connsiteY2" fmla="*/ 2809 h 335837"/>
              <a:gd name="connsiteX3" fmla="*/ 157832 w 804595"/>
              <a:gd name="connsiteY3" fmla="*/ 39754 h 335837"/>
              <a:gd name="connsiteX4" fmla="*/ 37759 w 804595"/>
              <a:gd name="connsiteY4" fmla="*/ 196773 h 335837"/>
              <a:gd name="connsiteX5" fmla="*/ 814 w 804595"/>
              <a:gd name="connsiteY5" fmla="*/ 307609 h 335837"/>
              <a:gd name="connsiteX6" fmla="*/ 65469 w 804595"/>
              <a:gd name="connsiteY6" fmla="*/ 307609 h 335837"/>
              <a:gd name="connsiteX7" fmla="*/ 305614 w 804595"/>
              <a:gd name="connsiteY7" fmla="*/ 233718 h 335837"/>
              <a:gd name="connsiteX8" fmla="*/ 518050 w 804595"/>
              <a:gd name="connsiteY8" fmla="*/ 159827 h 335837"/>
              <a:gd name="connsiteX9" fmla="*/ 638123 w 804595"/>
              <a:gd name="connsiteY9" fmla="*/ 159827 h 335837"/>
              <a:gd name="connsiteX10" fmla="*/ 804378 w 804595"/>
              <a:gd name="connsiteY10" fmla="*/ 335318 h 33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595" h="335837">
                <a:moveTo>
                  <a:pt x="804378" y="335318"/>
                </a:moveTo>
                <a:cubicBezTo>
                  <a:pt x="798221" y="324542"/>
                  <a:pt x="671990" y="150591"/>
                  <a:pt x="601178" y="95173"/>
                </a:cubicBezTo>
                <a:cubicBezTo>
                  <a:pt x="530366" y="39755"/>
                  <a:pt x="453396" y="12045"/>
                  <a:pt x="379505" y="2809"/>
                </a:cubicBezTo>
                <a:cubicBezTo>
                  <a:pt x="305614" y="-6428"/>
                  <a:pt x="214790" y="7427"/>
                  <a:pt x="157832" y="39754"/>
                </a:cubicBezTo>
                <a:cubicBezTo>
                  <a:pt x="100874" y="72081"/>
                  <a:pt x="63929" y="152130"/>
                  <a:pt x="37759" y="196773"/>
                </a:cubicBezTo>
                <a:cubicBezTo>
                  <a:pt x="11589" y="241416"/>
                  <a:pt x="-3804" y="289136"/>
                  <a:pt x="814" y="307609"/>
                </a:cubicBezTo>
                <a:cubicBezTo>
                  <a:pt x="5432" y="326082"/>
                  <a:pt x="14669" y="319924"/>
                  <a:pt x="65469" y="307609"/>
                </a:cubicBezTo>
                <a:cubicBezTo>
                  <a:pt x="116269" y="295294"/>
                  <a:pt x="230184" y="258348"/>
                  <a:pt x="305614" y="233718"/>
                </a:cubicBezTo>
                <a:cubicBezTo>
                  <a:pt x="381044" y="209088"/>
                  <a:pt x="462632" y="172142"/>
                  <a:pt x="518050" y="159827"/>
                </a:cubicBezTo>
                <a:cubicBezTo>
                  <a:pt x="573468" y="147512"/>
                  <a:pt x="591941" y="133657"/>
                  <a:pt x="638123" y="159827"/>
                </a:cubicBezTo>
                <a:cubicBezTo>
                  <a:pt x="684305" y="185997"/>
                  <a:pt x="810535" y="346094"/>
                  <a:pt x="804378" y="33531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CAF76B-59BD-402A-8BEE-EF2FDA3DF88B}"/>
              </a:ext>
            </a:extLst>
          </p:cNvPr>
          <p:cNvSpPr/>
          <p:nvPr/>
        </p:nvSpPr>
        <p:spPr>
          <a:xfrm>
            <a:off x="5921376" y="2446179"/>
            <a:ext cx="622318" cy="289275"/>
          </a:xfrm>
          <a:custGeom>
            <a:avLst/>
            <a:gdLst>
              <a:gd name="connsiteX0" fmla="*/ 622299 w 622318"/>
              <a:gd name="connsiteY0" fmla="*/ 140782 h 289275"/>
              <a:gd name="connsiteX1" fmla="*/ 492990 w 622318"/>
              <a:gd name="connsiteY1" fmla="*/ 48419 h 289275"/>
              <a:gd name="connsiteX2" fmla="*/ 335972 w 622318"/>
              <a:gd name="connsiteY2" fmla="*/ 2237 h 289275"/>
              <a:gd name="connsiteX3" fmla="*/ 215899 w 622318"/>
              <a:gd name="connsiteY3" fmla="*/ 11473 h 289275"/>
              <a:gd name="connsiteX4" fmla="*/ 105063 w 622318"/>
              <a:gd name="connsiteY4" fmla="*/ 48419 h 289275"/>
              <a:gd name="connsiteX5" fmla="*/ 21935 w 622318"/>
              <a:gd name="connsiteY5" fmla="*/ 122310 h 289275"/>
              <a:gd name="connsiteX6" fmla="*/ 3463 w 622318"/>
              <a:gd name="connsiteY6" fmla="*/ 177728 h 289275"/>
              <a:gd name="connsiteX7" fmla="*/ 12699 w 622318"/>
              <a:gd name="connsiteY7" fmla="*/ 288564 h 289275"/>
              <a:gd name="connsiteX8" fmla="*/ 123535 w 622318"/>
              <a:gd name="connsiteY8" fmla="*/ 223910 h 289275"/>
              <a:gd name="connsiteX9" fmla="*/ 299026 w 622318"/>
              <a:gd name="connsiteY9" fmla="*/ 196200 h 289275"/>
              <a:gd name="connsiteX10" fmla="*/ 409863 w 622318"/>
              <a:gd name="connsiteY10" fmla="*/ 159255 h 289275"/>
              <a:gd name="connsiteX11" fmla="*/ 502226 w 622318"/>
              <a:gd name="connsiteY11" fmla="*/ 131546 h 289275"/>
              <a:gd name="connsiteX12" fmla="*/ 622299 w 622318"/>
              <a:gd name="connsiteY12" fmla="*/ 140782 h 28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2318" h="289275">
                <a:moveTo>
                  <a:pt x="622299" y="140782"/>
                </a:moveTo>
                <a:cubicBezTo>
                  <a:pt x="620760" y="126928"/>
                  <a:pt x="540711" y="71510"/>
                  <a:pt x="492990" y="48419"/>
                </a:cubicBezTo>
                <a:cubicBezTo>
                  <a:pt x="445269" y="25328"/>
                  <a:pt x="382154" y="8395"/>
                  <a:pt x="335972" y="2237"/>
                </a:cubicBezTo>
                <a:cubicBezTo>
                  <a:pt x="289790" y="-3921"/>
                  <a:pt x="254384" y="3776"/>
                  <a:pt x="215899" y="11473"/>
                </a:cubicBezTo>
                <a:cubicBezTo>
                  <a:pt x="177414" y="19170"/>
                  <a:pt x="137390" y="29946"/>
                  <a:pt x="105063" y="48419"/>
                </a:cubicBezTo>
                <a:cubicBezTo>
                  <a:pt x="72736" y="66892"/>
                  <a:pt x="38868" y="100758"/>
                  <a:pt x="21935" y="122310"/>
                </a:cubicBezTo>
                <a:cubicBezTo>
                  <a:pt x="5002" y="143862"/>
                  <a:pt x="5002" y="150019"/>
                  <a:pt x="3463" y="177728"/>
                </a:cubicBezTo>
                <a:cubicBezTo>
                  <a:pt x="1924" y="205437"/>
                  <a:pt x="-7313" y="280867"/>
                  <a:pt x="12699" y="288564"/>
                </a:cubicBezTo>
                <a:cubicBezTo>
                  <a:pt x="32711" y="296261"/>
                  <a:pt x="75814" y="239304"/>
                  <a:pt x="123535" y="223910"/>
                </a:cubicBezTo>
                <a:cubicBezTo>
                  <a:pt x="171256" y="208516"/>
                  <a:pt x="251305" y="206976"/>
                  <a:pt x="299026" y="196200"/>
                </a:cubicBezTo>
                <a:cubicBezTo>
                  <a:pt x="346747" y="185424"/>
                  <a:pt x="375996" y="170031"/>
                  <a:pt x="409863" y="159255"/>
                </a:cubicBezTo>
                <a:cubicBezTo>
                  <a:pt x="443730" y="148479"/>
                  <a:pt x="468359" y="133085"/>
                  <a:pt x="502226" y="131546"/>
                </a:cubicBezTo>
                <a:cubicBezTo>
                  <a:pt x="536093" y="130007"/>
                  <a:pt x="623838" y="154636"/>
                  <a:pt x="622299" y="140782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0F87AE-E23C-43E1-A569-84D1E35E5DA3}"/>
              </a:ext>
            </a:extLst>
          </p:cNvPr>
          <p:cNvSpPr/>
          <p:nvPr/>
        </p:nvSpPr>
        <p:spPr>
          <a:xfrm>
            <a:off x="6624638" y="2292302"/>
            <a:ext cx="92001" cy="227768"/>
          </a:xfrm>
          <a:custGeom>
            <a:avLst/>
            <a:gdLst>
              <a:gd name="connsiteX0" fmla="*/ 71437 w 71437"/>
              <a:gd name="connsiteY0" fmla="*/ 194515 h 194515"/>
              <a:gd name="connsiteX1" fmla="*/ 19050 w 71437"/>
              <a:gd name="connsiteY1" fmla="*/ 23065 h 194515"/>
              <a:gd name="connsiteX2" fmla="*/ 0 w 71437"/>
              <a:gd name="connsiteY2" fmla="*/ 6396 h 19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" h="194515">
                <a:moveTo>
                  <a:pt x="71437" y="194515"/>
                </a:moveTo>
                <a:cubicBezTo>
                  <a:pt x="51196" y="124466"/>
                  <a:pt x="30956" y="54418"/>
                  <a:pt x="19050" y="23065"/>
                </a:cubicBezTo>
                <a:cubicBezTo>
                  <a:pt x="7144" y="-8288"/>
                  <a:pt x="3572" y="-946"/>
                  <a:pt x="0" y="6396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181296A-86B4-4E10-945E-A7815699F9A3}"/>
              </a:ext>
            </a:extLst>
          </p:cNvPr>
          <p:cNvSpPr/>
          <p:nvPr/>
        </p:nvSpPr>
        <p:spPr>
          <a:xfrm>
            <a:off x="6522840" y="2559003"/>
            <a:ext cx="187523" cy="245667"/>
          </a:xfrm>
          <a:custGeom>
            <a:avLst/>
            <a:gdLst>
              <a:gd name="connsiteX0" fmla="*/ 187523 w 187523"/>
              <a:gd name="connsiteY0" fmla="*/ 245662 h 245667"/>
              <a:gd name="connsiteX1" fmla="*/ 20835 w 187523"/>
              <a:gd name="connsiteY1" fmla="*/ 31350 h 245667"/>
              <a:gd name="connsiteX2" fmla="*/ 20835 w 187523"/>
              <a:gd name="connsiteY2" fmla="*/ 24206 h 245667"/>
              <a:gd name="connsiteX3" fmla="*/ 187523 w 187523"/>
              <a:gd name="connsiteY3" fmla="*/ 245662 h 245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523" h="245667">
                <a:moveTo>
                  <a:pt x="187523" y="245662"/>
                </a:moveTo>
                <a:cubicBezTo>
                  <a:pt x="187523" y="246853"/>
                  <a:pt x="48616" y="68259"/>
                  <a:pt x="20835" y="31350"/>
                </a:cubicBezTo>
                <a:cubicBezTo>
                  <a:pt x="-6946" y="-5559"/>
                  <a:pt x="-6946" y="-12307"/>
                  <a:pt x="20835" y="24206"/>
                </a:cubicBezTo>
                <a:cubicBezTo>
                  <a:pt x="48616" y="60718"/>
                  <a:pt x="187523" y="244471"/>
                  <a:pt x="187523" y="245662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1878C74-7432-428C-AB5D-0751A60C53BC}"/>
              </a:ext>
            </a:extLst>
          </p:cNvPr>
          <p:cNvSpPr/>
          <p:nvPr/>
        </p:nvSpPr>
        <p:spPr>
          <a:xfrm>
            <a:off x="6750844" y="2973734"/>
            <a:ext cx="588169" cy="376238"/>
          </a:xfrm>
          <a:custGeom>
            <a:avLst/>
            <a:gdLst>
              <a:gd name="connsiteX0" fmla="*/ 0 w 588169"/>
              <a:gd name="connsiteY0" fmla="*/ 0 h 376238"/>
              <a:gd name="connsiteX1" fmla="*/ 588169 w 588169"/>
              <a:gd name="connsiteY1" fmla="*/ 376238 h 376238"/>
              <a:gd name="connsiteX2" fmla="*/ 588169 w 588169"/>
              <a:gd name="connsiteY2" fmla="*/ 376238 h 37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169" h="376238">
                <a:moveTo>
                  <a:pt x="0" y="0"/>
                </a:moveTo>
                <a:lnTo>
                  <a:pt x="588169" y="376238"/>
                </a:lnTo>
                <a:lnTo>
                  <a:pt x="588169" y="376238"/>
                </a:ln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899433A-C328-4EC9-887E-A29B513ABAAB}"/>
              </a:ext>
            </a:extLst>
          </p:cNvPr>
          <p:cNvSpPr/>
          <p:nvPr/>
        </p:nvSpPr>
        <p:spPr>
          <a:xfrm>
            <a:off x="7341394" y="3349972"/>
            <a:ext cx="119062" cy="311943"/>
          </a:xfrm>
          <a:custGeom>
            <a:avLst/>
            <a:gdLst>
              <a:gd name="connsiteX0" fmla="*/ 0 w 119062"/>
              <a:gd name="connsiteY0" fmla="*/ 0 h 311943"/>
              <a:gd name="connsiteX1" fmla="*/ 97631 w 119062"/>
              <a:gd name="connsiteY1" fmla="*/ 150018 h 311943"/>
              <a:gd name="connsiteX2" fmla="*/ 119062 w 119062"/>
              <a:gd name="connsiteY2" fmla="*/ 311943 h 31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62" h="311943">
                <a:moveTo>
                  <a:pt x="0" y="0"/>
                </a:moveTo>
                <a:cubicBezTo>
                  <a:pt x="38893" y="49014"/>
                  <a:pt x="77787" y="98028"/>
                  <a:pt x="97631" y="150018"/>
                </a:cubicBezTo>
                <a:cubicBezTo>
                  <a:pt x="117475" y="202008"/>
                  <a:pt x="118268" y="256975"/>
                  <a:pt x="119062" y="311943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7F6147-19A8-4AA5-80FA-647F4C2D458B}"/>
              </a:ext>
            </a:extLst>
          </p:cNvPr>
          <p:cNvSpPr/>
          <p:nvPr/>
        </p:nvSpPr>
        <p:spPr>
          <a:xfrm>
            <a:off x="7236332" y="3289646"/>
            <a:ext cx="435979" cy="372479"/>
          </a:xfrm>
          <a:custGeom>
            <a:avLst/>
            <a:gdLst>
              <a:gd name="connsiteX0" fmla="*/ 0 w 426168"/>
              <a:gd name="connsiteY0" fmla="*/ 0 h 388354"/>
              <a:gd name="connsiteX1" fmla="*/ 195262 w 426168"/>
              <a:gd name="connsiteY1" fmla="*/ 57150 h 388354"/>
              <a:gd name="connsiteX2" fmla="*/ 297656 w 426168"/>
              <a:gd name="connsiteY2" fmla="*/ 192881 h 388354"/>
              <a:gd name="connsiteX3" fmla="*/ 302419 w 426168"/>
              <a:gd name="connsiteY3" fmla="*/ 290512 h 388354"/>
              <a:gd name="connsiteX4" fmla="*/ 411956 w 426168"/>
              <a:gd name="connsiteY4" fmla="*/ 376237 h 388354"/>
              <a:gd name="connsiteX5" fmla="*/ 421481 w 426168"/>
              <a:gd name="connsiteY5" fmla="*/ 385762 h 38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168" h="388354">
                <a:moveTo>
                  <a:pt x="0" y="0"/>
                </a:moveTo>
                <a:cubicBezTo>
                  <a:pt x="72826" y="12501"/>
                  <a:pt x="145653" y="25003"/>
                  <a:pt x="195262" y="57150"/>
                </a:cubicBezTo>
                <a:cubicBezTo>
                  <a:pt x="244871" y="89297"/>
                  <a:pt x="279797" y="153987"/>
                  <a:pt x="297656" y="192881"/>
                </a:cubicBezTo>
                <a:cubicBezTo>
                  <a:pt x="315516" y="231775"/>
                  <a:pt x="283369" y="259953"/>
                  <a:pt x="302419" y="290512"/>
                </a:cubicBezTo>
                <a:cubicBezTo>
                  <a:pt x="321469" y="321071"/>
                  <a:pt x="411956" y="376237"/>
                  <a:pt x="411956" y="376237"/>
                </a:cubicBezTo>
                <a:cubicBezTo>
                  <a:pt x="431800" y="392112"/>
                  <a:pt x="426640" y="388937"/>
                  <a:pt x="421481" y="385762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6E59A65-73F4-4026-82EF-01D7C061FF44}"/>
              </a:ext>
            </a:extLst>
          </p:cNvPr>
          <p:cNvSpPr/>
          <p:nvPr/>
        </p:nvSpPr>
        <p:spPr>
          <a:xfrm>
            <a:off x="7525049" y="3448714"/>
            <a:ext cx="111619" cy="106046"/>
          </a:xfrm>
          <a:custGeom>
            <a:avLst/>
            <a:gdLst>
              <a:gd name="connsiteX0" fmla="*/ 0 w 97631"/>
              <a:gd name="connsiteY0" fmla="*/ 0 h 97631"/>
              <a:gd name="connsiteX1" fmla="*/ 76200 w 97631"/>
              <a:gd name="connsiteY1" fmla="*/ 54769 h 97631"/>
              <a:gd name="connsiteX2" fmla="*/ 97631 w 97631"/>
              <a:gd name="connsiteY2" fmla="*/ 97631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631" h="97631">
                <a:moveTo>
                  <a:pt x="0" y="0"/>
                </a:moveTo>
                <a:cubicBezTo>
                  <a:pt x="29964" y="19248"/>
                  <a:pt x="59928" y="38497"/>
                  <a:pt x="76200" y="54769"/>
                </a:cubicBezTo>
                <a:cubicBezTo>
                  <a:pt x="92472" y="71041"/>
                  <a:pt x="95051" y="84336"/>
                  <a:pt x="97631" y="97631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CD66FA-AF48-4875-AE15-05BF994314FC}"/>
              </a:ext>
            </a:extLst>
          </p:cNvPr>
          <p:cNvSpPr/>
          <p:nvPr/>
        </p:nvSpPr>
        <p:spPr>
          <a:xfrm>
            <a:off x="7365206" y="3483322"/>
            <a:ext cx="69057" cy="190500"/>
          </a:xfrm>
          <a:custGeom>
            <a:avLst/>
            <a:gdLst>
              <a:gd name="connsiteX0" fmla="*/ 69057 w 69057"/>
              <a:gd name="connsiteY0" fmla="*/ 0 h 190500"/>
              <a:gd name="connsiteX1" fmla="*/ 14288 w 69057"/>
              <a:gd name="connsiteY1" fmla="*/ 142875 h 190500"/>
              <a:gd name="connsiteX2" fmla="*/ 0 w 69057"/>
              <a:gd name="connsiteY2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57" h="190500">
                <a:moveTo>
                  <a:pt x="69057" y="0"/>
                </a:moveTo>
                <a:cubicBezTo>
                  <a:pt x="47427" y="55562"/>
                  <a:pt x="25798" y="111125"/>
                  <a:pt x="14288" y="142875"/>
                </a:cubicBezTo>
                <a:cubicBezTo>
                  <a:pt x="2778" y="174625"/>
                  <a:pt x="1389" y="182562"/>
                  <a:pt x="0" y="19050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796D20B-2B2F-482B-9E89-848A1475A7C1}"/>
              </a:ext>
            </a:extLst>
          </p:cNvPr>
          <p:cNvSpPr/>
          <p:nvPr/>
        </p:nvSpPr>
        <p:spPr>
          <a:xfrm>
            <a:off x="6888956" y="3064222"/>
            <a:ext cx="155294" cy="481012"/>
          </a:xfrm>
          <a:custGeom>
            <a:avLst/>
            <a:gdLst>
              <a:gd name="connsiteX0" fmla="*/ 0 w 155294"/>
              <a:gd name="connsiteY0" fmla="*/ 0 h 481012"/>
              <a:gd name="connsiteX1" fmla="*/ 71438 w 155294"/>
              <a:gd name="connsiteY1" fmla="*/ 169068 h 481012"/>
              <a:gd name="connsiteX2" fmla="*/ 142875 w 155294"/>
              <a:gd name="connsiteY2" fmla="*/ 304800 h 481012"/>
              <a:gd name="connsiteX3" fmla="*/ 154782 w 155294"/>
              <a:gd name="connsiteY3" fmla="*/ 481012 h 48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294" h="481012">
                <a:moveTo>
                  <a:pt x="0" y="0"/>
                </a:moveTo>
                <a:cubicBezTo>
                  <a:pt x="23813" y="59134"/>
                  <a:pt x="47626" y="118268"/>
                  <a:pt x="71438" y="169068"/>
                </a:cubicBezTo>
                <a:cubicBezTo>
                  <a:pt x="95250" y="219868"/>
                  <a:pt x="128984" y="252809"/>
                  <a:pt x="142875" y="304800"/>
                </a:cubicBezTo>
                <a:cubicBezTo>
                  <a:pt x="156766" y="356791"/>
                  <a:pt x="155774" y="418901"/>
                  <a:pt x="154782" y="481012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7530E6-A809-406E-9510-70C6CC5FAD5E}"/>
              </a:ext>
            </a:extLst>
          </p:cNvPr>
          <p:cNvSpPr/>
          <p:nvPr/>
        </p:nvSpPr>
        <p:spPr>
          <a:xfrm>
            <a:off x="6934200" y="3159472"/>
            <a:ext cx="160829" cy="240506"/>
          </a:xfrm>
          <a:custGeom>
            <a:avLst/>
            <a:gdLst>
              <a:gd name="connsiteX0" fmla="*/ 0 w 160829"/>
              <a:gd name="connsiteY0" fmla="*/ 0 h 240506"/>
              <a:gd name="connsiteX1" fmla="*/ 119063 w 160829"/>
              <a:gd name="connsiteY1" fmla="*/ 73818 h 240506"/>
              <a:gd name="connsiteX2" fmla="*/ 157163 w 160829"/>
              <a:gd name="connsiteY2" fmla="*/ 126206 h 240506"/>
              <a:gd name="connsiteX3" fmla="*/ 157163 w 160829"/>
              <a:gd name="connsiteY3" fmla="*/ 240506 h 24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829" h="240506">
                <a:moveTo>
                  <a:pt x="0" y="0"/>
                </a:moveTo>
                <a:cubicBezTo>
                  <a:pt x="46434" y="26392"/>
                  <a:pt x="92869" y="52784"/>
                  <a:pt x="119063" y="73818"/>
                </a:cubicBezTo>
                <a:cubicBezTo>
                  <a:pt x="145257" y="94852"/>
                  <a:pt x="150813" y="98425"/>
                  <a:pt x="157163" y="126206"/>
                </a:cubicBezTo>
                <a:cubicBezTo>
                  <a:pt x="163513" y="153987"/>
                  <a:pt x="160338" y="197246"/>
                  <a:pt x="157163" y="240506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77931CC-5C09-4638-86B2-904D84B4CED8}"/>
              </a:ext>
            </a:extLst>
          </p:cNvPr>
          <p:cNvSpPr/>
          <p:nvPr/>
        </p:nvSpPr>
        <p:spPr>
          <a:xfrm>
            <a:off x="6919428" y="3235672"/>
            <a:ext cx="69541" cy="390525"/>
          </a:xfrm>
          <a:custGeom>
            <a:avLst/>
            <a:gdLst>
              <a:gd name="connsiteX0" fmla="*/ 38585 w 69541"/>
              <a:gd name="connsiteY0" fmla="*/ 0 h 390525"/>
              <a:gd name="connsiteX1" fmla="*/ 7628 w 69541"/>
              <a:gd name="connsiteY1" fmla="*/ 107156 h 390525"/>
              <a:gd name="connsiteX2" fmla="*/ 5247 w 69541"/>
              <a:gd name="connsiteY2" fmla="*/ 178593 h 390525"/>
              <a:gd name="connsiteX3" fmla="*/ 69541 w 69541"/>
              <a:gd name="connsiteY3" fmla="*/ 3905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41" h="390525">
                <a:moveTo>
                  <a:pt x="38585" y="0"/>
                </a:moveTo>
                <a:cubicBezTo>
                  <a:pt x="25884" y="38695"/>
                  <a:pt x="13184" y="77391"/>
                  <a:pt x="7628" y="107156"/>
                </a:cubicBezTo>
                <a:cubicBezTo>
                  <a:pt x="2072" y="136921"/>
                  <a:pt x="-5072" y="131365"/>
                  <a:pt x="5247" y="178593"/>
                </a:cubicBezTo>
                <a:cubicBezTo>
                  <a:pt x="15566" y="225821"/>
                  <a:pt x="42553" y="308173"/>
                  <a:pt x="69541" y="390525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EABCA9B-EB45-4CA7-AD9C-2F63A19FA101}"/>
              </a:ext>
            </a:extLst>
          </p:cNvPr>
          <p:cNvSpPr/>
          <p:nvPr/>
        </p:nvSpPr>
        <p:spPr>
          <a:xfrm>
            <a:off x="6872374" y="3116609"/>
            <a:ext cx="33251" cy="133350"/>
          </a:xfrm>
          <a:custGeom>
            <a:avLst/>
            <a:gdLst>
              <a:gd name="connsiteX0" fmla="*/ 33251 w 33251"/>
              <a:gd name="connsiteY0" fmla="*/ 0 h 133350"/>
              <a:gd name="connsiteX1" fmla="*/ 2295 w 33251"/>
              <a:gd name="connsiteY1" fmla="*/ 64294 h 133350"/>
              <a:gd name="connsiteX2" fmla="*/ 4676 w 33251"/>
              <a:gd name="connsiteY2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51" h="133350">
                <a:moveTo>
                  <a:pt x="33251" y="0"/>
                </a:moveTo>
                <a:cubicBezTo>
                  <a:pt x="20154" y="21034"/>
                  <a:pt x="7057" y="42069"/>
                  <a:pt x="2295" y="64294"/>
                </a:cubicBezTo>
                <a:cubicBezTo>
                  <a:pt x="-2468" y="86519"/>
                  <a:pt x="1104" y="109934"/>
                  <a:pt x="4676" y="133350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36F7A42-0C02-435B-9C6F-80A6B174C8CA}"/>
              </a:ext>
            </a:extLst>
          </p:cNvPr>
          <p:cNvSpPr/>
          <p:nvPr/>
        </p:nvSpPr>
        <p:spPr>
          <a:xfrm>
            <a:off x="7093744" y="3197572"/>
            <a:ext cx="157162" cy="445293"/>
          </a:xfrm>
          <a:custGeom>
            <a:avLst/>
            <a:gdLst>
              <a:gd name="connsiteX0" fmla="*/ 0 w 157162"/>
              <a:gd name="connsiteY0" fmla="*/ 0 h 445293"/>
              <a:gd name="connsiteX1" fmla="*/ 88106 w 157162"/>
              <a:gd name="connsiteY1" fmla="*/ 138112 h 445293"/>
              <a:gd name="connsiteX2" fmla="*/ 128587 w 157162"/>
              <a:gd name="connsiteY2" fmla="*/ 295275 h 445293"/>
              <a:gd name="connsiteX3" fmla="*/ 157162 w 157162"/>
              <a:gd name="connsiteY3" fmla="*/ 445293 h 44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62" h="445293">
                <a:moveTo>
                  <a:pt x="0" y="0"/>
                </a:moveTo>
                <a:cubicBezTo>
                  <a:pt x="33337" y="44449"/>
                  <a:pt x="66675" y="88899"/>
                  <a:pt x="88106" y="138112"/>
                </a:cubicBezTo>
                <a:cubicBezTo>
                  <a:pt x="109537" y="187325"/>
                  <a:pt x="117078" y="244078"/>
                  <a:pt x="128587" y="295275"/>
                </a:cubicBezTo>
                <a:cubicBezTo>
                  <a:pt x="140096" y="346472"/>
                  <a:pt x="148629" y="395882"/>
                  <a:pt x="157162" y="445293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ADC0524-B100-49ED-B59A-C4985E3AC528}"/>
              </a:ext>
            </a:extLst>
          </p:cNvPr>
          <p:cNvSpPr/>
          <p:nvPr/>
        </p:nvSpPr>
        <p:spPr>
          <a:xfrm>
            <a:off x="7134807" y="3502372"/>
            <a:ext cx="87524" cy="155984"/>
          </a:xfrm>
          <a:custGeom>
            <a:avLst/>
            <a:gdLst>
              <a:gd name="connsiteX0" fmla="*/ 87524 w 87524"/>
              <a:gd name="connsiteY0" fmla="*/ 0 h 155984"/>
              <a:gd name="connsiteX1" fmla="*/ 11324 w 87524"/>
              <a:gd name="connsiteY1" fmla="*/ 138112 h 155984"/>
              <a:gd name="connsiteX2" fmla="*/ 1799 w 87524"/>
              <a:gd name="connsiteY2" fmla="*/ 150018 h 15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524" h="155984">
                <a:moveTo>
                  <a:pt x="87524" y="0"/>
                </a:moveTo>
                <a:cubicBezTo>
                  <a:pt x="56567" y="56554"/>
                  <a:pt x="25611" y="113109"/>
                  <a:pt x="11324" y="138112"/>
                </a:cubicBezTo>
                <a:cubicBezTo>
                  <a:pt x="-2963" y="163115"/>
                  <a:pt x="-582" y="156566"/>
                  <a:pt x="1799" y="150018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409FB27-F536-4BC5-BF6B-8CBED5A61F5E}"/>
              </a:ext>
            </a:extLst>
          </p:cNvPr>
          <p:cNvSpPr/>
          <p:nvPr/>
        </p:nvSpPr>
        <p:spPr>
          <a:xfrm>
            <a:off x="6686550" y="3144350"/>
            <a:ext cx="114300" cy="505660"/>
          </a:xfrm>
          <a:custGeom>
            <a:avLst/>
            <a:gdLst>
              <a:gd name="connsiteX0" fmla="*/ 102394 w 102394"/>
              <a:gd name="connsiteY0" fmla="*/ 0 h 490537"/>
              <a:gd name="connsiteX1" fmla="*/ 64294 w 102394"/>
              <a:gd name="connsiteY1" fmla="*/ 95250 h 490537"/>
              <a:gd name="connsiteX2" fmla="*/ 54769 w 102394"/>
              <a:gd name="connsiteY2" fmla="*/ 219075 h 490537"/>
              <a:gd name="connsiteX3" fmla="*/ 9525 w 102394"/>
              <a:gd name="connsiteY3" fmla="*/ 326231 h 490537"/>
              <a:gd name="connsiteX4" fmla="*/ 0 w 102394"/>
              <a:gd name="connsiteY4" fmla="*/ 490537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94" h="490537">
                <a:moveTo>
                  <a:pt x="102394" y="0"/>
                </a:moveTo>
                <a:cubicBezTo>
                  <a:pt x="87312" y="29369"/>
                  <a:pt x="72231" y="58738"/>
                  <a:pt x="64294" y="95250"/>
                </a:cubicBezTo>
                <a:cubicBezTo>
                  <a:pt x="56357" y="131762"/>
                  <a:pt x="63897" y="180578"/>
                  <a:pt x="54769" y="219075"/>
                </a:cubicBezTo>
                <a:cubicBezTo>
                  <a:pt x="45641" y="257572"/>
                  <a:pt x="18653" y="280987"/>
                  <a:pt x="9525" y="326231"/>
                </a:cubicBezTo>
                <a:cubicBezTo>
                  <a:pt x="397" y="371475"/>
                  <a:pt x="198" y="431006"/>
                  <a:pt x="0" y="490537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5CAC18A-390D-4665-9516-29D08015E7EB}"/>
              </a:ext>
            </a:extLst>
          </p:cNvPr>
          <p:cNvSpPr/>
          <p:nvPr/>
        </p:nvSpPr>
        <p:spPr>
          <a:xfrm>
            <a:off x="6736556" y="3388072"/>
            <a:ext cx="51006" cy="188118"/>
          </a:xfrm>
          <a:custGeom>
            <a:avLst/>
            <a:gdLst>
              <a:gd name="connsiteX0" fmla="*/ 0 w 51006"/>
              <a:gd name="connsiteY0" fmla="*/ 0 h 188118"/>
              <a:gd name="connsiteX1" fmla="*/ 50007 w 51006"/>
              <a:gd name="connsiteY1" fmla="*/ 85725 h 188118"/>
              <a:gd name="connsiteX2" fmla="*/ 28575 w 51006"/>
              <a:gd name="connsiteY2" fmla="*/ 188118 h 18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06" h="188118">
                <a:moveTo>
                  <a:pt x="0" y="0"/>
                </a:moveTo>
                <a:cubicBezTo>
                  <a:pt x="22622" y="27186"/>
                  <a:pt x="45245" y="54372"/>
                  <a:pt x="50007" y="85725"/>
                </a:cubicBezTo>
                <a:cubicBezTo>
                  <a:pt x="54769" y="117078"/>
                  <a:pt x="41672" y="152598"/>
                  <a:pt x="28575" y="188118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4759DB5-2233-4064-A9C4-B619EFBA64E1}"/>
              </a:ext>
            </a:extLst>
          </p:cNvPr>
          <p:cNvSpPr/>
          <p:nvPr/>
        </p:nvSpPr>
        <p:spPr>
          <a:xfrm>
            <a:off x="6466937" y="3052315"/>
            <a:ext cx="300576" cy="290451"/>
          </a:xfrm>
          <a:custGeom>
            <a:avLst/>
            <a:gdLst>
              <a:gd name="connsiteX0" fmla="*/ 300576 w 300576"/>
              <a:gd name="connsiteY0" fmla="*/ 0 h 290451"/>
              <a:gd name="connsiteX1" fmla="*/ 169607 w 300576"/>
              <a:gd name="connsiteY1" fmla="*/ 109538 h 290451"/>
              <a:gd name="connsiteX2" fmla="*/ 17207 w 300576"/>
              <a:gd name="connsiteY2" fmla="*/ 273844 h 290451"/>
              <a:gd name="connsiteX3" fmla="*/ 10063 w 300576"/>
              <a:gd name="connsiteY3" fmla="*/ 276225 h 2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76" h="290451">
                <a:moveTo>
                  <a:pt x="300576" y="0"/>
                </a:moveTo>
                <a:cubicBezTo>
                  <a:pt x="258705" y="31949"/>
                  <a:pt x="216835" y="63898"/>
                  <a:pt x="169607" y="109538"/>
                </a:cubicBezTo>
                <a:cubicBezTo>
                  <a:pt x="122379" y="155178"/>
                  <a:pt x="43798" y="246063"/>
                  <a:pt x="17207" y="273844"/>
                </a:cubicBezTo>
                <a:cubicBezTo>
                  <a:pt x="-9384" y="301625"/>
                  <a:pt x="339" y="288925"/>
                  <a:pt x="10063" y="276225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E9C634D-97D2-46AD-B44D-7F3E89487BF6}"/>
              </a:ext>
            </a:extLst>
          </p:cNvPr>
          <p:cNvSpPr/>
          <p:nvPr/>
        </p:nvSpPr>
        <p:spPr>
          <a:xfrm>
            <a:off x="6262688" y="3123659"/>
            <a:ext cx="381000" cy="81056"/>
          </a:xfrm>
          <a:custGeom>
            <a:avLst/>
            <a:gdLst>
              <a:gd name="connsiteX0" fmla="*/ 381000 w 381000"/>
              <a:gd name="connsiteY0" fmla="*/ 26288 h 81056"/>
              <a:gd name="connsiteX1" fmla="*/ 261937 w 381000"/>
              <a:gd name="connsiteY1" fmla="*/ 94 h 81056"/>
              <a:gd name="connsiteX2" fmla="*/ 145256 w 381000"/>
              <a:gd name="connsiteY2" fmla="*/ 19144 h 81056"/>
              <a:gd name="connsiteX3" fmla="*/ 88106 w 381000"/>
              <a:gd name="connsiteY3" fmla="*/ 59625 h 81056"/>
              <a:gd name="connsiteX4" fmla="*/ 0 w 381000"/>
              <a:gd name="connsiteY4" fmla="*/ 81056 h 8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81056">
                <a:moveTo>
                  <a:pt x="381000" y="26288"/>
                </a:moveTo>
                <a:cubicBezTo>
                  <a:pt x="341114" y="13786"/>
                  <a:pt x="301228" y="1285"/>
                  <a:pt x="261937" y="94"/>
                </a:cubicBezTo>
                <a:cubicBezTo>
                  <a:pt x="222646" y="-1097"/>
                  <a:pt x="174228" y="9222"/>
                  <a:pt x="145256" y="19144"/>
                </a:cubicBezTo>
                <a:cubicBezTo>
                  <a:pt x="116284" y="29066"/>
                  <a:pt x="112315" y="49306"/>
                  <a:pt x="88106" y="59625"/>
                </a:cubicBezTo>
                <a:cubicBezTo>
                  <a:pt x="63897" y="69944"/>
                  <a:pt x="31948" y="75500"/>
                  <a:pt x="0" y="81056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0721B8C-05A9-4D3E-AF46-90F08FC11C4E}"/>
              </a:ext>
            </a:extLst>
          </p:cNvPr>
          <p:cNvSpPr/>
          <p:nvPr/>
        </p:nvSpPr>
        <p:spPr>
          <a:xfrm>
            <a:off x="6103144" y="3209478"/>
            <a:ext cx="164306" cy="169069"/>
          </a:xfrm>
          <a:custGeom>
            <a:avLst/>
            <a:gdLst>
              <a:gd name="connsiteX0" fmla="*/ 164306 w 164306"/>
              <a:gd name="connsiteY0" fmla="*/ 0 h 169069"/>
              <a:gd name="connsiteX1" fmla="*/ 95250 w 164306"/>
              <a:gd name="connsiteY1" fmla="*/ 45244 h 169069"/>
              <a:gd name="connsiteX2" fmla="*/ 47625 w 164306"/>
              <a:gd name="connsiteY2" fmla="*/ 85725 h 169069"/>
              <a:gd name="connsiteX3" fmla="*/ 40481 w 164306"/>
              <a:gd name="connsiteY3" fmla="*/ 130969 h 169069"/>
              <a:gd name="connsiteX4" fmla="*/ 0 w 164306"/>
              <a:gd name="connsiteY4" fmla="*/ 169069 h 16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06" h="169069">
                <a:moveTo>
                  <a:pt x="164306" y="0"/>
                </a:moveTo>
                <a:cubicBezTo>
                  <a:pt x="139501" y="15478"/>
                  <a:pt x="114697" y="30957"/>
                  <a:pt x="95250" y="45244"/>
                </a:cubicBezTo>
                <a:cubicBezTo>
                  <a:pt x="75803" y="59531"/>
                  <a:pt x="56753" y="71438"/>
                  <a:pt x="47625" y="85725"/>
                </a:cubicBezTo>
                <a:cubicBezTo>
                  <a:pt x="38497" y="100012"/>
                  <a:pt x="48418" y="117078"/>
                  <a:pt x="40481" y="130969"/>
                </a:cubicBezTo>
                <a:cubicBezTo>
                  <a:pt x="32544" y="144860"/>
                  <a:pt x="16272" y="156964"/>
                  <a:pt x="0" y="169069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51D8E55-263C-4E54-AB78-06BB9B3A31A3}"/>
              </a:ext>
            </a:extLst>
          </p:cNvPr>
          <p:cNvSpPr/>
          <p:nvPr/>
        </p:nvSpPr>
        <p:spPr>
          <a:xfrm>
            <a:off x="6338369" y="3130897"/>
            <a:ext cx="143394" cy="168720"/>
          </a:xfrm>
          <a:custGeom>
            <a:avLst/>
            <a:gdLst>
              <a:gd name="connsiteX0" fmla="*/ 143394 w 143394"/>
              <a:gd name="connsiteY0" fmla="*/ 0 h 168720"/>
              <a:gd name="connsiteX1" fmla="*/ 21950 w 143394"/>
              <a:gd name="connsiteY1" fmla="*/ 145256 h 168720"/>
              <a:gd name="connsiteX2" fmla="*/ 519 w 143394"/>
              <a:gd name="connsiteY2" fmla="*/ 166687 h 16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94" h="168720">
                <a:moveTo>
                  <a:pt x="143394" y="0"/>
                </a:moveTo>
                <a:lnTo>
                  <a:pt x="21950" y="145256"/>
                </a:lnTo>
                <a:cubicBezTo>
                  <a:pt x="-1863" y="173037"/>
                  <a:pt x="-672" y="169862"/>
                  <a:pt x="519" y="166687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86B5EE0-2248-4C20-8A8E-D2B5A04EC36B}"/>
              </a:ext>
            </a:extLst>
          </p:cNvPr>
          <p:cNvSpPr/>
          <p:nvPr/>
        </p:nvSpPr>
        <p:spPr>
          <a:xfrm>
            <a:off x="6217444" y="3185665"/>
            <a:ext cx="140494" cy="185738"/>
          </a:xfrm>
          <a:custGeom>
            <a:avLst/>
            <a:gdLst>
              <a:gd name="connsiteX0" fmla="*/ 140494 w 140494"/>
              <a:gd name="connsiteY0" fmla="*/ 0 h 185738"/>
              <a:gd name="connsiteX1" fmla="*/ 35719 w 140494"/>
              <a:gd name="connsiteY1" fmla="*/ 147638 h 185738"/>
              <a:gd name="connsiteX2" fmla="*/ 0 w 140494"/>
              <a:gd name="connsiteY2" fmla="*/ 185738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494" h="185738">
                <a:moveTo>
                  <a:pt x="140494" y="0"/>
                </a:moveTo>
                <a:cubicBezTo>
                  <a:pt x="99814" y="58341"/>
                  <a:pt x="59135" y="116682"/>
                  <a:pt x="35719" y="147638"/>
                </a:cubicBezTo>
                <a:cubicBezTo>
                  <a:pt x="12303" y="178594"/>
                  <a:pt x="6151" y="182166"/>
                  <a:pt x="0" y="185738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FB1D636-8D2E-4D13-8A0C-31B2DB4D8F57}"/>
              </a:ext>
            </a:extLst>
          </p:cNvPr>
          <p:cNvSpPr/>
          <p:nvPr/>
        </p:nvSpPr>
        <p:spPr>
          <a:xfrm>
            <a:off x="6540112" y="3216622"/>
            <a:ext cx="38616" cy="304800"/>
          </a:xfrm>
          <a:custGeom>
            <a:avLst/>
            <a:gdLst>
              <a:gd name="connsiteX0" fmla="*/ 36901 w 38616"/>
              <a:gd name="connsiteY0" fmla="*/ 0 h 304800"/>
              <a:gd name="connsiteX1" fmla="*/ 34519 w 38616"/>
              <a:gd name="connsiteY1" fmla="*/ 54768 h 304800"/>
              <a:gd name="connsiteX2" fmla="*/ 1182 w 38616"/>
              <a:gd name="connsiteY2" fmla="*/ 207168 h 304800"/>
              <a:gd name="connsiteX3" fmla="*/ 10707 w 38616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16" h="304800">
                <a:moveTo>
                  <a:pt x="36901" y="0"/>
                </a:moveTo>
                <a:cubicBezTo>
                  <a:pt x="38686" y="10120"/>
                  <a:pt x="40472" y="20240"/>
                  <a:pt x="34519" y="54768"/>
                </a:cubicBezTo>
                <a:cubicBezTo>
                  <a:pt x="28566" y="89296"/>
                  <a:pt x="5151" y="165496"/>
                  <a:pt x="1182" y="207168"/>
                </a:cubicBezTo>
                <a:cubicBezTo>
                  <a:pt x="-2787" y="248840"/>
                  <a:pt x="3960" y="276820"/>
                  <a:pt x="10707" y="30480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2131AB38-BB87-4A65-9223-ED7102EF496A}"/>
              </a:ext>
            </a:extLst>
          </p:cNvPr>
          <p:cNvSpPr/>
          <p:nvPr/>
        </p:nvSpPr>
        <p:spPr>
          <a:xfrm>
            <a:off x="6555581" y="3523803"/>
            <a:ext cx="69057" cy="143394"/>
          </a:xfrm>
          <a:custGeom>
            <a:avLst/>
            <a:gdLst>
              <a:gd name="connsiteX0" fmla="*/ 0 w 69057"/>
              <a:gd name="connsiteY0" fmla="*/ 0 h 143394"/>
              <a:gd name="connsiteX1" fmla="*/ 54769 w 69057"/>
              <a:gd name="connsiteY1" fmla="*/ 121444 h 143394"/>
              <a:gd name="connsiteX2" fmla="*/ 69057 w 69057"/>
              <a:gd name="connsiteY2" fmla="*/ 142875 h 14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57" h="143394">
                <a:moveTo>
                  <a:pt x="0" y="0"/>
                </a:moveTo>
                <a:cubicBezTo>
                  <a:pt x="21630" y="48816"/>
                  <a:pt x="43260" y="97632"/>
                  <a:pt x="54769" y="121444"/>
                </a:cubicBezTo>
                <a:cubicBezTo>
                  <a:pt x="66278" y="145256"/>
                  <a:pt x="67667" y="144065"/>
                  <a:pt x="69057" y="142875"/>
                </a:cubicBezTo>
              </a:path>
            </a:pathLst>
          </a:custGeom>
          <a:noFill/>
          <a:ln w="635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D2086E0-2D51-4F3D-B8D1-C9AF787958E2}"/>
              </a:ext>
            </a:extLst>
          </p:cNvPr>
          <p:cNvSpPr/>
          <p:nvPr/>
        </p:nvSpPr>
        <p:spPr>
          <a:xfrm>
            <a:off x="6480187" y="3514278"/>
            <a:ext cx="63488" cy="154781"/>
          </a:xfrm>
          <a:custGeom>
            <a:avLst/>
            <a:gdLst>
              <a:gd name="connsiteX0" fmla="*/ 63488 w 63488"/>
              <a:gd name="connsiteY0" fmla="*/ 0 h 154781"/>
              <a:gd name="connsiteX1" fmla="*/ 6338 w 63488"/>
              <a:gd name="connsiteY1" fmla="*/ 109537 h 154781"/>
              <a:gd name="connsiteX2" fmla="*/ 3957 w 63488"/>
              <a:gd name="connsiteY2" fmla="*/ 154781 h 15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88" h="154781">
                <a:moveTo>
                  <a:pt x="63488" y="0"/>
                </a:moveTo>
                <a:cubicBezTo>
                  <a:pt x="39874" y="41870"/>
                  <a:pt x="16260" y="83740"/>
                  <a:pt x="6338" y="109537"/>
                </a:cubicBezTo>
                <a:cubicBezTo>
                  <a:pt x="-3584" y="135334"/>
                  <a:pt x="186" y="145057"/>
                  <a:pt x="3957" y="154781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A0C5F6A-76DB-4CC2-BB17-AB46A6D75A05}"/>
              </a:ext>
            </a:extLst>
          </p:cNvPr>
          <p:cNvSpPr/>
          <p:nvPr/>
        </p:nvSpPr>
        <p:spPr>
          <a:xfrm>
            <a:off x="6334125" y="3342828"/>
            <a:ext cx="135731" cy="300037"/>
          </a:xfrm>
          <a:custGeom>
            <a:avLst/>
            <a:gdLst>
              <a:gd name="connsiteX0" fmla="*/ 135731 w 135731"/>
              <a:gd name="connsiteY0" fmla="*/ 0 h 300037"/>
              <a:gd name="connsiteX1" fmla="*/ 59531 w 135731"/>
              <a:gd name="connsiteY1" fmla="*/ 130969 h 300037"/>
              <a:gd name="connsiteX2" fmla="*/ 0 w 135731"/>
              <a:gd name="connsiteY2" fmla="*/ 300037 h 30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731" h="300037">
                <a:moveTo>
                  <a:pt x="135731" y="0"/>
                </a:moveTo>
                <a:cubicBezTo>
                  <a:pt x="108942" y="40481"/>
                  <a:pt x="82153" y="80963"/>
                  <a:pt x="59531" y="130969"/>
                </a:cubicBezTo>
                <a:cubicBezTo>
                  <a:pt x="36909" y="180975"/>
                  <a:pt x="18454" y="240506"/>
                  <a:pt x="0" y="300037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FFE39CC-640E-4A76-9CBF-9FE1945FDAE5}"/>
              </a:ext>
            </a:extLst>
          </p:cNvPr>
          <p:cNvSpPr/>
          <p:nvPr/>
        </p:nvSpPr>
        <p:spPr>
          <a:xfrm>
            <a:off x="6143625" y="3342766"/>
            <a:ext cx="323849" cy="278668"/>
          </a:xfrm>
          <a:custGeom>
            <a:avLst/>
            <a:gdLst>
              <a:gd name="connsiteX0" fmla="*/ 340519 w 340519"/>
              <a:gd name="connsiteY0" fmla="*/ 0 h 304800"/>
              <a:gd name="connsiteX1" fmla="*/ 266700 w 340519"/>
              <a:gd name="connsiteY1" fmla="*/ 50006 h 304800"/>
              <a:gd name="connsiteX2" fmla="*/ 185738 w 340519"/>
              <a:gd name="connsiteY2" fmla="*/ 133350 h 304800"/>
              <a:gd name="connsiteX3" fmla="*/ 83344 w 340519"/>
              <a:gd name="connsiteY3" fmla="*/ 197644 h 304800"/>
              <a:gd name="connsiteX4" fmla="*/ 0 w 340519"/>
              <a:gd name="connsiteY4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519" h="304800">
                <a:moveTo>
                  <a:pt x="340519" y="0"/>
                </a:moveTo>
                <a:cubicBezTo>
                  <a:pt x="316508" y="13890"/>
                  <a:pt x="292497" y="27781"/>
                  <a:pt x="266700" y="50006"/>
                </a:cubicBezTo>
                <a:cubicBezTo>
                  <a:pt x="240903" y="72231"/>
                  <a:pt x="216297" y="108744"/>
                  <a:pt x="185738" y="133350"/>
                </a:cubicBezTo>
                <a:cubicBezTo>
                  <a:pt x="155179" y="157956"/>
                  <a:pt x="114300" y="169069"/>
                  <a:pt x="83344" y="197644"/>
                </a:cubicBezTo>
                <a:cubicBezTo>
                  <a:pt x="52388" y="226219"/>
                  <a:pt x="26194" y="265509"/>
                  <a:pt x="0" y="30480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DF98C4-5AB1-4750-B545-A67DFA3453A5}"/>
              </a:ext>
            </a:extLst>
          </p:cNvPr>
          <p:cNvSpPr/>
          <p:nvPr/>
        </p:nvSpPr>
        <p:spPr>
          <a:xfrm>
            <a:off x="6593681" y="3092797"/>
            <a:ext cx="122958" cy="290512"/>
          </a:xfrm>
          <a:custGeom>
            <a:avLst/>
            <a:gdLst>
              <a:gd name="connsiteX0" fmla="*/ 119063 w 122958"/>
              <a:gd name="connsiteY0" fmla="*/ 0 h 290512"/>
              <a:gd name="connsiteX1" fmla="*/ 119063 w 122958"/>
              <a:gd name="connsiteY1" fmla="*/ 71437 h 290512"/>
              <a:gd name="connsiteX2" fmla="*/ 78582 w 122958"/>
              <a:gd name="connsiteY2" fmla="*/ 164306 h 290512"/>
              <a:gd name="connsiteX3" fmla="*/ 21432 w 122958"/>
              <a:gd name="connsiteY3" fmla="*/ 235743 h 290512"/>
              <a:gd name="connsiteX4" fmla="*/ 0 w 122958"/>
              <a:gd name="connsiteY4" fmla="*/ 290512 h 29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958" h="290512">
                <a:moveTo>
                  <a:pt x="119063" y="0"/>
                </a:moveTo>
                <a:cubicBezTo>
                  <a:pt x="122436" y="22026"/>
                  <a:pt x="125810" y="44053"/>
                  <a:pt x="119063" y="71437"/>
                </a:cubicBezTo>
                <a:cubicBezTo>
                  <a:pt x="112316" y="98821"/>
                  <a:pt x="94854" y="136922"/>
                  <a:pt x="78582" y="164306"/>
                </a:cubicBezTo>
                <a:cubicBezTo>
                  <a:pt x="62310" y="191690"/>
                  <a:pt x="34529" y="214709"/>
                  <a:pt x="21432" y="235743"/>
                </a:cubicBezTo>
                <a:cubicBezTo>
                  <a:pt x="8335" y="256777"/>
                  <a:pt x="4167" y="273644"/>
                  <a:pt x="0" y="290512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36E10A8-7C3A-4200-B886-8EBB44F9FBA2}"/>
              </a:ext>
            </a:extLst>
          </p:cNvPr>
          <p:cNvSpPr/>
          <p:nvPr/>
        </p:nvSpPr>
        <p:spPr>
          <a:xfrm>
            <a:off x="6210300" y="3448713"/>
            <a:ext cx="123825" cy="227490"/>
          </a:xfrm>
          <a:custGeom>
            <a:avLst/>
            <a:gdLst>
              <a:gd name="connsiteX0" fmla="*/ 128588 w 128588"/>
              <a:gd name="connsiteY0" fmla="*/ 0 h 235744"/>
              <a:gd name="connsiteX1" fmla="*/ 26194 w 128588"/>
              <a:gd name="connsiteY1" fmla="*/ 171450 h 235744"/>
              <a:gd name="connsiteX2" fmla="*/ 0 w 128588"/>
              <a:gd name="connsiteY2" fmla="*/ 235744 h 23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88" h="235744">
                <a:moveTo>
                  <a:pt x="128588" y="0"/>
                </a:moveTo>
                <a:cubicBezTo>
                  <a:pt x="88106" y="66079"/>
                  <a:pt x="47625" y="132159"/>
                  <a:pt x="26194" y="171450"/>
                </a:cubicBezTo>
                <a:cubicBezTo>
                  <a:pt x="4763" y="210741"/>
                  <a:pt x="2381" y="223242"/>
                  <a:pt x="0" y="235744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62D6F52-627E-4980-AC5D-C6775249E655}"/>
              </a:ext>
            </a:extLst>
          </p:cNvPr>
          <p:cNvSpPr/>
          <p:nvPr/>
        </p:nvSpPr>
        <p:spPr>
          <a:xfrm>
            <a:off x="6703219" y="2711797"/>
            <a:ext cx="61912" cy="83343"/>
          </a:xfrm>
          <a:custGeom>
            <a:avLst/>
            <a:gdLst>
              <a:gd name="connsiteX0" fmla="*/ 61912 w 61912"/>
              <a:gd name="connsiteY0" fmla="*/ 0 h 83343"/>
              <a:gd name="connsiteX1" fmla="*/ 0 w 61912"/>
              <a:gd name="connsiteY1" fmla="*/ 83343 h 83343"/>
              <a:gd name="connsiteX2" fmla="*/ 0 w 61912"/>
              <a:gd name="connsiteY2" fmla="*/ 83343 h 83343"/>
              <a:gd name="connsiteX3" fmla="*/ 0 w 61912"/>
              <a:gd name="connsiteY3" fmla="*/ 83343 h 83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12" h="83343">
                <a:moveTo>
                  <a:pt x="61912" y="0"/>
                </a:moveTo>
                <a:lnTo>
                  <a:pt x="0" y="83343"/>
                </a:lnTo>
                <a:lnTo>
                  <a:pt x="0" y="83343"/>
                </a:lnTo>
                <a:lnTo>
                  <a:pt x="0" y="83343"/>
                </a:ln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A1B8D29-B23F-46ED-96B1-53E295722E6E}"/>
              </a:ext>
            </a:extLst>
          </p:cNvPr>
          <p:cNvSpPr/>
          <p:nvPr/>
        </p:nvSpPr>
        <p:spPr>
          <a:xfrm>
            <a:off x="5399923" y="2244702"/>
            <a:ext cx="644296" cy="424362"/>
          </a:xfrm>
          <a:custGeom>
            <a:avLst/>
            <a:gdLst>
              <a:gd name="connsiteX0" fmla="*/ 5515 w 644296"/>
              <a:gd name="connsiteY0" fmla="*/ 424232 h 424362"/>
              <a:gd name="connsiteX1" fmla="*/ 19802 w 644296"/>
              <a:gd name="connsiteY1" fmla="*/ 367082 h 424362"/>
              <a:gd name="connsiteX2" fmla="*/ 100765 w 644296"/>
              <a:gd name="connsiteY2" fmla="*/ 193251 h 424362"/>
              <a:gd name="connsiteX3" fmla="*/ 243640 w 644296"/>
              <a:gd name="connsiteY3" fmla="*/ 64663 h 424362"/>
              <a:gd name="connsiteX4" fmla="*/ 426996 w 644296"/>
              <a:gd name="connsiteY4" fmla="*/ 14657 h 424362"/>
              <a:gd name="connsiteX5" fmla="*/ 441283 w 644296"/>
              <a:gd name="connsiteY5" fmla="*/ 47995 h 424362"/>
              <a:gd name="connsiteX6" fmla="*/ 560346 w 644296"/>
              <a:gd name="connsiteY6" fmla="*/ 17038 h 424362"/>
              <a:gd name="connsiteX7" fmla="*/ 617496 w 644296"/>
              <a:gd name="connsiteY7" fmla="*/ 2751 h 424362"/>
              <a:gd name="connsiteX8" fmla="*/ 643690 w 644296"/>
              <a:gd name="connsiteY8" fmla="*/ 71807 h 424362"/>
              <a:gd name="connsiteX9" fmla="*/ 593683 w 644296"/>
              <a:gd name="connsiteY9" fmla="*/ 195632 h 424362"/>
              <a:gd name="connsiteX10" fmla="*/ 453190 w 644296"/>
              <a:gd name="connsiteY10" fmla="*/ 236113 h 424362"/>
              <a:gd name="connsiteX11" fmla="*/ 331746 w 644296"/>
              <a:gd name="connsiteY11" fmla="*/ 290882 h 424362"/>
              <a:gd name="connsiteX12" fmla="*/ 167440 w 644296"/>
              <a:gd name="connsiteY12" fmla="*/ 295645 h 424362"/>
              <a:gd name="connsiteX13" fmla="*/ 143627 w 644296"/>
              <a:gd name="connsiteY13" fmla="*/ 295645 h 424362"/>
              <a:gd name="connsiteX14" fmla="*/ 96002 w 644296"/>
              <a:gd name="connsiteY14" fmla="*/ 355176 h 424362"/>
              <a:gd name="connsiteX15" fmla="*/ 5515 w 644296"/>
              <a:gd name="connsiteY15" fmla="*/ 424232 h 42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44296" h="424362">
                <a:moveTo>
                  <a:pt x="5515" y="424232"/>
                </a:moveTo>
                <a:cubicBezTo>
                  <a:pt x="-7185" y="426216"/>
                  <a:pt x="3927" y="405579"/>
                  <a:pt x="19802" y="367082"/>
                </a:cubicBezTo>
                <a:cubicBezTo>
                  <a:pt x="35677" y="328585"/>
                  <a:pt x="63459" y="243654"/>
                  <a:pt x="100765" y="193251"/>
                </a:cubicBezTo>
                <a:cubicBezTo>
                  <a:pt x="138071" y="142848"/>
                  <a:pt x="189268" y="94429"/>
                  <a:pt x="243640" y="64663"/>
                </a:cubicBezTo>
                <a:cubicBezTo>
                  <a:pt x="298012" y="34897"/>
                  <a:pt x="394056" y="17435"/>
                  <a:pt x="426996" y="14657"/>
                </a:cubicBezTo>
                <a:cubicBezTo>
                  <a:pt x="459936" y="11879"/>
                  <a:pt x="419058" y="47598"/>
                  <a:pt x="441283" y="47995"/>
                </a:cubicBezTo>
                <a:cubicBezTo>
                  <a:pt x="463508" y="48392"/>
                  <a:pt x="560346" y="17038"/>
                  <a:pt x="560346" y="17038"/>
                </a:cubicBezTo>
                <a:cubicBezTo>
                  <a:pt x="589715" y="9497"/>
                  <a:pt x="603605" y="-6377"/>
                  <a:pt x="617496" y="2751"/>
                </a:cubicBezTo>
                <a:cubicBezTo>
                  <a:pt x="631387" y="11879"/>
                  <a:pt x="647659" y="39660"/>
                  <a:pt x="643690" y="71807"/>
                </a:cubicBezTo>
                <a:cubicBezTo>
                  <a:pt x="639721" y="103954"/>
                  <a:pt x="625433" y="168248"/>
                  <a:pt x="593683" y="195632"/>
                </a:cubicBezTo>
                <a:cubicBezTo>
                  <a:pt x="561933" y="223016"/>
                  <a:pt x="496846" y="220238"/>
                  <a:pt x="453190" y="236113"/>
                </a:cubicBezTo>
                <a:cubicBezTo>
                  <a:pt x="409534" y="251988"/>
                  <a:pt x="379371" y="280960"/>
                  <a:pt x="331746" y="290882"/>
                </a:cubicBezTo>
                <a:cubicBezTo>
                  <a:pt x="284121" y="300804"/>
                  <a:pt x="198793" y="294851"/>
                  <a:pt x="167440" y="295645"/>
                </a:cubicBezTo>
                <a:cubicBezTo>
                  <a:pt x="136087" y="296439"/>
                  <a:pt x="155533" y="285723"/>
                  <a:pt x="143627" y="295645"/>
                </a:cubicBezTo>
                <a:cubicBezTo>
                  <a:pt x="131721" y="305567"/>
                  <a:pt x="115052" y="332157"/>
                  <a:pt x="96002" y="355176"/>
                </a:cubicBezTo>
                <a:cubicBezTo>
                  <a:pt x="76952" y="378195"/>
                  <a:pt x="18215" y="422248"/>
                  <a:pt x="5515" y="424232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01B224-9556-4AD2-A45E-5CCBEC40083C}"/>
              </a:ext>
            </a:extLst>
          </p:cNvPr>
          <p:cNvSpPr/>
          <p:nvPr/>
        </p:nvSpPr>
        <p:spPr>
          <a:xfrm>
            <a:off x="5390854" y="1745350"/>
            <a:ext cx="793893" cy="471208"/>
          </a:xfrm>
          <a:custGeom>
            <a:avLst/>
            <a:gdLst>
              <a:gd name="connsiteX0" fmla="*/ 5059 w 793893"/>
              <a:gd name="connsiteY0" fmla="*/ 471147 h 471208"/>
              <a:gd name="connsiteX1" fmla="*/ 107452 w 793893"/>
              <a:gd name="connsiteY1" fmla="*/ 380659 h 471208"/>
              <a:gd name="connsiteX2" fmla="*/ 147934 w 793893"/>
              <a:gd name="connsiteY2" fmla="*/ 318747 h 471208"/>
              <a:gd name="connsiteX3" fmla="*/ 290809 w 793893"/>
              <a:gd name="connsiteY3" fmla="*/ 316365 h 471208"/>
              <a:gd name="connsiteX4" fmla="*/ 409871 w 793893"/>
              <a:gd name="connsiteY4" fmla="*/ 306840 h 471208"/>
              <a:gd name="connsiteX5" fmla="*/ 486071 w 793893"/>
              <a:gd name="connsiteY5" fmla="*/ 294934 h 471208"/>
              <a:gd name="connsiteX6" fmla="*/ 564652 w 793893"/>
              <a:gd name="connsiteY6" fmla="*/ 271122 h 471208"/>
              <a:gd name="connsiteX7" fmla="*/ 607515 w 793893"/>
              <a:gd name="connsiteY7" fmla="*/ 237784 h 471208"/>
              <a:gd name="connsiteX8" fmla="*/ 695621 w 793893"/>
              <a:gd name="connsiteY8" fmla="*/ 173490 h 471208"/>
              <a:gd name="connsiteX9" fmla="*/ 793252 w 793893"/>
              <a:gd name="connsiteY9" fmla="*/ 80622 h 471208"/>
              <a:gd name="connsiteX10" fmla="*/ 645615 w 793893"/>
              <a:gd name="connsiteY10" fmla="*/ 166347 h 471208"/>
              <a:gd name="connsiteX11" fmla="*/ 681334 w 793893"/>
              <a:gd name="connsiteY11" fmla="*/ 6803 h 471208"/>
              <a:gd name="connsiteX12" fmla="*/ 562271 w 793893"/>
              <a:gd name="connsiteY12" fmla="*/ 32997 h 471208"/>
              <a:gd name="connsiteX13" fmla="*/ 438446 w 793893"/>
              <a:gd name="connsiteY13" fmla="*/ 66334 h 471208"/>
              <a:gd name="connsiteX14" fmla="*/ 262234 w 793893"/>
              <a:gd name="connsiteY14" fmla="*/ 109197 h 471208"/>
              <a:gd name="connsiteX15" fmla="*/ 138409 w 793893"/>
              <a:gd name="connsiteY15" fmla="*/ 194922 h 471208"/>
              <a:gd name="connsiteX16" fmla="*/ 28871 w 793893"/>
              <a:gd name="connsiteY16" fmla="*/ 366372 h 471208"/>
              <a:gd name="connsiteX17" fmla="*/ 5059 w 793893"/>
              <a:gd name="connsiteY17" fmla="*/ 471147 h 47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93893" h="471208">
                <a:moveTo>
                  <a:pt x="5059" y="471147"/>
                </a:moveTo>
                <a:cubicBezTo>
                  <a:pt x="18156" y="473528"/>
                  <a:pt x="83640" y="406059"/>
                  <a:pt x="107452" y="380659"/>
                </a:cubicBezTo>
                <a:cubicBezTo>
                  <a:pt x="131265" y="355259"/>
                  <a:pt x="117375" y="329463"/>
                  <a:pt x="147934" y="318747"/>
                </a:cubicBezTo>
                <a:cubicBezTo>
                  <a:pt x="178493" y="308031"/>
                  <a:pt x="247153" y="318349"/>
                  <a:pt x="290809" y="316365"/>
                </a:cubicBezTo>
                <a:cubicBezTo>
                  <a:pt x="334465" y="314381"/>
                  <a:pt x="377327" y="310412"/>
                  <a:pt x="409871" y="306840"/>
                </a:cubicBezTo>
                <a:cubicBezTo>
                  <a:pt x="442415" y="303268"/>
                  <a:pt x="460274" y="300887"/>
                  <a:pt x="486071" y="294934"/>
                </a:cubicBezTo>
                <a:cubicBezTo>
                  <a:pt x="511868" y="288981"/>
                  <a:pt x="544411" y="280647"/>
                  <a:pt x="564652" y="271122"/>
                </a:cubicBezTo>
                <a:cubicBezTo>
                  <a:pt x="584893" y="261597"/>
                  <a:pt x="585687" y="254056"/>
                  <a:pt x="607515" y="237784"/>
                </a:cubicBezTo>
                <a:cubicBezTo>
                  <a:pt x="629343" y="221512"/>
                  <a:pt x="664665" y="199684"/>
                  <a:pt x="695621" y="173490"/>
                </a:cubicBezTo>
                <a:cubicBezTo>
                  <a:pt x="726577" y="147296"/>
                  <a:pt x="801586" y="81812"/>
                  <a:pt x="793252" y="80622"/>
                </a:cubicBezTo>
                <a:cubicBezTo>
                  <a:pt x="784918" y="79432"/>
                  <a:pt x="664268" y="178650"/>
                  <a:pt x="645615" y="166347"/>
                </a:cubicBezTo>
                <a:cubicBezTo>
                  <a:pt x="626962" y="154044"/>
                  <a:pt x="695225" y="29028"/>
                  <a:pt x="681334" y="6803"/>
                </a:cubicBezTo>
                <a:cubicBezTo>
                  <a:pt x="667443" y="-15422"/>
                  <a:pt x="602752" y="23075"/>
                  <a:pt x="562271" y="32997"/>
                </a:cubicBezTo>
                <a:cubicBezTo>
                  <a:pt x="521790" y="42919"/>
                  <a:pt x="488452" y="53634"/>
                  <a:pt x="438446" y="66334"/>
                </a:cubicBezTo>
                <a:cubicBezTo>
                  <a:pt x="388440" y="79034"/>
                  <a:pt x="312240" y="87766"/>
                  <a:pt x="262234" y="109197"/>
                </a:cubicBezTo>
                <a:cubicBezTo>
                  <a:pt x="212228" y="130628"/>
                  <a:pt x="177303" y="152060"/>
                  <a:pt x="138409" y="194922"/>
                </a:cubicBezTo>
                <a:cubicBezTo>
                  <a:pt x="99515" y="237784"/>
                  <a:pt x="51890" y="325494"/>
                  <a:pt x="28871" y="366372"/>
                </a:cubicBezTo>
                <a:cubicBezTo>
                  <a:pt x="5852" y="407250"/>
                  <a:pt x="-8038" y="468766"/>
                  <a:pt x="5059" y="471147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F6C53A1-5BE2-4839-8D8D-98166963CFF1}"/>
              </a:ext>
            </a:extLst>
          </p:cNvPr>
          <p:cNvSpPr/>
          <p:nvPr/>
        </p:nvSpPr>
        <p:spPr>
          <a:xfrm>
            <a:off x="4636411" y="2160298"/>
            <a:ext cx="678627" cy="523269"/>
          </a:xfrm>
          <a:custGeom>
            <a:avLst/>
            <a:gdLst>
              <a:gd name="connsiteX0" fmla="*/ 676158 w 678627"/>
              <a:gd name="connsiteY0" fmla="*/ 522924 h 523269"/>
              <a:gd name="connsiteX1" fmla="*/ 661870 w 678627"/>
              <a:gd name="connsiteY1" fmla="*/ 461011 h 523269"/>
              <a:gd name="connsiteX2" fmla="*/ 561858 w 678627"/>
              <a:gd name="connsiteY2" fmla="*/ 306230 h 523269"/>
              <a:gd name="connsiteX3" fmla="*/ 464227 w 678627"/>
              <a:gd name="connsiteY3" fmla="*/ 213361 h 523269"/>
              <a:gd name="connsiteX4" fmla="*/ 361833 w 678627"/>
              <a:gd name="connsiteY4" fmla="*/ 89536 h 523269"/>
              <a:gd name="connsiteX5" fmla="*/ 297539 w 678627"/>
              <a:gd name="connsiteY5" fmla="*/ 46674 h 523269"/>
              <a:gd name="connsiteX6" fmla="*/ 137995 w 678627"/>
              <a:gd name="connsiteY6" fmla="*/ 6192 h 523269"/>
              <a:gd name="connsiteX7" fmla="*/ 52270 w 678627"/>
              <a:gd name="connsiteY7" fmla="*/ 3811 h 523269"/>
              <a:gd name="connsiteX8" fmla="*/ 4645 w 678627"/>
              <a:gd name="connsiteY8" fmla="*/ 41911 h 523269"/>
              <a:gd name="connsiteX9" fmla="*/ 11789 w 678627"/>
              <a:gd name="connsiteY9" fmla="*/ 91917 h 523269"/>
              <a:gd name="connsiteX10" fmla="*/ 92752 w 678627"/>
              <a:gd name="connsiteY10" fmla="*/ 189549 h 523269"/>
              <a:gd name="connsiteX11" fmla="*/ 211814 w 678627"/>
              <a:gd name="connsiteY11" fmla="*/ 291942 h 523269"/>
              <a:gd name="connsiteX12" fmla="*/ 330877 w 678627"/>
              <a:gd name="connsiteY12" fmla="*/ 339567 h 523269"/>
              <a:gd name="connsiteX13" fmla="*/ 421364 w 678627"/>
              <a:gd name="connsiteY13" fmla="*/ 365761 h 523269"/>
              <a:gd name="connsiteX14" fmla="*/ 530902 w 678627"/>
              <a:gd name="connsiteY14" fmla="*/ 360999 h 523269"/>
              <a:gd name="connsiteX15" fmla="*/ 566620 w 678627"/>
              <a:gd name="connsiteY15" fmla="*/ 382430 h 523269"/>
              <a:gd name="connsiteX16" fmla="*/ 611864 w 678627"/>
              <a:gd name="connsiteY16" fmla="*/ 449105 h 523269"/>
              <a:gd name="connsiteX17" fmla="*/ 635677 w 678627"/>
              <a:gd name="connsiteY17" fmla="*/ 484824 h 523269"/>
              <a:gd name="connsiteX18" fmla="*/ 676158 w 678627"/>
              <a:gd name="connsiteY18" fmla="*/ 522924 h 523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8627" h="523269">
                <a:moveTo>
                  <a:pt x="676158" y="522924"/>
                </a:moveTo>
                <a:cubicBezTo>
                  <a:pt x="680523" y="518955"/>
                  <a:pt x="680920" y="497127"/>
                  <a:pt x="661870" y="461011"/>
                </a:cubicBezTo>
                <a:cubicBezTo>
                  <a:pt x="642820" y="424895"/>
                  <a:pt x="594798" y="347505"/>
                  <a:pt x="561858" y="306230"/>
                </a:cubicBezTo>
                <a:cubicBezTo>
                  <a:pt x="528918" y="264955"/>
                  <a:pt x="497564" y="249477"/>
                  <a:pt x="464227" y="213361"/>
                </a:cubicBezTo>
                <a:cubicBezTo>
                  <a:pt x="430890" y="177245"/>
                  <a:pt x="389614" y="117317"/>
                  <a:pt x="361833" y="89536"/>
                </a:cubicBezTo>
                <a:cubicBezTo>
                  <a:pt x="334052" y="61755"/>
                  <a:pt x="334845" y="60565"/>
                  <a:pt x="297539" y="46674"/>
                </a:cubicBezTo>
                <a:cubicBezTo>
                  <a:pt x="260233" y="32783"/>
                  <a:pt x="178873" y="13336"/>
                  <a:pt x="137995" y="6192"/>
                </a:cubicBezTo>
                <a:cubicBezTo>
                  <a:pt x="97117" y="-952"/>
                  <a:pt x="74495" y="-2142"/>
                  <a:pt x="52270" y="3811"/>
                </a:cubicBezTo>
                <a:cubicBezTo>
                  <a:pt x="30045" y="9764"/>
                  <a:pt x="11392" y="27227"/>
                  <a:pt x="4645" y="41911"/>
                </a:cubicBezTo>
                <a:cubicBezTo>
                  <a:pt x="-2102" y="56595"/>
                  <a:pt x="-2896" y="67311"/>
                  <a:pt x="11789" y="91917"/>
                </a:cubicBezTo>
                <a:cubicBezTo>
                  <a:pt x="26473" y="116523"/>
                  <a:pt x="59415" y="156212"/>
                  <a:pt x="92752" y="189549"/>
                </a:cubicBezTo>
                <a:cubicBezTo>
                  <a:pt x="126089" y="222886"/>
                  <a:pt x="172127" y="266939"/>
                  <a:pt x="211814" y="291942"/>
                </a:cubicBezTo>
                <a:cubicBezTo>
                  <a:pt x="251501" y="316945"/>
                  <a:pt x="295952" y="327264"/>
                  <a:pt x="330877" y="339567"/>
                </a:cubicBezTo>
                <a:cubicBezTo>
                  <a:pt x="365802" y="351870"/>
                  <a:pt x="388027" y="362189"/>
                  <a:pt x="421364" y="365761"/>
                </a:cubicBezTo>
                <a:cubicBezTo>
                  <a:pt x="454701" y="369333"/>
                  <a:pt x="506693" y="358221"/>
                  <a:pt x="530902" y="360999"/>
                </a:cubicBezTo>
                <a:cubicBezTo>
                  <a:pt x="555111" y="363777"/>
                  <a:pt x="553126" y="367746"/>
                  <a:pt x="566620" y="382430"/>
                </a:cubicBezTo>
                <a:cubicBezTo>
                  <a:pt x="580114" y="397114"/>
                  <a:pt x="600354" y="432039"/>
                  <a:pt x="611864" y="449105"/>
                </a:cubicBezTo>
                <a:cubicBezTo>
                  <a:pt x="623373" y="466171"/>
                  <a:pt x="623771" y="474108"/>
                  <a:pt x="635677" y="484824"/>
                </a:cubicBezTo>
                <a:cubicBezTo>
                  <a:pt x="647583" y="495540"/>
                  <a:pt x="671793" y="526893"/>
                  <a:pt x="676158" y="522924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22734FD-AA1C-4B73-BE72-FE2A3F511F5C}"/>
              </a:ext>
            </a:extLst>
          </p:cNvPr>
          <p:cNvSpPr/>
          <p:nvPr/>
        </p:nvSpPr>
        <p:spPr>
          <a:xfrm>
            <a:off x="4570410" y="1887139"/>
            <a:ext cx="673352" cy="286793"/>
          </a:xfrm>
          <a:custGeom>
            <a:avLst/>
            <a:gdLst>
              <a:gd name="connsiteX0" fmla="*/ 670721 w 673352"/>
              <a:gd name="connsiteY0" fmla="*/ 286495 h 286793"/>
              <a:gd name="connsiteX1" fmla="*/ 639765 w 673352"/>
              <a:gd name="connsiteY1" fmla="*/ 205533 h 286793"/>
              <a:gd name="connsiteX2" fmla="*/ 544515 w 673352"/>
              <a:gd name="connsiteY2" fmla="*/ 112664 h 286793"/>
              <a:gd name="connsiteX3" fmla="*/ 437359 w 673352"/>
              <a:gd name="connsiteY3" fmla="*/ 60276 h 286793"/>
              <a:gd name="connsiteX4" fmla="*/ 351634 w 673352"/>
              <a:gd name="connsiteY4" fmla="*/ 10270 h 286793"/>
              <a:gd name="connsiteX5" fmla="*/ 251621 w 673352"/>
              <a:gd name="connsiteY5" fmla="*/ 745 h 286793"/>
              <a:gd name="connsiteX6" fmla="*/ 146846 w 673352"/>
              <a:gd name="connsiteY6" fmla="*/ 22176 h 286793"/>
              <a:gd name="connsiteX7" fmla="*/ 84934 w 673352"/>
              <a:gd name="connsiteY7" fmla="*/ 67420 h 286793"/>
              <a:gd name="connsiteX8" fmla="*/ 23021 w 673352"/>
              <a:gd name="connsiteY8" fmla="*/ 126951 h 286793"/>
              <a:gd name="connsiteX9" fmla="*/ 3971 w 673352"/>
              <a:gd name="connsiteY9" fmla="*/ 193626 h 286793"/>
              <a:gd name="connsiteX10" fmla="*/ 1590 w 673352"/>
              <a:gd name="connsiteY10" fmla="*/ 224583 h 286793"/>
              <a:gd name="connsiteX11" fmla="*/ 23021 w 673352"/>
              <a:gd name="connsiteY11" fmla="*/ 248395 h 286793"/>
              <a:gd name="connsiteX12" fmla="*/ 73028 w 673352"/>
              <a:gd name="connsiteY12" fmla="*/ 217439 h 286793"/>
              <a:gd name="connsiteX13" fmla="*/ 134940 w 673352"/>
              <a:gd name="connsiteY13" fmla="*/ 176958 h 286793"/>
              <a:gd name="connsiteX14" fmla="*/ 208759 w 673352"/>
              <a:gd name="connsiteY14" fmla="*/ 153145 h 286793"/>
              <a:gd name="connsiteX15" fmla="*/ 308771 w 673352"/>
              <a:gd name="connsiteY15" fmla="*/ 134095 h 286793"/>
              <a:gd name="connsiteX16" fmla="*/ 392115 w 673352"/>
              <a:gd name="connsiteY16" fmla="*/ 143620 h 286793"/>
              <a:gd name="connsiteX17" fmla="*/ 461171 w 673352"/>
              <a:gd name="connsiteY17" fmla="*/ 129333 h 286793"/>
              <a:gd name="connsiteX18" fmla="*/ 496890 w 673352"/>
              <a:gd name="connsiteY18" fmla="*/ 131714 h 286793"/>
              <a:gd name="connsiteX19" fmla="*/ 580234 w 673352"/>
              <a:gd name="connsiteY19" fmla="*/ 229345 h 286793"/>
              <a:gd name="connsiteX20" fmla="*/ 670721 w 673352"/>
              <a:gd name="connsiteY20" fmla="*/ 286495 h 2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73352" h="286793">
                <a:moveTo>
                  <a:pt x="670721" y="286495"/>
                </a:moveTo>
                <a:cubicBezTo>
                  <a:pt x="680643" y="282526"/>
                  <a:pt x="660799" y="234505"/>
                  <a:pt x="639765" y="205533"/>
                </a:cubicBezTo>
                <a:cubicBezTo>
                  <a:pt x="618731" y="176561"/>
                  <a:pt x="578249" y="136873"/>
                  <a:pt x="544515" y="112664"/>
                </a:cubicBezTo>
                <a:cubicBezTo>
                  <a:pt x="510781" y="88455"/>
                  <a:pt x="469506" y="77342"/>
                  <a:pt x="437359" y="60276"/>
                </a:cubicBezTo>
                <a:cubicBezTo>
                  <a:pt x="405212" y="43210"/>
                  <a:pt x="382590" y="20192"/>
                  <a:pt x="351634" y="10270"/>
                </a:cubicBezTo>
                <a:cubicBezTo>
                  <a:pt x="320678" y="348"/>
                  <a:pt x="285752" y="-1239"/>
                  <a:pt x="251621" y="745"/>
                </a:cubicBezTo>
                <a:cubicBezTo>
                  <a:pt x="217490" y="2729"/>
                  <a:pt x="174627" y="11064"/>
                  <a:pt x="146846" y="22176"/>
                </a:cubicBezTo>
                <a:cubicBezTo>
                  <a:pt x="119065" y="33288"/>
                  <a:pt x="105571" y="49958"/>
                  <a:pt x="84934" y="67420"/>
                </a:cubicBezTo>
                <a:cubicBezTo>
                  <a:pt x="64297" y="84882"/>
                  <a:pt x="36515" y="105917"/>
                  <a:pt x="23021" y="126951"/>
                </a:cubicBezTo>
                <a:cubicBezTo>
                  <a:pt x="9527" y="147985"/>
                  <a:pt x="7543" y="177354"/>
                  <a:pt x="3971" y="193626"/>
                </a:cubicBezTo>
                <a:cubicBezTo>
                  <a:pt x="399" y="209898"/>
                  <a:pt x="-1585" y="215455"/>
                  <a:pt x="1590" y="224583"/>
                </a:cubicBezTo>
                <a:cubicBezTo>
                  <a:pt x="4765" y="233711"/>
                  <a:pt x="11115" y="249586"/>
                  <a:pt x="23021" y="248395"/>
                </a:cubicBezTo>
                <a:cubicBezTo>
                  <a:pt x="34927" y="247204"/>
                  <a:pt x="54375" y="229345"/>
                  <a:pt x="73028" y="217439"/>
                </a:cubicBezTo>
                <a:cubicBezTo>
                  <a:pt x="91681" y="205533"/>
                  <a:pt x="112318" y="187674"/>
                  <a:pt x="134940" y="176958"/>
                </a:cubicBezTo>
                <a:cubicBezTo>
                  <a:pt x="157562" y="166242"/>
                  <a:pt x="179787" y="160289"/>
                  <a:pt x="208759" y="153145"/>
                </a:cubicBezTo>
                <a:cubicBezTo>
                  <a:pt x="237731" y="146001"/>
                  <a:pt x="278212" y="135682"/>
                  <a:pt x="308771" y="134095"/>
                </a:cubicBezTo>
                <a:cubicBezTo>
                  <a:pt x="339330" y="132508"/>
                  <a:pt x="366715" y="144414"/>
                  <a:pt x="392115" y="143620"/>
                </a:cubicBezTo>
                <a:cubicBezTo>
                  <a:pt x="417515" y="142826"/>
                  <a:pt x="443708" y="131317"/>
                  <a:pt x="461171" y="129333"/>
                </a:cubicBezTo>
                <a:cubicBezTo>
                  <a:pt x="478633" y="127349"/>
                  <a:pt x="477046" y="115045"/>
                  <a:pt x="496890" y="131714"/>
                </a:cubicBezTo>
                <a:cubicBezTo>
                  <a:pt x="516734" y="148383"/>
                  <a:pt x="553247" y="204739"/>
                  <a:pt x="580234" y="229345"/>
                </a:cubicBezTo>
                <a:cubicBezTo>
                  <a:pt x="607221" y="253951"/>
                  <a:pt x="660799" y="290464"/>
                  <a:pt x="670721" y="286495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4AEE245-1BEB-4752-89FE-20E887346BE1}"/>
              </a:ext>
            </a:extLst>
          </p:cNvPr>
          <p:cNvSpPr/>
          <p:nvPr/>
        </p:nvSpPr>
        <p:spPr>
          <a:xfrm>
            <a:off x="5364045" y="1725604"/>
            <a:ext cx="455766" cy="136869"/>
          </a:xfrm>
          <a:custGeom>
            <a:avLst/>
            <a:gdLst>
              <a:gd name="connsiteX0" fmla="*/ 911 w 455766"/>
              <a:gd name="connsiteY0" fmla="*/ 136086 h 136869"/>
              <a:gd name="connsiteX1" fmla="*/ 96161 w 455766"/>
              <a:gd name="connsiteY1" fmla="*/ 95605 h 136869"/>
              <a:gd name="connsiteX2" fmla="*/ 200936 w 455766"/>
              <a:gd name="connsiteY2" fmla="*/ 33693 h 136869"/>
              <a:gd name="connsiteX3" fmla="*/ 239036 w 455766"/>
              <a:gd name="connsiteY3" fmla="*/ 83699 h 136869"/>
              <a:gd name="connsiteX4" fmla="*/ 296186 w 455766"/>
              <a:gd name="connsiteY4" fmla="*/ 124180 h 136869"/>
              <a:gd name="connsiteX5" fmla="*/ 362861 w 455766"/>
              <a:gd name="connsiteY5" fmla="*/ 105130 h 136869"/>
              <a:gd name="connsiteX6" fmla="*/ 455730 w 455766"/>
              <a:gd name="connsiteY6" fmla="*/ 90843 h 136869"/>
              <a:gd name="connsiteX7" fmla="*/ 372386 w 455766"/>
              <a:gd name="connsiteY7" fmla="*/ 28930 h 136869"/>
              <a:gd name="connsiteX8" fmla="*/ 250943 w 455766"/>
              <a:gd name="connsiteY8" fmla="*/ 9880 h 136869"/>
              <a:gd name="connsiteX9" fmla="*/ 184268 w 455766"/>
              <a:gd name="connsiteY9" fmla="*/ 355 h 136869"/>
              <a:gd name="connsiteX10" fmla="*/ 110449 w 455766"/>
              <a:gd name="connsiteY10" fmla="*/ 21786 h 136869"/>
              <a:gd name="connsiteX11" fmla="*/ 50918 w 455766"/>
              <a:gd name="connsiteY11" fmla="*/ 59886 h 136869"/>
              <a:gd name="connsiteX12" fmla="*/ 911 w 455766"/>
              <a:gd name="connsiteY12" fmla="*/ 136086 h 13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5766" h="136869">
                <a:moveTo>
                  <a:pt x="911" y="136086"/>
                </a:moveTo>
                <a:cubicBezTo>
                  <a:pt x="8452" y="142039"/>
                  <a:pt x="62824" y="112670"/>
                  <a:pt x="96161" y="95605"/>
                </a:cubicBezTo>
                <a:cubicBezTo>
                  <a:pt x="129498" y="78540"/>
                  <a:pt x="177123" y="35677"/>
                  <a:pt x="200936" y="33693"/>
                </a:cubicBezTo>
                <a:cubicBezTo>
                  <a:pt x="224749" y="31709"/>
                  <a:pt x="223161" y="68618"/>
                  <a:pt x="239036" y="83699"/>
                </a:cubicBezTo>
                <a:cubicBezTo>
                  <a:pt x="254911" y="98780"/>
                  <a:pt x="275549" y="120608"/>
                  <a:pt x="296186" y="124180"/>
                </a:cubicBezTo>
                <a:cubicBezTo>
                  <a:pt x="316823" y="127752"/>
                  <a:pt x="336271" y="110686"/>
                  <a:pt x="362861" y="105130"/>
                </a:cubicBezTo>
                <a:cubicBezTo>
                  <a:pt x="389451" y="99574"/>
                  <a:pt x="454143" y="103543"/>
                  <a:pt x="455730" y="90843"/>
                </a:cubicBezTo>
                <a:cubicBezTo>
                  <a:pt x="457317" y="78143"/>
                  <a:pt x="406517" y="42424"/>
                  <a:pt x="372386" y="28930"/>
                </a:cubicBezTo>
                <a:cubicBezTo>
                  <a:pt x="338255" y="15436"/>
                  <a:pt x="250943" y="9880"/>
                  <a:pt x="250943" y="9880"/>
                </a:cubicBezTo>
                <a:cubicBezTo>
                  <a:pt x="219590" y="5118"/>
                  <a:pt x="207684" y="-1629"/>
                  <a:pt x="184268" y="355"/>
                </a:cubicBezTo>
                <a:cubicBezTo>
                  <a:pt x="160852" y="2339"/>
                  <a:pt x="132674" y="11864"/>
                  <a:pt x="110449" y="21786"/>
                </a:cubicBezTo>
                <a:cubicBezTo>
                  <a:pt x="88224" y="31708"/>
                  <a:pt x="67190" y="47186"/>
                  <a:pt x="50918" y="59886"/>
                </a:cubicBezTo>
                <a:cubicBezTo>
                  <a:pt x="34646" y="72586"/>
                  <a:pt x="-6630" y="130133"/>
                  <a:pt x="911" y="136086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E9C8A21-0B69-4C2F-8C7E-CF8C4BAD1417}"/>
              </a:ext>
            </a:extLst>
          </p:cNvPr>
          <p:cNvSpPr/>
          <p:nvPr/>
        </p:nvSpPr>
        <p:spPr>
          <a:xfrm>
            <a:off x="4734583" y="1681700"/>
            <a:ext cx="563260" cy="227618"/>
          </a:xfrm>
          <a:custGeom>
            <a:avLst/>
            <a:gdLst>
              <a:gd name="connsiteX0" fmla="*/ 556555 w 563260"/>
              <a:gd name="connsiteY0" fmla="*/ 227615 h 227618"/>
              <a:gd name="connsiteX1" fmla="*/ 547030 w 563260"/>
              <a:gd name="connsiteY1" fmla="*/ 172847 h 227618"/>
              <a:gd name="connsiteX2" fmla="*/ 447017 w 563260"/>
              <a:gd name="connsiteY2" fmla="*/ 96647 h 227618"/>
              <a:gd name="connsiteX3" fmla="*/ 335098 w 563260"/>
              <a:gd name="connsiteY3" fmla="*/ 8540 h 227618"/>
              <a:gd name="connsiteX4" fmla="*/ 189842 w 563260"/>
              <a:gd name="connsiteY4" fmla="*/ 8540 h 227618"/>
              <a:gd name="connsiteX5" fmla="*/ 61255 w 563260"/>
              <a:gd name="connsiteY5" fmla="*/ 53784 h 227618"/>
              <a:gd name="connsiteX6" fmla="*/ 13630 w 563260"/>
              <a:gd name="connsiteY6" fmla="*/ 103790 h 227618"/>
              <a:gd name="connsiteX7" fmla="*/ 1723 w 563260"/>
              <a:gd name="connsiteY7" fmla="*/ 156178 h 227618"/>
              <a:gd name="connsiteX8" fmla="*/ 44586 w 563260"/>
              <a:gd name="connsiteY8" fmla="*/ 182372 h 227618"/>
              <a:gd name="connsiteX9" fmla="*/ 111261 w 563260"/>
              <a:gd name="connsiteY9" fmla="*/ 199040 h 227618"/>
              <a:gd name="connsiteX10" fmla="*/ 201748 w 563260"/>
              <a:gd name="connsiteY10" fmla="*/ 170465 h 227618"/>
              <a:gd name="connsiteX11" fmla="*/ 301761 w 563260"/>
              <a:gd name="connsiteY11" fmla="*/ 149034 h 227618"/>
              <a:gd name="connsiteX12" fmla="*/ 389867 w 563260"/>
              <a:gd name="connsiteY12" fmla="*/ 134747 h 227618"/>
              <a:gd name="connsiteX13" fmla="*/ 480355 w 563260"/>
              <a:gd name="connsiteY13" fmla="*/ 175228 h 227618"/>
              <a:gd name="connsiteX14" fmla="*/ 556555 w 563260"/>
              <a:gd name="connsiteY14" fmla="*/ 227615 h 227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63260" h="227618">
                <a:moveTo>
                  <a:pt x="556555" y="227615"/>
                </a:moveTo>
                <a:cubicBezTo>
                  <a:pt x="567667" y="227218"/>
                  <a:pt x="565286" y="194675"/>
                  <a:pt x="547030" y="172847"/>
                </a:cubicBezTo>
                <a:cubicBezTo>
                  <a:pt x="528774" y="151019"/>
                  <a:pt x="482339" y="124031"/>
                  <a:pt x="447017" y="96647"/>
                </a:cubicBezTo>
                <a:cubicBezTo>
                  <a:pt x="411695" y="69262"/>
                  <a:pt x="377960" y="23224"/>
                  <a:pt x="335098" y="8540"/>
                </a:cubicBezTo>
                <a:cubicBezTo>
                  <a:pt x="292235" y="-6145"/>
                  <a:pt x="235482" y="999"/>
                  <a:pt x="189842" y="8540"/>
                </a:cubicBezTo>
                <a:cubicBezTo>
                  <a:pt x="144202" y="16081"/>
                  <a:pt x="90624" y="37909"/>
                  <a:pt x="61255" y="53784"/>
                </a:cubicBezTo>
                <a:cubicBezTo>
                  <a:pt x="31886" y="69659"/>
                  <a:pt x="23552" y="86724"/>
                  <a:pt x="13630" y="103790"/>
                </a:cubicBezTo>
                <a:cubicBezTo>
                  <a:pt x="3708" y="120856"/>
                  <a:pt x="-3436" y="143081"/>
                  <a:pt x="1723" y="156178"/>
                </a:cubicBezTo>
                <a:cubicBezTo>
                  <a:pt x="6882" y="169275"/>
                  <a:pt x="26330" y="175228"/>
                  <a:pt x="44586" y="182372"/>
                </a:cubicBezTo>
                <a:cubicBezTo>
                  <a:pt x="62842" y="189516"/>
                  <a:pt x="85067" y="201024"/>
                  <a:pt x="111261" y="199040"/>
                </a:cubicBezTo>
                <a:cubicBezTo>
                  <a:pt x="137455" y="197055"/>
                  <a:pt x="169998" y="178799"/>
                  <a:pt x="201748" y="170465"/>
                </a:cubicBezTo>
                <a:cubicBezTo>
                  <a:pt x="233498" y="162131"/>
                  <a:pt x="270408" y="154987"/>
                  <a:pt x="301761" y="149034"/>
                </a:cubicBezTo>
                <a:cubicBezTo>
                  <a:pt x="333114" y="143081"/>
                  <a:pt x="360102" y="130381"/>
                  <a:pt x="389867" y="134747"/>
                </a:cubicBezTo>
                <a:cubicBezTo>
                  <a:pt x="419632" y="139113"/>
                  <a:pt x="452574" y="160544"/>
                  <a:pt x="480355" y="175228"/>
                </a:cubicBezTo>
                <a:cubicBezTo>
                  <a:pt x="508136" y="189912"/>
                  <a:pt x="545443" y="228012"/>
                  <a:pt x="556555" y="227615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75000"/>
                </a:schemeClr>
              </a:gs>
              <a:gs pos="100000">
                <a:schemeClr val="bg1"/>
              </a:gs>
            </a:gsLst>
            <a:lin ang="6120000" scaled="1"/>
          </a:gra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B42E9CD-DECB-4AB8-B017-4E9D44ECEFF8}"/>
              </a:ext>
            </a:extLst>
          </p:cNvPr>
          <p:cNvSpPr/>
          <p:nvPr/>
        </p:nvSpPr>
        <p:spPr>
          <a:xfrm>
            <a:off x="5195888" y="1909315"/>
            <a:ext cx="171545" cy="1488282"/>
          </a:xfrm>
          <a:custGeom>
            <a:avLst/>
            <a:gdLst>
              <a:gd name="connsiteX0" fmla="*/ 104775 w 171545"/>
              <a:gd name="connsiteY0" fmla="*/ 0 h 1488282"/>
              <a:gd name="connsiteX1" fmla="*/ 152400 w 171545"/>
              <a:gd name="connsiteY1" fmla="*/ 57150 h 1488282"/>
              <a:gd name="connsiteX2" fmla="*/ 150018 w 171545"/>
              <a:gd name="connsiteY2" fmla="*/ 230982 h 1488282"/>
              <a:gd name="connsiteX3" fmla="*/ 154781 w 171545"/>
              <a:gd name="connsiteY3" fmla="*/ 371475 h 1488282"/>
              <a:gd name="connsiteX4" fmla="*/ 171450 w 171545"/>
              <a:gd name="connsiteY4" fmla="*/ 397669 h 1488282"/>
              <a:gd name="connsiteX5" fmla="*/ 161925 w 171545"/>
              <a:gd name="connsiteY5" fmla="*/ 471488 h 1488282"/>
              <a:gd name="connsiteX6" fmla="*/ 169068 w 171545"/>
              <a:gd name="connsiteY6" fmla="*/ 569119 h 1488282"/>
              <a:gd name="connsiteX7" fmla="*/ 150018 w 171545"/>
              <a:gd name="connsiteY7" fmla="*/ 800100 h 1488282"/>
              <a:gd name="connsiteX8" fmla="*/ 147637 w 171545"/>
              <a:gd name="connsiteY8" fmla="*/ 914400 h 1488282"/>
              <a:gd name="connsiteX9" fmla="*/ 107156 w 171545"/>
              <a:gd name="connsiteY9" fmla="*/ 1064419 h 1488282"/>
              <a:gd name="connsiteX10" fmla="*/ 35718 w 171545"/>
              <a:gd name="connsiteY10" fmla="*/ 1231107 h 1488282"/>
              <a:gd name="connsiteX11" fmla="*/ 11906 w 171545"/>
              <a:gd name="connsiteY11" fmla="*/ 1338263 h 1488282"/>
              <a:gd name="connsiteX12" fmla="*/ 9525 w 171545"/>
              <a:gd name="connsiteY12" fmla="*/ 1450182 h 1488282"/>
              <a:gd name="connsiteX13" fmla="*/ 0 w 171545"/>
              <a:gd name="connsiteY13" fmla="*/ 1488282 h 148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1545" h="1488282">
                <a:moveTo>
                  <a:pt x="104775" y="0"/>
                </a:moveTo>
                <a:cubicBezTo>
                  <a:pt x="124817" y="9326"/>
                  <a:pt x="144860" y="18653"/>
                  <a:pt x="152400" y="57150"/>
                </a:cubicBezTo>
                <a:cubicBezTo>
                  <a:pt x="159940" y="95647"/>
                  <a:pt x="149621" y="178595"/>
                  <a:pt x="150018" y="230982"/>
                </a:cubicBezTo>
                <a:cubicBezTo>
                  <a:pt x="150415" y="283369"/>
                  <a:pt x="151209" y="343694"/>
                  <a:pt x="154781" y="371475"/>
                </a:cubicBezTo>
                <a:cubicBezTo>
                  <a:pt x="158353" y="399256"/>
                  <a:pt x="170259" y="381000"/>
                  <a:pt x="171450" y="397669"/>
                </a:cubicBezTo>
                <a:cubicBezTo>
                  <a:pt x="172641" y="414338"/>
                  <a:pt x="162322" y="442913"/>
                  <a:pt x="161925" y="471488"/>
                </a:cubicBezTo>
                <a:cubicBezTo>
                  <a:pt x="161528" y="500063"/>
                  <a:pt x="171052" y="514350"/>
                  <a:pt x="169068" y="569119"/>
                </a:cubicBezTo>
                <a:cubicBezTo>
                  <a:pt x="167084" y="623888"/>
                  <a:pt x="153590" y="742553"/>
                  <a:pt x="150018" y="800100"/>
                </a:cubicBezTo>
                <a:cubicBezTo>
                  <a:pt x="146446" y="857647"/>
                  <a:pt x="154781" y="870347"/>
                  <a:pt x="147637" y="914400"/>
                </a:cubicBezTo>
                <a:cubicBezTo>
                  <a:pt x="140493" y="958453"/>
                  <a:pt x="125809" y="1011635"/>
                  <a:pt x="107156" y="1064419"/>
                </a:cubicBezTo>
                <a:cubicBezTo>
                  <a:pt x="88503" y="1117203"/>
                  <a:pt x="51593" y="1185466"/>
                  <a:pt x="35718" y="1231107"/>
                </a:cubicBezTo>
                <a:cubicBezTo>
                  <a:pt x="19843" y="1276748"/>
                  <a:pt x="16271" y="1301751"/>
                  <a:pt x="11906" y="1338263"/>
                </a:cubicBezTo>
                <a:cubicBezTo>
                  <a:pt x="7541" y="1374775"/>
                  <a:pt x="11509" y="1425179"/>
                  <a:pt x="9525" y="1450182"/>
                </a:cubicBezTo>
                <a:cubicBezTo>
                  <a:pt x="7541" y="1475185"/>
                  <a:pt x="3770" y="1481733"/>
                  <a:pt x="0" y="1488282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F96193A-EDEC-4DF0-AA36-54D5150049DA}"/>
              </a:ext>
            </a:extLst>
          </p:cNvPr>
          <p:cNvSpPr/>
          <p:nvPr/>
        </p:nvSpPr>
        <p:spPr>
          <a:xfrm>
            <a:off x="5338763" y="1848553"/>
            <a:ext cx="33405" cy="96481"/>
          </a:xfrm>
          <a:custGeom>
            <a:avLst/>
            <a:gdLst>
              <a:gd name="connsiteX0" fmla="*/ 0 w 33405"/>
              <a:gd name="connsiteY0" fmla="*/ 96481 h 96481"/>
              <a:gd name="connsiteX1" fmla="*/ 28575 w 33405"/>
              <a:gd name="connsiteY1" fmla="*/ 8375 h 96481"/>
              <a:gd name="connsiteX2" fmla="*/ 33337 w 33405"/>
              <a:gd name="connsiteY2" fmla="*/ 3612 h 96481"/>
              <a:gd name="connsiteX3" fmla="*/ 30956 w 33405"/>
              <a:gd name="connsiteY3" fmla="*/ 8375 h 96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05" h="96481">
                <a:moveTo>
                  <a:pt x="0" y="96481"/>
                </a:moveTo>
                <a:cubicBezTo>
                  <a:pt x="11509" y="60167"/>
                  <a:pt x="23019" y="23853"/>
                  <a:pt x="28575" y="8375"/>
                </a:cubicBezTo>
                <a:cubicBezTo>
                  <a:pt x="34131" y="-7103"/>
                  <a:pt x="32940" y="3612"/>
                  <a:pt x="33337" y="3612"/>
                </a:cubicBezTo>
                <a:cubicBezTo>
                  <a:pt x="33734" y="3612"/>
                  <a:pt x="32345" y="5993"/>
                  <a:pt x="30956" y="8375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47FE8F4-C0DD-4899-8D92-3734B673A847}"/>
              </a:ext>
            </a:extLst>
          </p:cNvPr>
          <p:cNvSpPr/>
          <p:nvPr/>
        </p:nvSpPr>
        <p:spPr>
          <a:xfrm>
            <a:off x="5372100" y="2216497"/>
            <a:ext cx="23813" cy="85725"/>
          </a:xfrm>
          <a:custGeom>
            <a:avLst/>
            <a:gdLst>
              <a:gd name="connsiteX0" fmla="*/ 0 w 23813"/>
              <a:gd name="connsiteY0" fmla="*/ 85725 h 85725"/>
              <a:gd name="connsiteX1" fmla="*/ 21431 w 23813"/>
              <a:gd name="connsiteY1" fmla="*/ 7143 h 85725"/>
              <a:gd name="connsiteX2" fmla="*/ 21431 w 23813"/>
              <a:gd name="connsiteY2" fmla="*/ 7143 h 85725"/>
              <a:gd name="connsiteX3" fmla="*/ 21431 w 23813"/>
              <a:gd name="connsiteY3" fmla="*/ 7143 h 85725"/>
              <a:gd name="connsiteX4" fmla="*/ 23813 w 23813"/>
              <a:gd name="connsiteY4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3" h="85725">
                <a:moveTo>
                  <a:pt x="0" y="85725"/>
                </a:moveTo>
                <a:lnTo>
                  <a:pt x="21431" y="7143"/>
                </a:lnTo>
                <a:lnTo>
                  <a:pt x="21431" y="7143"/>
                </a:lnTo>
                <a:lnTo>
                  <a:pt x="21431" y="7143"/>
                </a:lnTo>
                <a:lnTo>
                  <a:pt x="23813" y="0"/>
                </a:ln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311D2DD-15D4-41C0-B0D1-BB883C7AC9C3}"/>
              </a:ext>
            </a:extLst>
          </p:cNvPr>
          <p:cNvSpPr/>
          <p:nvPr/>
        </p:nvSpPr>
        <p:spPr>
          <a:xfrm>
            <a:off x="5243513" y="2171253"/>
            <a:ext cx="111918" cy="207169"/>
          </a:xfrm>
          <a:custGeom>
            <a:avLst/>
            <a:gdLst>
              <a:gd name="connsiteX0" fmla="*/ 111918 w 111918"/>
              <a:gd name="connsiteY0" fmla="*/ 207169 h 207169"/>
              <a:gd name="connsiteX1" fmla="*/ 80962 w 111918"/>
              <a:gd name="connsiteY1" fmla="*/ 109537 h 207169"/>
              <a:gd name="connsiteX2" fmla="*/ 35718 w 111918"/>
              <a:gd name="connsiteY2" fmla="*/ 30956 h 207169"/>
              <a:gd name="connsiteX3" fmla="*/ 0 w 111918"/>
              <a:gd name="connsiteY3" fmla="*/ 0 h 20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18" h="207169">
                <a:moveTo>
                  <a:pt x="111918" y="207169"/>
                </a:moveTo>
                <a:cubicBezTo>
                  <a:pt x="102790" y="173037"/>
                  <a:pt x="93662" y="138906"/>
                  <a:pt x="80962" y="109537"/>
                </a:cubicBezTo>
                <a:cubicBezTo>
                  <a:pt x="68262" y="80168"/>
                  <a:pt x="49212" y="49212"/>
                  <a:pt x="35718" y="30956"/>
                </a:cubicBezTo>
                <a:cubicBezTo>
                  <a:pt x="22224" y="12700"/>
                  <a:pt x="11112" y="6350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09AF5C4-C6A6-411E-8321-EEE49D2F3098}"/>
              </a:ext>
            </a:extLst>
          </p:cNvPr>
          <p:cNvSpPr/>
          <p:nvPr/>
        </p:nvSpPr>
        <p:spPr>
          <a:xfrm>
            <a:off x="5317331" y="2680840"/>
            <a:ext cx="23813" cy="104775"/>
          </a:xfrm>
          <a:custGeom>
            <a:avLst/>
            <a:gdLst>
              <a:gd name="connsiteX0" fmla="*/ 23813 w 23813"/>
              <a:gd name="connsiteY0" fmla="*/ 104775 h 104775"/>
              <a:gd name="connsiteX1" fmla="*/ 7144 w 23813"/>
              <a:gd name="connsiteY1" fmla="*/ 47625 h 104775"/>
              <a:gd name="connsiteX2" fmla="*/ 0 w 23813"/>
              <a:gd name="connsiteY2" fmla="*/ 0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3" h="104775">
                <a:moveTo>
                  <a:pt x="23813" y="104775"/>
                </a:moveTo>
                <a:cubicBezTo>
                  <a:pt x="17463" y="84931"/>
                  <a:pt x="11113" y="65087"/>
                  <a:pt x="7144" y="47625"/>
                </a:cubicBezTo>
                <a:cubicBezTo>
                  <a:pt x="3175" y="30162"/>
                  <a:pt x="1587" y="15081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E6426EA-0E21-46B6-B1CC-F9A4B101A909}"/>
              </a:ext>
            </a:extLst>
          </p:cNvPr>
          <p:cNvSpPr/>
          <p:nvPr/>
        </p:nvSpPr>
        <p:spPr>
          <a:xfrm>
            <a:off x="5348287" y="2670174"/>
            <a:ext cx="55069" cy="115441"/>
          </a:xfrm>
          <a:custGeom>
            <a:avLst/>
            <a:gdLst>
              <a:gd name="connsiteX0" fmla="*/ 0 w 50006"/>
              <a:gd name="connsiteY0" fmla="*/ 102393 h 102393"/>
              <a:gd name="connsiteX1" fmla="*/ 50006 w 50006"/>
              <a:gd name="connsiteY1" fmla="*/ 0 h 102393"/>
              <a:gd name="connsiteX2" fmla="*/ 50006 w 50006"/>
              <a:gd name="connsiteY2" fmla="*/ 0 h 10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06" h="102393">
                <a:moveTo>
                  <a:pt x="0" y="102393"/>
                </a:moveTo>
                <a:lnTo>
                  <a:pt x="50006" y="0"/>
                </a:lnTo>
                <a:lnTo>
                  <a:pt x="50006" y="0"/>
                </a:ln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9A98532-F642-4F7D-B779-141DC5DE44CC}"/>
              </a:ext>
            </a:extLst>
          </p:cNvPr>
          <p:cNvSpPr/>
          <p:nvPr/>
        </p:nvSpPr>
        <p:spPr>
          <a:xfrm>
            <a:off x="5312569" y="2942778"/>
            <a:ext cx="340519" cy="471487"/>
          </a:xfrm>
          <a:custGeom>
            <a:avLst/>
            <a:gdLst>
              <a:gd name="connsiteX0" fmla="*/ 0 w 340519"/>
              <a:gd name="connsiteY0" fmla="*/ 0 h 471487"/>
              <a:gd name="connsiteX1" fmla="*/ 40481 w 340519"/>
              <a:gd name="connsiteY1" fmla="*/ 104775 h 471487"/>
              <a:gd name="connsiteX2" fmla="*/ 138112 w 340519"/>
              <a:gd name="connsiteY2" fmla="*/ 185737 h 471487"/>
              <a:gd name="connsiteX3" fmla="*/ 216694 w 340519"/>
              <a:gd name="connsiteY3" fmla="*/ 254794 h 471487"/>
              <a:gd name="connsiteX4" fmla="*/ 285750 w 340519"/>
              <a:gd name="connsiteY4" fmla="*/ 357187 h 471487"/>
              <a:gd name="connsiteX5" fmla="*/ 340519 w 340519"/>
              <a:gd name="connsiteY5" fmla="*/ 471487 h 47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519" h="471487">
                <a:moveTo>
                  <a:pt x="0" y="0"/>
                </a:moveTo>
                <a:cubicBezTo>
                  <a:pt x="8731" y="36909"/>
                  <a:pt x="17462" y="73819"/>
                  <a:pt x="40481" y="104775"/>
                </a:cubicBezTo>
                <a:cubicBezTo>
                  <a:pt x="63500" y="135731"/>
                  <a:pt x="108743" y="160734"/>
                  <a:pt x="138112" y="185737"/>
                </a:cubicBezTo>
                <a:cubicBezTo>
                  <a:pt x="167481" y="210740"/>
                  <a:pt x="192088" y="226219"/>
                  <a:pt x="216694" y="254794"/>
                </a:cubicBezTo>
                <a:cubicBezTo>
                  <a:pt x="241300" y="283369"/>
                  <a:pt x="265113" y="321072"/>
                  <a:pt x="285750" y="357187"/>
                </a:cubicBezTo>
                <a:cubicBezTo>
                  <a:pt x="306387" y="393302"/>
                  <a:pt x="323453" y="432394"/>
                  <a:pt x="340519" y="471487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75D6980-2600-4406-BA08-0B6599A90C40}"/>
              </a:ext>
            </a:extLst>
          </p:cNvPr>
          <p:cNvSpPr/>
          <p:nvPr/>
        </p:nvSpPr>
        <p:spPr>
          <a:xfrm>
            <a:off x="5491163" y="3154709"/>
            <a:ext cx="288131" cy="361950"/>
          </a:xfrm>
          <a:custGeom>
            <a:avLst/>
            <a:gdLst>
              <a:gd name="connsiteX0" fmla="*/ 0 w 288131"/>
              <a:gd name="connsiteY0" fmla="*/ 0 h 361950"/>
              <a:gd name="connsiteX1" fmla="*/ 128587 w 288131"/>
              <a:gd name="connsiteY1" fmla="*/ 69056 h 361950"/>
              <a:gd name="connsiteX2" fmla="*/ 221456 w 288131"/>
              <a:gd name="connsiteY2" fmla="*/ 159544 h 361950"/>
              <a:gd name="connsiteX3" fmla="*/ 250031 w 288131"/>
              <a:gd name="connsiteY3" fmla="*/ 261938 h 361950"/>
              <a:gd name="connsiteX4" fmla="*/ 288131 w 288131"/>
              <a:gd name="connsiteY4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131" h="361950">
                <a:moveTo>
                  <a:pt x="0" y="0"/>
                </a:moveTo>
                <a:cubicBezTo>
                  <a:pt x="45839" y="21232"/>
                  <a:pt x="91678" y="42465"/>
                  <a:pt x="128587" y="69056"/>
                </a:cubicBezTo>
                <a:cubicBezTo>
                  <a:pt x="165496" y="95647"/>
                  <a:pt x="201215" y="127397"/>
                  <a:pt x="221456" y="159544"/>
                </a:cubicBezTo>
                <a:cubicBezTo>
                  <a:pt x="241697" y="191691"/>
                  <a:pt x="238919" y="228204"/>
                  <a:pt x="250031" y="261938"/>
                </a:cubicBezTo>
                <a:cubicBezTo>
                  <a:pt x="261143" y="295672"/>
                  <a:pt x="274637" y="328811"/>
                  <a:pt x="288131" y="36195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B7BA93E-FE63-4456-B4B0-1E27BC05CC69}"/>
              </a:ext>
            </a:extLst>
          </p:cNvPr>
          <p:cNvSpPr/>
          <p:nvPr/>
        </p:nvSpPr>
        <p:spPr>
          <a:xfrm>
            <a:off x="5705475" y="3297584"/>
            <a:ext cx="121444" cy="114300"/>
          </a:xfrm>
          <a:custGeom>
            <a:avLst/>
            <a:gdLst>
              <a:gd name="connsiteX0" fmla="*/ 0 w 121444"/>
              <a:gd name="connsiteY0" fmla="*/ 0 h 114300"/>
              <a:gd name="connsiteX1" fmla="*/ 121444 w 121444"/>
              <a:gd name="connsiteY1" fmla="*/ 114300 h 114300"/>
              <a:gd name="connsiteX2" fmla="*/ 121444 w 121444"/>
              <a:gd name="connsiteY2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4" h="114300">
                <a:moveTo>
                  <a:pt x="0" y="0"/>
                </a:moveTo>
                <a:lnTo>
                  <a:pt x="121444" y="114300"/>
                </a:lnTo>
                <a:lnTo>
                  <a:pt x="121444" y="114300"/>
                </a:ln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9EF992E-F247-4FA0-B631-878E8DE1A940}"/>
              </a:ext>
            </a:extLst>
          </p:cNvPr>
          <p:cNvSpPr/>
          <p:nvPr/>
        </p:nvSpPr>
        <p:spPr>
          <a:xfrm>
            <a:off x="5655469" y="3414265"/>
            <a:ext cx="38100" cy="211932"/>
          </a:xfrm>
          <a:custGeom>
            <a:avLst/>
            <a:gdLst>
              <a:gd name="connsiteX0" fmla="*/ 0 w 38100"/>
              <a:gd name="connsiteY0" fmla="*/ 0 h 211932"/>
              <a:gd name="connsiteX1" fmla="*/ 30956 w 38100"/>
              <a:gd name="connsiteY1" fmla="*/ 111919 h 211932"/>
              <a:gd name="connsiteX2" fmla="*/ 38100 w 38100"/>
              <a:gd name="connsiteY2" fmla="*/ 211932 h 211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211932">
                <a:moveTo>
                  <a:pt x="0" y="0"/>
                </a:moveTo>
                <a:cubicBezTo>
                  <a:pt x="12303" y="38298"/>
                  <a:pt x="24606" y="76597"/>
                  <a:pt x="30956" y="111919"/>
                </a:cubicBezTo>
                <a:cubicBezTo>
                  <a:pt x="37306" y="147241"/>
                  <a:pt x="37703" y="179586"/>
                  <a:pt x="38100" y="211932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720FCD1-071E-4A3D-B18C-BA39AF57B11D}"/>
              </a:ext>
            </a:extLst>
          </p:cNvPr>
          <p:cNvSpPr/>
          <p:nvPr/>
        </p:nvSpPr>
        <p:spPr>
          <a:xfrm>
            <a:off x="5579093" y="3280915"/>
            <a:ext cx="21607" cy="378619"/>
          </a:xfrm>
          <a:custGeom>
            <a:avLst/>
            <a:gdLst>
              <a:gd name="connsiteX0" fmla="*/ 176 w 21607"/>
              <a:gd name="connsiteY0" fmla="*/ 0 h 378619"/>
              <a:gd name="connsiteX1" fmla="*/ 176 w 21607"/>
              <a:gd name="connsiteY1" fmla="*/ 150019 h 378619"/>
              <a:gd name="connsiteX2" fmla="*/ 2557 w 21607"/>
              <a:gd name="connsiteY2" fmla="*/ 266700 h 378619"/>
              <a:gd name="connsiteX3" fmla="*/ 21607 w 21607"/>
              <a:gd name="connsiteY3" fmla="*/ 378619 h 37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7" h="378619">
                <a:moveTo>
                  <a:pt x="176" y="0"/>
                </a:moveTo>
                <a:cubicBezTo>
                  <a:pt x="176" y="53181"/>
                  <a:pt x="-221" y="105569"/>
                  <a:pt x="176" y="150019"/>
                </a:cubicBezTo>
                <a:cubicBezTo>
                  <a:pt x="573" y="194469"/>
                  <a:pt x="-1015" y="228600"/>
                  <a:pt x="2557" y="266700"/>
                </a:cubicBezTo>
                <a:cubicBezTo>
                  <a:pt x="6129" y="304800"/>
                  <a:pt x="13868" y="341709"/>
                  <a:pt x="21607" y="378619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A56991A-F240-4DC0-AD05-74035F5EB91B}"/>
              </a:ext>
            </a:extLst>
          </p:cNvPr>
          <p:cNvSpPr/>
          <p:nvPr/>
        </p:nvSpPr>
        <p:spPr>
          <a:xfrm>
            <a:off x="5434013" y="3121372"/>
            <a:ext cx="116681" cy="297656"/>
          </a:xfrm>
          <a:custGeom>
            <a:avLst/>
            <a:gdLst>
              <a:gd name="connsiteX0" fmla="*/ 0 w 116681"/>
              <a:gd name="connsiteY0" fmla="*/ 0 h 297656"/>
              <a:gd name="connsiteX1" fmla="*/ 30956 w 116681"/>
              <a:gd name="connsiteY1" fmla="*/ 152400 h 297656"/>
              <a:gd name="connsiteX2" fmla="*/ 116681 w 116681"/>
              <a:gd name="connsiteY2" fmla="*/ 297656 h 29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81" h="297656">
                <a:moveTo>
                  <a:pt x="0" y="0"/>
                </a:moveTo>
                <a:cubicBezTo>
                  <a:pt x="5754" y="51395"/>
                  <a:pt x="11509" y="102791"/>
                  <a:pt x="30956" y="152400"/>
                </a:cubicBezTo>
                <a:cubicBezTo>
                  <a:pt x="50403" y="202009"/>
                  <a:pt x="83542" y="249832"/>
                  <a:pt x="116681" y="297656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C12ECCD-0B7B-48CD-8F94-AFCE78679E70}"/>
              </a:ext>
            </a:extLst>
          </p:cNvPr>
          <p:cNvSpPr/>
          <p:nvPr/>
        </p:nvSpPr>
        <p:spPr>
          <a:xfrm>
            <a:off x="5448300" y="3216622"/>
            <a:ext cx="28575" cy="188118"/>
          </a:xfrm>
          <a:custGeom>
            <a:avLst/>
            <a:gdLst>
              <a:gd name="connsiteX0" fmla="*/ 0 w 28575"/>
              <a:gd name="connsiteY0" fmla="*/ 0 h 188118"/>
              <a:gd name="connsiteX1" fmla="*/ 28575 w 28575"/>
              <a:gd name="connsiteY1" fmla="*/ 188118 h 18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88118">
                <a:moveTo>
                  <a:pt x="0" y="0"/>
                </a:moveTo>
                <a:lnTo>
                  <a:pt x="28575" y="188118"/>
                </a:ln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6F710CF-AFAF-402B-9433-17E364F7CC02}"/>
              </a:ext>
            </a:extLst>
          </p:cNvPr>
          <p:cNvSpPr/>
          <p:nvPr/>
        </p:nvSpPr>
        <p:spPr>
          <a:xfrm>
            <a:off x="4845844" y="2990403"/>
            <a:ext cx="454819" cy="421481"/>
          </a:xfrm>
          <a:custGeom>
            <a:avLst/>
            <a:gdLst>
              <a:gd name="connsiteX0" fmla="*/ 454819 w 454819"/>
              <a:gd name="connsiteY0" fmla="*/ 0 h 421481"/>
              <a:gd name="connsiteX1" fmla="*/ 321469 w 454819"/>
              <a:gd name="connsiteY1" fmla="*/ 80962 h 421481"/>
              <a:gd name="connsiteX2" fmla="*/ 245269 w 454819"/>
              <a:gd name="connsiteY2" fmla="*/ 130969 h 421481"/>
              <a:gd name="connsiteX3" fmla="*/ 126206 w 454819"/>
              <a:gd name="connsiteY3" fmla="*/ 219075 h 421481"/>
              <a:gd name="connsiteX4" fmla="*/ 73819 w 454819"/>
              <a:gd name="connsiteY4" fmla="*/ 323850 h 421481"/>
              <a:gd name="connsiteX5" fmla="*/ 0 w 454819"/>
              <a:gd name="connsiteY5" fmla="*/ 421481 h 42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4819" h="421481">
                <a:moveTo>
                  <a:pt x="454819" y="0"/>
                </a:moveTo>
                <a:lnTo>
                  <a:pt x="321469" y="80962"/>
                </a:lnTo>
                <a:cubicBezTo>
                  <a:pt x="286544" y="102790"/>
                  <a:pt x="277813" y="107950"/>
                  <a:pt x="245269" y="130969"/>
                </a:cubicBezTo>
                <a:cubicBezTo>
                  <a:pt x="212725" y="153988"/>
                  <a:pt x="154781" y="186928"/>
                  <a:pt x="126206" y="219075"/>
                </a:cubicBezTo>
                <a:cubicBezTo>
                  <a:pt x="97631" y="251222"/>
                  <a:pt x="94853" y="290116"/>
                  <a:pt x="73819" y="323850"/>
                </a:cubicBezTo>
                <a:cubicBezTo>
                  <a:pt x="52785" y="357584"/>
                  <a:pt x="26392" y="389532"/>
                  <a:pt x="0" y="421481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07F854C-E246-4E01-9546-B6B3454E3DB6}"/>
              </a:ext>
            </a:extLst>
          </p:cNvPr>
          <p:cNvSpPr/>
          <p:nvPr/>
        </p:nvSpPr>
        <p:spPr>
          <a:xfrm>
            <a:off x="4743450" y="3404725"/>
            <a:ext cx="109788" cy="250047"/>
          </a:xfrm>
          <a:custGeom>
            <a:avLst/>
            <a:gdLst>
              <a:gd name="connsiteX0" fmla="*/ 97631 w 97631"/>
              <a:gd name="connsiteY0" fmla="*/ 0 h 238125"/>
              <a:gd name="connsiteX1" fmla="*/ 50006 w 97631"/>
              <a:gd name="connsiteY1" fmla="*/ 102393 h 238125"/>
              <a:gd name="connsiteX2" fmla="*/ 0 w 97631"/>
              <a:gd name="connsiteY2" fmla="*/ 23812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631" h="238125">
                <a:moveTo>
                  <a:pt x="97631" y="0"/>
                </a:moveTo>
                <a:cubicBezTo>
                  <a:pt x="81954" y="31353"/>
                  <a:pt x="66278" y="62706"/>
                  <a:pt x="50006" y="102393"/>
                </a:cubicBezTo>
                <a:cubicBezTo>
                  <a:pt x="33734" y="142081"/>
                  <a:pt x="16867" y="190103"/>
                  <a:pt x="0" y="238125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B810B871-A2ED-4409-9820-386E007B2234}"/>
              </a:ext>
            </a:extLst>
          </p:cNvPr>
          <p:cNvSpPr/>
          <p:nvPr/>
        </p:nvSpPr>
        <p:spPr>
          <a:xfrm>
            <a:off x="5276850" y="3047553"/>
            <a:ext cx="49659" cy="352425"/>
          </a:xfrm>
          <a:custGeom>
            <a:avLst/>
            <a:gdLst>
              <a:gd name="connsiteX0" fmla="*/ 0 w 49659"/>
              <a:gd name="connsiteY0" fmla="*/ 0 h 352425"/>
              <a:gd name="connsiteX1" fmla="*/ 45244 w 49659"/>
              <a:gd name="connsiteY1" fmla="*/ 104775 h 352425"/>
              <a:gd name="connsiteX2" fmla="*/ 45244 w 49659"/>
              <a:gd name="connsiteY2" fmla="*/ 226219 h 352425"/>
              <a:gd name="connsiteX3" fmla="*/ 21431 w 49659"/>
              <a:gd name="connsiteY3" fmla="*/ 285750 h 352425"/>
              <a:gd name="connsiteX4" fmla="*/ 26194 w 49659"/>
              <a:gd name="connsiteY4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59" h="352425">
                <a:moveTo>
                  <a:pt x="0" y="0"/>
                </a:moveTo>
                <a:cubicBezTo>
                  <a:pt x="18851" y="33536"/>
                  <a:pt x="37703" y="67072"/>
                  <a:pt x="45244" y="104775"/>
                </a:cubicBezTo>
                <a:cubicBezTo>
                  <a:pt x="52785" y="142478"/>
                  <a:pt x="49213" y="196057"/>
                  <a:pt x="45244" y="226219"/>
                </a:cubicBezTo>
                <a:cubicBezTo>
                  <a:pt x="41275" y="256381"/>
                  <a:pt x="24606" y="264716"/>
                  <a:pt x="21431" y="285750"/>
                </a:cubicBezTo>
                <a:cubicBezTo>
                  <a:pt x="18256" y="306784"/>
                  <a:pt x="22225" y="329604"/>
                  <a:pt x="26194" y="352425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55502BA-FA80-4110-985A-41AA18DC691C}"/>
              </a:ext>
            </a:extLst>
          </p:cNvPr>
          <p:cNvSpPr/>
          <p:nvPr/>
        </p:nvSpPr>
        <p:spPr>
          <a:xfrm>
            <a:off x="5329238" y="3242815"/>
            <a:ext cx="91766" cy="314325"/>
          </a:xfrm>
          <a:custGeom>
            <a:avLst/>
            <a:gdLst>
              <a:gd name="connsiteX0" fmla="*/ 0 w 91766"/>
              <a:gd name="connsiteY0" fmla="*/ 0 h 314325"/>
              <a:gd name="connsiteX1" fmla="*/ 59531 w 91766"/>
              <a:gd name="connsiteY1" fmla="*/ 130969 h 314325"/>
              <a:gd name="connsiteX2" fmla="*/ 88106 w 91766"/>
              <a:gd name="connsiteY2" fmla="*/ 202407 h 314325"/>
              <a:gd name="connsiteX3" fmla="*/ 90487 w 91766"/>
              <a:gd name="connsiteY3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66" h="314325">
                <a:moveTo>
                  <a:pt x="0" y="0"/>
                </a:moveTo>
                <a:cubicBezTo>
                  <a:pt x="22423" y="48617"/>
                  <a:pt x="44847" y="97235"/>
                  <a:pt x="59531" y="130969"/>
                </a:cubicBezTo>
                <a:cubicBezTo>
                  <a:pt x="74215" y="164703"/>
                  <a:pt x="82947" y="171848"/>
                  <a:pt x="88106" y="202407"/>
                </a:cubicBezTo>
                <a:cubicBezTo>
                  <a:pt x="93265" y="232966"/>
                  <a:pt x="91876" y="273645"/>
                  <a:pt x="90487" y="314325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E9322F2-9F9E-4D7F-BF80-381296DE46BC}"/>
              </a:ext>
            </a:extLst>
          </p:cNvPr>
          <p:cNvSpPr/>
          <p:nvPr/>
        </p:nvSpPr>
        <p:spPr>
          <a:xfrm>
            <a:off x="5337373" y="3354734"/>
            <a:ext cx="41871" cy="290513"/>
          </a:xfrm>
          <a:custGeom>
            <a:avLst/>
            <a:gdLst>
              <a:gd name="connsiteX0" fmla="*/ 41871 w 41871"/>
              <a:gd name="connsiteY0" fmla="*/ 0 h 290513"/>
              <a:gd name="connsiteX1" fmla="*/ 1390 w 41871"/>
              <a:gd name="connsiteY1" fmla="*/ 95250 h 290513"/>
              <a:gd name="connsiteX2" fmla="*/ 13296 w 41871"/>
              <a:gd name="connsiteY2" fmla="*/ 290513 h 29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871" h="290513">
                <a:moveTo>
                  <a:pt x="41871" y="0"/>
                </a:moveTo>
                <a:cubicBezTo>
                  <a:pt x="24011" y="23415"/>
                  <a:pt x="6152" y="46831"/>
                  <a:pt x="1390" y="95250"/>
                </a:cubicBezTo>
                <a:cubicBezTo>
                  <a:pt x="-3372" y="143669"/>
                  <a:pt x="4962" y="217091"/>
                  <a:pt x="13296" y="290513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060F72F-45FF-4389-ACF1-800A0A20229E}"/>
              </a:ext>
            </a:extLst>
          </p:cNvPr>
          <p:cNvSpPr/>
          <p:nvPr/>
        </p:nvSpPr>
        <p:spPr>
          <a:xfrm>
            <a:off x="5182032" y="3395215"/>
            <a:ext cx="80531" cy="292894"/>
          </a:xfrm>
          <a:custGeom>
            <a:avLst/>
            <a:gdLst>
              <a:gd name="connsiteX0" fmla="*/ 16237 w 80531"/>
              <a:gd name="connsiteY0" fmla="*/ 0 h 292894"/>
              <a:gd name="connsiteX1" fmla="*/ 1949 w 80531"/>
              <a:gd name="connsiteY1" fmla="*/ 88107 h 292894"/>
              <a:gd name="connsiteX2" fmla="*/ 54337 w 80531"/>
              <a:gd name="connsiteY2" fmla="*/ 247650 h 292894"/>
              <a:gd name="connsiteX3" fmla="*/ 61481 w 80531"/>
              <a:gd name="connsiteY3" fmla="*/ 266700 h 292894"/>
              <a:gd name="connsiteX4" fmla="*/ 80531 w 80531"/>
              <a:gd name="connsiteY4" fmla="*/ 292894 h 29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31" h="292894">
                <a:moveTo>
                  <a:pt x="16237" y="0"/>
                </a:moveTo>
                <a:cubicBezTo>
                  <a:pt x="5918" y="23416"/>
                  <a:pt x="-4401" y="46832"/>
                  <a:pt x="1949" y="88107"/>
                </a:cubicBezTo>
                <a:cubicBezTo>
                  <a:pt x="8299" y="129382"/>
                  <a:pt x="44415" y="217885"/>
                  <a:pt x="54337" y="247650"/>
                </a:cubicBezTo>
                <a:cubicBezTo>
                  <a:pt x="64259" y="277416"/>
                  <a:pt x="57115" y="259159"/>
                  <a:pt x="61481" y="266700"/>
                </a:cubicBezTo>
                <a:cubicBezTo>
                  <a:pt x="65847" y="274241"/>
                  <a:pt x="73189" y="283567"/>
                  <a:pt x="80531" y="292894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8D0CFD2-46D8-4D70-9B20-7D662B2A3162}"/>
              </a:ext>
            </a:extLst>
          </p:cNvPr>
          <p:cNvSpPr/>
          <p:nvPr/>
        </p:nvSpPr>
        <p:spPr>
          <a:xfrm>
            <a:off x="5067300" y="3430934"/>
            <a:ext cx="114300" cy="209550"/>
          </a:xfrm>
          <a:custGeom>
            <a:avLst/>
            <a:gdLst>
              <a:gd name="connsiteX0" fmla="*/ 114300 w 114300"/>
              <a:gd name="connsiteY0" fmla="*/ 0 h 209550"/>
              <a:gd name="connsiteX1" fmla="*/ 61913 w 114300"/>
              <a:gd name="connsiteY1" fmla="*/ 54769 h 209550"/>
              <a:gd name="connsiteX2" fmla="*/ 0 w 114300"/>
              <a:gd name="connsiteY2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209550">
                <a:moveTo>
                  <a:pt x="114300" y="0"/>
                </a:moveTo>
                <a:cubicBezTo>
                  <a:pt x="97631" y="9922"/>
                  <a:pt x="80963" y="19844"/>
                  <a:pt x="61913" y="54769"/>
                </a:cubicBezTo>
                <a:cubicBezTo>
                  <a:pt x="42863" y="89694"/>
                  <a:pt x="21431" y="149622"/>
                  <a:pt x="0" y="20955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155CFFF3-32D5-444E-80D0-0363B1C8D151}"/>
              </a:ext>
            </a:extLst>
          </p:cNvPr>
          <p:cNvSpPr/>
          <p:nvPr/>
        </p:nvSpPr>
        <p:spPr>
          <a:xfrm>
            <a:off x="4955632" y="3111847"/>
            <a:ext cx="141418" cy="378618"/>
          </a:xfrm>
          <a:custGeom>
            <a:avLst/>
            <a:gdLst>
              <a:gd name="connsiteX0" fmla="*/ 140243 w 141418"/>
              <a:gd name="connsiteY0" fmla="*/ 0 h 378618"/>
              <a:gd name="connsiteX1" fmla="*/ 123574 w 141418"/>
              <a:gd name="connsiteY1" fmla="*/ 204787 h 378618"/>
              <a:gd name="connsiteX2" fmla="*/ 16418 w 141418"/>
              <a:gd name="connsiteY2" fmla="*/ 309562 h 378618"/>
              <a:gd name="connsiteX3" fmla="*/ 2131 w 141418"/>
              <a:gd name="connsiteY3" fmla="*/ 378618 h 37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418" h="378618">
                <a:moveTo>
                  <a:pt x="140243" y="0"/>
                </a:moveTo>
                <a:cubicBezTo>
                  <a:pt x="142227" y="76597"/>
                  <a:pt x="144211" y="153194"/>
                  <a:pt x="123574" y="204787"/>
                </a:cubicBezTo>
                <a:cubicBezTo>
                  <a:pt x="102937" y="256380"/>
                  <a:pt x="36658" y="280590"/>
                  <a:pt x="16418" y="309562"/>
                </a:cubicBezTo>
                <a:cubicBezTo>
                  <a:pt x="-3822" y="338534"/>
                  <a:pt x="-846" y="358576"/>
                  <a:pt x="2131" y="378618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4D633-3FEE-4F7C-8352-2F2212E62BF8}"/>
              </a:ext>
            </a:extLst>
          </p:cNvPr>
          <p:cNvSpPr/>
          <p:nvPr/>
        </p:nvSpPr>
        <p:spPr>
          <a:xfrm>
            <a:off x="5041106" y="3295203"/>
            <a:ext cx="45244" cy="247650"/>
          </a:xfrm>
          <a:custGeom>
            <a:avLst/>
            <a:gdLst>
              <a:gd name="connsiteX0" fmla="*/ 42863 w 45244"/>
              <a:gd name="connsiteY0" fmla="*/ 0 h 247650"/>
              <a:gd name="connsiteX1" fmla="*/ 40482 w 45244"/>
              <a:gd name="connsiteY1" fmla="*/ 114300 h 247650"/>
              <a:gd name="connsiteX2" fmla="*/ 0 w 45244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44" h="247650">
                <a:moveTo>
                  <a:pt x="42863" y="0"/>
                </a:moveTo>
                <a:cubicBezTo>
                  <a:pt x="45244" y="36512"/>
                  <a:pt x="47626" y="73025"/>
                  <a:pt x="40482" y="114300"/>
                </a:cubicBezTo>
                <a:cubicBezTo>
                  <a:pt x="33338" y="155575"/>
                  <a:pt x="16669" y="201612"/>
                  <a:pt x="0" y="247650"/>
                </a:cubicBezTo>
              </a:path>
            </a:pathLst>
          </a:custGeom>
          <a:noFill/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204BE5E0-00D3-452D-9837-39B2C9F23882}"/>
              </a:ext>
            </a:extLst>
          </p:cNvPr>
          <p:cNvSpPr/>
          <p:nvPr/>
        </p:nvSpPr>
        <p:spPr>
          <a:xfrm>
            <a:off x="4869656" y="3038028"/>
            <a:ext cx="352425" cy="159544"/>
          </a:xfrm>
          <a:custGeom>
            <a:avLst/>
            <a:gdLst>
              <a:gd name="connsiteX0" fmla="*/ 352425 w 352425"/>
              <a:gd name="connsiteY0" fmla="*/ 0 h 159544"/>
              <a:gd name="connsiteX1" fmla="*/ 285750 w 352425"/>
              <a:gd name="connsiteY1" fmla="*/ 9525 h 159544"/>
              <a:gd name="connsiteX2" fmla="*/ 171450 w 352425"/>
              <a:gd name="connsiteY2" fmla="*/ 28575 h 159544"/>
              <a:gd name="connsiteX3" fmla="*/ 88107 w 352425"/>
              <a:gd name="connsiteY3" fmla="*/ 66675 h 159544"/>
              <a:gd name="connsiteX4" fmla="*/ 28575 w 352425"/>
              <a:gd name="connsiteY4" fmla="*/ 119062 h 159544"/>
              <a:gd name="connsiteX5" fmla="*/ 0 w 352425"/>
              <a:gd name="connsiteY5" fmla="*/ 159544 h 15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159544">
                <a:moveTo>
                  <a:pt x="352425" y="0"/>
                </a:moveTo>
                <a:lnTo>
                  <a:pt x="285750" y="9525"/>
                </a:lnTo>
                <a:cubicBezTo>
                  <a:pt x="255587" y="14288"/>
                  <a:pt x="204390" y="19050"/>
                  <a:pt x="171450" y="28575"/>
                </a:cubicBezTo>
                <a:cubicBezTo>
                  <a:pt x="138510" y="38100"/>
                  <a:pt x="111919" y="51594"/>
                  <a:pt x="88107" y="66675"/>
                </a:cubicBezTo>
                <a:cubicBezTo>
                  <a:pt x="64295" y="81756"/>
                  <a:pt x="43259" y="103584"/>
                  <a:pt x="28575" y="119062"/>
                </a:cubicBezTo>
                <a:cubicBezTo>
                  <a:pt x="13891" y="134540"/>
                  <a:pt x="6945" y="147042"/>
                  <a:pt x="0" y="159544"/>
                </a:cubicBezTo>
              </a:path>
            </a:pathLst>
          </a:custGeom>
          <a:noFill/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C0FF9CB-FEAB-4E1A-9F3A-AF886A522056}"/>
              </a:ext>
            </a:extLst>
          </p:cNvPr>
          <p:cNvSpPr/>
          <p:nvPr/>
        </p:nvSpPr>
        <p:spPr>
          <a:xfrm>
            <a:off x="4714875" y="3038028"/>
            <a:ext cx="290513" cy="62273"/>
          </a:xfrm>
          <a:custGeom>
            <a:avLst/>
            <a:gdLst>
              <a:gd name="connsiteX0" fmla="*/ 290513 w 290513"/>
              <a:gd name="connsiteY0" fmla="*/ 40481 h 62273"/>
              <a:gd name="connsiteX1" fmla="*/ 180975 w 290513"/>
              <a:gd name="connsiteY1" fmla="*/ 26194 h 62273"/>
              <a:gd name="connsiteX2" fmla="*/ 121444 w 290513"/>
              <a:gd name="connsiteY2" fmla="*/ 61912 h 62273"/>
              <a:gd name="connsiteX3" fmla="*/ 0 w 290513"/>
              <a:gd name="connsiteY3" fmla="*/ 0 h 6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513" h="62273">
                <a:moveTo>
                  <a:pt x="290513" y="40481"/>
                </a:moveTo>
                <a:cubicBezTo>
                  <a:pt x="249833" y="31551"/>
                  <a:pt x="209153" y="22622"/>
                  <a:pt x="180975" y="26194"/>
                </a:cubicBezTo>
                <a:cubicBezTo>
                  <a:pt x="152797" y="29766"/>
                  <a:pt x="151606" y="66278"/>
                  <a:pt x="121444" y="61912"/>
                </a:cubicBezTo>
                <a:cubicBezTo>
                  <a:pt x="91282" y="57546"/>
                  <a:pt x="45641" y="28773"/>
                  <a:pt x="0" y="0"/>
                </a:cubicBezTo>
              </a:path>
            </a:pathLst>
          </a:custGeom>
          <a:noFill/>
          <a:ln w="127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B4E3E1C0-8EA6-41A9-BF93-E381980DE3AC}"/>
              </a:ext>
            </a:extLst>
          </p:cNvPr>
          <p:cNvSpPr/>
          <p:nvPr/>
        </p:nvSpPr>
        <p:spPr>
          <a:xfrm rot="10800000">
            <a:off x="4479331" y="2421932"/>
            <a:ext cx="325086" cy="327169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F2E6F371-40B7-41FC-B63B-983BE832E07F}"/>
              </a:ext>
            </a:extLst>
          </p:cNvPr>
          <p:cNvSpPr/>
          <p:nvPr/>
        </p:nvSpPr>
        <p:spPr>
          <a:xfrm rot="16353764">
            <a:off x="8588104" y="3333299"/>
            <a:ext cx="325086" cy="74699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53C9B7A6-212F-4EA1-8E96-A29A727757B8}"/>
              </a:ext>
            </a:extLst>
          </p:cNvPr>
          <p:cNvSpPr/>
          <p:nvPr/>
        </p:nvSpPr>
        <p:spPr>
          <a:xfrm rot="16362926">
            <a:off x="3940262" y="3010301"/>
            <a:ext cx="325086" cy="74699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AF80EB1-A52A-4AB5-926B-97D3DD816118}"/>
              </a:ext>
            </a:extLst>
          </p:cNvPr>
          <p:cNvSpPr/>
          <p:nvPr/>
        </p:nvSpPr>
        <p:spPr>
          <a:xfrm>
            <a:off x="4514850" y="3821459"/>
            <a:ext cx="3867150" cy="152400"/>
          </a:xfrm>
          <a:custGeom>
            <a:avLst/>
            <a:gdLst>
              <a:gd name="connsiteX0" fmla="*/ 0 w 3867150"/>
              <a:gd name="connsiteY0" fmla="*/ 0 h 152400"/>
              <a:gd name="connsiteX1" fmla="*/ 552450 w 3867150"/>
              <a:gd name="connsiteY1" fmla="*/ 47625 h 152400"/>
              <a:gd name="connsiteX2" fmla="*/ 1076325 w 3867150"/>
              <a:gd name="connsiteY2" fmla="*/ 85725 h 152400"/>
              <a:gd name="connsiteX3" fmla="*/ 1590675 w 3867150"/>
              <a:gd name="connsiteY3" fmla="*/ 123825 h 152400"/>
              <a:gd name="connsiteX4" fmla="*/ 2162175 w 3867150"/>
              <a:gd name="connsiteY4" fmla="*/ 104775 h 152400"/>
              <a:gd name="connsiteX5" fmla="*/ 2628900 w 3867150"/>
              <a:gd name="connsiteY5" fmla="*/ 123825 h 152400"/>
              <a:gd name="connsiteX6" fmla="*/ 3429000 w 3867150"/>
              <a:gd name="connsiteY6" fmla="*/ 142875 h 152400"/>
              <a:gd name="connsiteX7" fmla="*/ 3867150 w 3867150"/>
              <a:gd name="connsiteY7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67150" h="152400">
                <a:moveTo>
                  <a:pt x="0" y="0"/>
                </a:moveTo>
                <a:lnTo>
                  <a:pt x="552450" y="47625"/>
                </a:lnTo>
                <a:lnTo>
                  <a:pt x="1076325" y="85725"/>
                </a:lnTo>
                <a:cubicBezTo>
                  <a:pt x="1249363" y="98425"/>
                  <a:pt x="1409700" y="120650"/>
                  <a:pt x="1590675" y="123825"/>
                </a:cubicBezTo>
                <a:cubicBezTo>
                  <a:pt x="1771650" y="127000"/>
                  <a:pt x="1989138" y="104775"/>
                  <a:pt x="2162175" y="104775"/>
                </a:cubicBezTo>
                <a:cubicBezTo>
                  <a:pt x="2335212" y="104775"/>
                  <a:pt x="2628900" y="123825"/>
                  <a:pt x="2628900" y="123825"/>
                </a:cubicBezTo>
                <a:lnTo>
                  <a:pt x="3429000" y="142875"/>
                </a:lnTo>
                <a:lnTo>
                  <a:pt x="3867150" y="152400"/>
                </a:lnTo>
              </a:path>
            </a:pathLst>
          </a:custGeom>
          <a:noFill/>
          <a:ln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3ACC04D-2624-4158-B576-053619968E31}"/>
              </a:ext>
            </a:extLst>
          </p:cNvPr>
          <p:cNvSpPr/>
          <p:nvPr/>
        </p:nvSpPr>
        <p:spPr>
          <a:xfrm>
            <a:off x="6705901" y="1742793"/>
            <a:ext cx="160891" cy="1870845"/>
          </a:xfrm>
          <a:custGeom>
            <a:avLst/>
            <a:gdLst>
              <a:gd name="connsiteX0" fmla="*/ 145251 w 162835"/>
              <a:gd name="connsiteY0" fmla="*/ 1870845 h 1870845"/>
              <a:gd name="connsiteX1" fmla="*/ 136458 w 162835"/>
              <a:gd name="connsiteY1" fmla="*/ 1545530 h 1870845"/>
              <a:gd name="connsiteX2" fmla="*/ 66120 w 162835"/>
              <a:gd name="connsiteY2" fmla="*/ 1202630 h 1870845"/>
              <a:gd name="connsiteX3" fmla="*/ 4574 w 162835"/>
              <a:gd name="connsiteY3" fmla="*/ 1044369 h 1870845"/>
              <a:gd name="connsiteX4" fmla="*/ 13366 w 162835"/>
              <a:gd name="connsiteY4" fmla="*/ 736638 h 1870845"/>
              <a:gd name="connsiteX5" fmla="*/ 83705 w 162835"/>
              <a:gd name="connsiteY5" fmla="*/ 94799 h 1870845"/>
              <a:gd name="connsiteX6" fmla="*/ 162835 w 162835"/>
              <a:gd name="connsiteY6" fmla="*/ 15669 h 1870845"/>
              <a:gd name="connsiteX0" fmla="*/ 143307 w 160891"/>
              <a:gd name="connsiteY0" fmla="*/ 1870845 h 1870845"/>
              <a:gd name="connsiteX1" fmla="*/ 134514 w 160891"/>
              <a:gd name="connsiteY1" fmla="*/ 1545530 h 1870845"/>
              <a:gd name="connsiteX2" fmla="*/ 37799 w 160891"/>
              <a:gd name="connsiteY2" fmla="*/ 1202630 h 1870845"/>
              <a:gd name="connsiteX3" fmla="*/ 2630 w 160891"/>
              <a:gd name="connsiteY3" fmla="*/ 1044369 h 1870845"/>
              <a:gd name="connsiteX4" fmla="*/ 11422 w 160891"/>
              <a:gd name="connsiteY4" fmla="*/ 736638 h 1870845"/>
              <a:gd name="connsiteX5" fmla="*/ 81761 w 160891"/>
              <a:gd name="connsiteY5" fmla="*/ 94799 h 1870845"/>
              <a:gd name="connsiteX6" fmla="*/ 160891 w 160891"/>
              <a:gd name="connsiteY6" fmla="*/ 15669 h 187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891" h="1870845">
                <a:moveTo>
                  <a:pt x="143307" y="1870845"/>
                </a:moveTo>
                <a:cubicBezTo>
                  <a:pt x="145505" y="1763872"/>
                  <a:pt x="152099" y="1656899"/>
                  <a:pt x="134514" y="1545530"/>
                </a:cubicBezTo>
                <a:cubicBezTo>
                  <a:pt x="116929" y="1434161"/>
                  <a:pt x="59780" y="1286157"/>
                  <a:pt x="37799" y="1202630"/>
                </a:cubicBezTo>
                <a:cubicBezTo>
                  <a:pt x="15818" y="1119103"/>
                  <a:pt x="7026" y="1122034"/>
                  <a:pt x="2630" y="1044369"/>
                </a:cubicBezTo>
                <a:cubicBezTo>
                  <a:pt x="-1766" y="966704"/>
                  <a:pt x="-1766" y="894900"/>
                  <a:pt x="11422" y="736638"/>
                </a:cubicBezTo>
                <a:cubicBezTo>
                  <a:pt x="24610" y="578376"/>
                  <a:pt x="56849" y="214960"/>
                  <a:pt x="81761" y="94799"/>
                </a:cubicBezTo>
                <a:cubicBezTo>
                  <a:pt x="106672" y="-25363"/>
                  <a:pt x="133781" y="-4847"/>
                  <a:pt x="160891" y="1566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293C3D4-C707-47C5-8299-94FBA19C8994}"/>
              </a:ext>
            </a:extLst>
          </p:cNvPr>
          <p:cNvSpPr/>
          <p:nvPr/>
        </p:nvSpPr>
        <p:spPr>
          <a:xfrm>
            <a:off x="6517258" y="2581553"/>
            <a:ext cx="191273" cy="91310"/>
          </a:xfrm>
          <a:custGeom>
            <a:avLst/>
            <a:gdLst>
              <a:gd name="connsiteX0" fmla="*/ 158262 w 158262"/>
              <a:gd name="connsiteY0" fmla="*/ 79131 h 79131"/>
              <a:gd name="connsiteX1" fmla="*/ 0 w 158262"/>
              <a:gd name="connsiteY1" fmla="*/ 0 h 79131"/>
              <a:gd name="connsiteX2" fmla="*/ 0 w 158262"/>
              <a:gd name="connsiteY2" fmla="*/ 0 h 7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262" h="79131">
                <a:moveTo>
                  <a:pt x="158262" y="79131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2AC803EC-8104-4BC0-B5C0-E74E38795185}"/>
              </a:ext>
            </a:extLst>
          </p:cNvPr>
          <p:cNvSpPr/>
          <p:nvPr/>
        </p:nvSpPr>
        <p:spPr>
          <a:xfrm>
            <a:off x="4527422" y="3751621"/>
            <a:ext cx="3863436" cy="1488498"/>
          </a:xfrm>
          <a:custGeom>
            <a:avLst/>
            <a:gdLst>
              <a:gd name="connsiteX0" fmla="*/ 0 w 3870037"/>
              <a:gd name="connsiteY0" fmla="*/ 0 h 1524000"/>
              <a:gd name="connsiteX1" fmla="*/ 1034473 w 3870037"/>
              <a:gd name="connsiteY1" fmla="*/ 83127 h 1524000"/>
              <a:gd name="connsiteX2" fmla="*/ 1514764 w 3870037"/>
              <a:gd name="connsiteY2" fmla="*/ 120073 h 1524000"/>
              <a:gd name="connsiteX3" fmla="*/ 2207491 w 3870037"/>
              <a:gd name="connsiteY3" fmla="*/ 92364 h 1524000"/>
              <a:gd name="connsiteX4" fmla="*/ 3121891 w 3870037"/>
              <a:gd name="connsiteY4" fmla="*/ 129309 h 1524000"/>
              <a:gd name="connsiteX5" fmla="*/ 3860800 w 3870037"/>
              <a:gd name="connsiteY5" fmla="*/ 157018 h 1524000"/>
              <a:gd name="connsiteX6" fmla="*/ 3870037 w 3870037"/>
              <a:gd name="connsiteY6" fmla="*/ 1524000 h 1524000"/>
              <a:gd name="connsiteX7" fmla="*/ 36946 w 3870037"/>
              <a:gd name="connsiteY7" fmla="*/ 1468582 h 1524000"/>
              <a:gd name="connsiteX8" fmla="*/ 0 w 3870037"/>
              <a:gd name="connsiteY8" fmla="*/ 0 h 1524000"/>
              <a:gd name="connsiteX0" fmla="*/ 9326 w 3879363"/>
              <a:gd name="connsiteY0" fmla="*/ 0 h 1524000"/>
              <a:gd name="connsiteX1" fmla="*/ 1043799 w 3879363"/>
              <a:gd name="connsiteY1" fmla="*/ 83127 h 1524000"/>
              <a:gd name="connsiteX2" fmla="*/ 1524090 w 3879363"/>
              <a:gd name="connsiteY2" fmla="*/ 120073 h 1524000"/>
              <a:gd name="connsiteX3" fmla="*/ 2216817 w 3879363"/>
              <a:gd name="connsiteY3" fmla="*/ 92364 h 1524000"/>
              <a:gd name="connsiteX4" fmla="*/ 3131217 w 3879363"/>
              <a:gd name="connsiteY4" fmla="*/ 129309 h 1524000"/>
              <a:gd name="connsiteX5" fmla="*/ 3870126 w 3879363"/>
              <a:gd name="connsiteY5" fmla="*/ 157018 h 1524000"/>
              <a:gd name="connsiteX6" fmla="*/ 3879363 w 3879363"/>
              <a:gd name="connsiteY6" fmla="*/ 1524000 h 1524000"/>
              <a:gd name="connsiteX7" fmla="*/ 0 w 3879363"/>
              <a:gd name="connsiteY7" fmla="*/ 1487496 h 1524000"/>
              <a:gd name="connsiteX8" fmla="*/ 9326 w 3879363"/>
              <a:gd name="connsiteY8" fmla="*/ 0 h 1524000"/>
              <a:gd name="connsiteX0" fmla="*/ 906 w 3870943"/>
              <a:gd name="connsiteY0" fmla="*/ 0 h 1524000"/>
              <a:gd name="connsiteX1" fmla="*/ 1035379 w 3870943"/>
              <a:gd name="connsiteY1" fmla="*/ 83127 h 1524000"/>
              <a:gd name="connsiteX2" fmla="*/ 1515670 w 3870943"/>
              <a:gd name="connsiteY2" fmla="*/ 120073 h 1524000"/>
              <a:gd name="connsiteX3" fmla="*/ 2208397 w 3870943"/>
              <a:gd name="connsiteY3" fmla="*/ 92364 h 1524000"/>
              <a:gd name="connsiteX4" fmla="*/ 3122797 w 3870943"/>
              <a:gd name="connsiteY4" fmla="*/ 129309 h 1524000"/>
              <a:gd name="connsiteX5" fmla="*/ 3861706 w 3870943"/>
              <a:gd name="connsiteY5" fmla="*/ 157018 h 1524000"/>
              <a:gd name="connsiteX6" fmla="*/ 3870943 w 3870943"/>
              <a:gd name="connsiteY6" fmla="*/ 1524000 h 1524000"/>
              <a:gd name="connsiteX7" fmla="*/ 834 w 3870943"/>
              <a:gd name="connsiteY7" fmla="*/ 1468582 h 1524000"/>
              <a:gd name="connsiteX8" fmla="*/ 906 w 3870943"/>
              <a:gd name="connsiteY8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0943" h="1524000">
                <a:moveTo>
                  <a:pt x="906" y="0"/>
                </a:moveTo>
                <a:lnTo>
                  <a:pt x="1035379" y="83127"/>
                </a:lnTo>
                <a:lnTo>
                  <a:pt x="1515670" y="120073"/>
                </a:lnTo>
                <a:lnTo>
                  <a:pt x="2208397" y="92364"/>
                </a:lnTo>
                <a:lnTo>
                  <a:pt x="3122797" y="129309"/>
                </a:lnTo>
                <a:lnTo>
                  <a:pt x="3861706" y="157018"/>
                </a:lnTo>
                <a:lnTo>
                  <a:pt x="3870943" y="1524000"/>
                </a:lnTo>
                <a:lnTo>
                  <a:pt x="834" y="1468582"/>
                </a:lnTo>
                <a:cubicBezTo>
                  <a:pt x="3943" y="972750"/>
                  <a:pt x="-2203" y="495832"/>
                  <a:pt x="906" y="0"/>
                </a:cubicBezTo>
                <a:close/>
              </a:path>
            </a:pathLst>
          </a:custGeom>
          <a:solidFill>
            <a:schemeClr val="bg2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8EB70FCD-8EC5-4D69-9366-AAF72010DC40}"/>
              </a:ext>
            </a:extLst>
          </p:cNvPr>
          <p:cNvSpPr/>
          <p:nvPr/>
        </p:nvSpPr>
        <p:spPr>
          <a:xfrm rot="10800000">
            <a:off x="4793089" y="3890351"/>
            <a:ext cx="325086" cy="904018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B9D57969-1985-455A-ADAA-7FC6DD5D6417}"/>
              </a:ext>
            </a:extLst>
          </p:cNvPr>
          <p:cNvSpPr/>
          <p:nvPr/>
        </p:nvSpPr>
        <p:spPr>
          <a:xfrm>
            <a:off x="7395917" y="3957190"/>
            <a:ext cx="325086" cy="794156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5543</TotalTime>
  <Words>149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Niswonger, Richard</dc:creator>
  <cp:lastModifiedBy>Niswonger, Richard</cp:lastModifiedBy>
  <cp:revision>38</cp:revision>
  <dcterms:created xsi:type="dcterms:W3CDTF">2019-05-11T01:07:06Z</dcterms:created>
  <dcterms:modified xsi:type="dcterms:W3CDTF">2019-05-16T23:24:13Z</dcterms:modified>
</cp:coreProperties>
</file>