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614" y="1221828"/>
            <a:ext cx="2286000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492" y="1224305"/>
            <a:ext cx="27353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 diversion</a:t>
            </a:r>
          </a:p>
          <a:p>
            <a:pPr algn="ctr"/>
            <a:r>
              <a:rPr lang="en-US" sz="1400" dirty="0" smtClean="0"/>
              <a:t>Demand set using SFR2 input variable “FLOW”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53813" y="266967"/>
            <a:ext cx="360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Surface water (SW) only using IRRIGATIONSEGMENT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081048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50573" y="4181804"/>
            <a:ext cx="3604677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442451" y="2096813"/>
            <a:ext cx="2845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301762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304978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67199" y="3135975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Kc*</a:t>
            </a:r>
            <a:r>
              <a:rPr lang="en-US" sz="1400" dirty="0" err="1" smtClean="0"/>
              <a:t>ETo</a:t>
            </a:r>
            <a:r>
              <a:rPr lang="en-US" sz="1400" dirty="0" smtClean="0"/>
              <a:t> specified in UZF; </a:t>
            </a:r>
            <a:r>
              <a:rPr lang="en-US" sz="1400" dirty="0" err="1" smtClean="0"/>
              <a:t>ETa</a:t>
            </a:r>
            <a:r>
              <a:rPr lang="en-US" sz="1400" dirty="0" smtClean="0"/>
              <a:t> (SW+GW) calculated by UZF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207" y="3116498"/>
            <a:ext cx="166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ETa</a:t>
            </a:r>
            <a:r>
              <a:rPr lang="en-US" sz="1400" dirty="0" smtClean="0"/>
              <a:t> calculated in AGO using efficiency factor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0710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916" y="5069471"/>
            <a:ext cx="248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UZF routes SW return flows using IRUNBND and groundwater return flows as recharge to MODFLOW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46719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61096" y="5258646"/>
            <a:ext cx="169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Surface water delivery is applied to UZF cells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661096" y="3638545"/>
            <a:ext cx="1336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8652" y="4080681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468137" y="377050"/>
            <a:ext cx="167" cy="3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93149" y="789615"/>
            <a:ext cx="1723696" cy="966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727391" y="832848"/>
            <a:ext cx="169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UZF calculates GW and SW return flows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30804" y="4163516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84025" y="4152041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83834" y="482459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83236" y="5055490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4606" y="2638219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Diversion 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10</cp:revision>
  <dcterms:created xsi:type="dcterms:W3CDTF">2017-10-02T16:45:19Z</dcterms:created>
  <dcterms:modified xsi:type="dcterms:W3CDTF">2017-10-02T22:22:01Z</dcterms:modified>
</cp:coreProperties>
</file>