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1" r:id="rId5"/>
    <p:sldId id="262" r:id="rId6"/>
    <p:sldId id="266" r:id="rId7"/>
    <p:sldId id="263" r:id="rId8"/>
    <p:sldId id="257" r:id="rId9"/>
    <p:sldId id="265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B53"/>
    <a:srgbClr val="12A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Niswonger\mfnwt.git\Examples\AgWaterUse\Test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Niswonger\mfnwt.git\Examples\AgWaterUse\Test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Niswonger\mfnwt.git\Examples\AgWaterUse\Test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Niswonger\mfnwt.git\Examples\AgWaterUse\Test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ETo and ETa for Kv=0.86 ft/day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'schedule k=0.864ftday'!$E$2</c:f>
              <c:strCache>
                <c:ptCount val="1"/>
                <c:pt idx="0">
                  <c:v>PET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'schedule k=0.864ftday'!$D$3:$D$632</c:f>
              <c:numCache>
                <c:formatCode>d\-mmm</c:formatCode>
                <c:ptCount val="630"/>
                <c:pt idx="0">
                  <c:v>42826</c:v>
                </c:pt>
                <c:pt idx="1">
                  <c:v>42827</c:v>
                </c:pt>
                <c:pt idx="2">
                  <c:v>42828</c:v>
                </c:pt>
                <c:pt idx="3">
                  <c:v>42829</c:v>
                </c:pt>
                <c:pt idx="4">
                  <c:v>42830</c:v>
                </c:pt>
                <c:pt idx="5">
                  <c:v>42831</c:v>
                </c:pt>
                <c:pt idx="6">
                  <c:v>42832</c:v>
                </c:pt>
                <c:pt idx="7">
                  <c:v>42833</c:v>
                </c:pt>
                <c:pt idx="8">
                  <c:v>42834</c:v>
                </c:pt>
                <c:pt idx="9">
                  <c:v>42835</c:v>
                </c:pt>
                <c:pt idx="10">
                  <c:v>42836</c:v>
                </c:pt>
                <c:pt idx="11">
                  <c:v>42837</c:v>
                </c:pt>
                <c:pt idx="12">
                  <c:v>42838</c:v>
                </c:pt>
                <c:pt idx="13">
                  <c:v>42839</c:v>
                </c:pt>
                <c:pt idx="14">
                  <c:v>42840</c:v>
                </c:pt>
                <c:pt idx="15">
                  <c:v>42841</c:v>
                </c:pt>
                <c:pt idx="16">
                  <c:v>42842</c:v>
                </c:pt>
                <c:pt idx="17">
                  <c:v>42843</c:v>
                </c:pt>
                <c:pt idx="18">
                  <c:v>42844</c:v>
                </c:pt>
                <c:pt idx="19">
                  <c:v>42845</c:v>
                </c:pt>
                <c:pt idx="20">
                  <c:v>42846</c:v>
                </c:pt>
                <c:pt idx="21">
                  <c:v>42847</c:v>
                </c:pt>
                <c:pt idx="22">
                  <c:v>42848</c:v>
                </c:pt>
                <c:pt idx="23">
                  <c:v>42849</c:v>
                </c:pt>
                <c:pt idx="24">
                  <c:v>42850</c:v>
                </c:pt>
                <c:pt idx="25">
                  <c:v>42851</c:v>
                </c:pt>
                <c:pt idx="26">
                  <c:v>42852</c:v>
                </c:pt>
                <c:pt idx="27">
                  <c:v>42853</c:v>
                </c:pt>
                <c:pt idx="28">
                  <c:v>42854</c:v>
                </c:pt>
                <c:pt idx="29">
                  <c:v>42855</c:v>
                </c:pt>
                <c:pt idx="30">
                  <c:v>42856</c:v>
                </c:pt>
                <c:pt idx="31">
                  <c:v>42857</c:v>
                </c:pt>
                <c:pt idx="32">
                  <c:v>42858</c:v>
                </c:pt>
                <c:pt idx="33">
                  <c:v>42859</c:v>
                </c:pt>
                <c:pt idx="34">
                  <c:v>42860</c:v>
                </c:pt>
                <c:pt idx="35">
                  <c:v>42861</c:v>
                </c:pt>
                <c:pt idx="36">
                  <c:v>42862</c:v>
                </c:pt>
                <c:pt idx="37">
                  <c:v>42863</c:v>
                </c:pt>
                <c:pt idx="38">
                  <c:v>42864</c:v>
                </c:pt>
                <c:pt idx="39">
                  <c:v>42865</c:v>
                </c:pt>
                <c:pt idx="40">
                  <c:v>42866</c:v>
                </c:pt>
                <c:pt idx="41">
                  <c:v>42867</c:v>
                </c:pt>
                <c:pt idx="42">
                  <c:v>42868</c:v>
                </c:pt>
                <c:pt idx="43">
                  <c:v>42869</c:v>
                </c:pt>
                <c:pt idx="44">
                  <c:v>42870</c:v>
                </c:pt>
                <c:pt idx="45">
                  <c:v>42871</c:v>
                </c:pt>
                <c:pt idx="46">
                  <c:v>42872</c:v>
                </c:pt>
                <c:pt idx="47">
                  <c:v>42873</c:v>
                </c:pt>
                <c:pt idx="48">
                  <c:v>42874</c:v>
                </c:pt>
                <c:pt idx="49">
                  <c:v>42875</c:v>
                </c:pt>
                <c:pt idx="50">
                  <c:v>42876</c:v>
                </c:pt>
                <c:pt idx="51">
                  <c:v>42877</c:v>
                </c:pt>
                <c:pt idx="52">
                  <c:v>42878</c:v>
                </c:pt>
                <c:pt idx="53">
                  <c:v>42879</c:v>
                </c:pt>
                <c:pt idx="54">
                  <c:v>42880</c:v>
                </c:pt>
                <c:pt idx="55">
                  <c:v>42881</c:v>
                </c:pt>
                <c:pt idx="56">
                  <c:v>42882</c:v>
                </c:pt>
                <c:pt idx="57">
                  <c:v>42883</c:v>
                </c:pt>
                <c:pt idx="58">
                  <c:v>42884</c:v>
                </c:pt>
                <c:pt idx="59">
                  <c:v>42885</c:v>
                </c:pt>
                <c:pt idx="60">
                  <c:v>42886</c:v>
                </c:pt>
                <c:pt idx="61">
                  <c:v>42887</c:v>
                </c:pt>
                <c:pt idx="62">
                  <c:v>42888</c:v>
                </c:pt>
                <c:pt idx="63">
                  <c:v>42889</c:v>
                </c:pt>
                <c:pt idx="64">
                  <c:v>42890</c:v>
                </c:pt>
                <c:pt idx="65">
                  <c:v>42891</c:v>
                </c:pt>
                <c:pt idx="66">
                  <c:v>42892</c:v>
                </c:pt>
                <c:pt idx="67">
                  <c:v>42893</c:v>
                </c:pt>
                <c:pt idx="68">
                  <c:v>42894</c:v>
                </c:pt>
                <c:pt idx="69">
                  <c:v>42895</c:v>
                </c:pt>
                <c:pt idx="70">
                  <c:v>42896</c:v>
                </c:pt>
                <c:pt idx="71">
                  <c:v>42897</c:v>
                </c:pt>
                <c:pt idx="72">
                  <c:v>42898</c:v>
                </c:pt>
                <c:pt idx="73">
                  <c:v>42899</c:v>
                </c:pt>
                <c:pt idx="74">
                  <c:v>42900</c:v>
                </c:pt>
                <c:pt idx="75">
                  <c:v>42901</c:v>
                </c:pt>
                <c:pt idx="76">
                  <c:v>42902</c:v>
                </c:pt>
                <c:pt idx="77">
                  <c:v>42903</c:v>
                </c:pt>
                <c:pt idx="78">
                  <c:v>42904</c:v>
                </c:pt>
                <c:pt idx="79">
                  <c:v>42905</c:v>
                </c:pt>
                <c:pt idx="80">
                  <c:v>42906</c:v>
                </c:pt>
                <c:pt idx="81">
                  <c:v>42907</c:v>
                </c:pt>
                <c:pt idx="82">
                  <c:v>42908</c:v>
                </c:pt>
                <c:pt idx="83">
                  <c:v>42909</c:v>
                </c:pt>
                <c:pt idx="84">
                  <c:v>42910</c:v>
                </c:pt>
                <c:pt idx="85">
                  <c:v>42911</c:v>
                </c:pt>
                <c:pt idx="86">
                  <c:v>42912</c:v>
                </c:pt>
                <c:pt idx="87">
                  <c:v>42913</c:v>
                </c:pt>
                <c:pt idx="88">
                  <c:v>42914</c:v>
                </c:pt>
                <c:pt idx="89">
                  <c:v>42915</c:v>
                </c:pt>
                <c:pt idx="90">
                  <c:v>42916</c:v>
                </c:pt>
                <c:pt idx="91">
                  <c:v>42917</c:v>
                </c:pt>
                <c:pt idx="92">
                  <c:v>42918</c:v>
                </c:pt>
                <c:pt idx="93">
                  <c:v>42919</c:v>
                </c:pt>
                <c:pt idx="94">
                  <c:v>42920</c:v>
                </c:pt>
                <c:pt idx="95">
                  <c:v>42921</c:v>
                </c:pt>
                <c:pt idx="96">
                  <c:v>42922</c:v>
                </c:pt>
                <c:pt idx="97">
                  <c:v>42923</c:v>
                </c:pt>
                <c:pt idx="98">
                  <c:v>42924</c:v>
                </c:pt>
                <c:pt idx="99">
                  <c:v>42925</c:v>
                </c:pt>
                <c:pt idx="100">
                  <c:v>42926</c:v>
                </c:pt>
                <c:pt idx="101">
                  <c:v>42927</c:v>
                </c:pt>
                <c:pt idx="102">
                  <c:v>42928</c:v>
                </c:pt>
                <c:pt idx="103">
                  <c:v>42929</c:v>
                </c:pt>
                <c:pt idx="104">
                  <c:v>42930</c:v>
                </c:pt>
                <c:pt idx="105">
                  <c:v>42931</c:v>
                </c:pt>
                <c:pt idx="106">
                  <c:v>42932</c:v>
                </c:pt>
                <c:pt idx="107">
                  <c:v>42933</c:v>
                </c:pt>
                <c:pt idx="108">
                  <c:v>42934</c:v>
                </c:pt>
                <c:pt idx="109">
                  <c:v>42935</c:v>
                </c:pt>
                <c:pt idx="110">
                  <c:v>42936</c:v>
                </c:pt>
                <c:pt idx="111">
                  <c:v>42937</c:v>
                </c:pt>
                <c:pt idx="112">
                  <c:v>42938</c:v>
                </c:pt>
                <c:pt idx="113">
                  <c:v>42939</c:v>
                </c:pt>
                <c:pt idx="114">
                  <c:v>42940</c:v>
                </c:pt>
                <c:pt idx="115">
                  <c:v>42941</c:v>
                </c:pt>
                <c:pt idx="116">
                  <c:v>42942</c:v>
                </c:pt>
                <c:pt idx="117">
                  <c:v>42943</c:v>
                </c:pt>
                <c:pt idx="118">
                  <c:v>42944</c:v>
                </c:pt>
                <c:pt idx="119">
                  <c:v>42945</c:v>
                </c:pt>
                <c:pt idx="120">
                  <c:v>42946</c:v>
                </c:pt>
                <c:pt idx="121">
                  <c:v>42947</c:v>
                </c:pt>
                <c:pt idx="122">
                  <c:v>42948</c:v>
                </c:pt>
                <c:pt idx="123">
                  <c:v>42949</c:v>
                </c:pt>
                <c:pt idx="124">
                  <c:v>42950</c:v>
                </c:pt>
                <c:pt idx="125">
                  <c:v>42951</c:v>
                </c:pt>
                <c:pt idx="126">
                  <c:v>42952</c:v>
                </c:pt>
                <c:pt idx="127">
                  <c:v>42953</c:v>
                </c:pt>
                <c:pt idx="128">
                  <c:v>42954</c:v>
                </c:pt>
                <c:pt idx="129">
                  <c:v>42955</c:v>
                </c:pt>
                <c:pt idx="130">
                  <c:v>42956</c:v>
                </c:pt>
                <c:pt idx="131">
                  <c:v>42957</c:v>
                </c:pt>
                <c:pt idx="132">
                  <c:v>42958</c:v>
                </c:pt>
                <c:pt idx="133">
                  <c:v>42959</c:v>
                </c:pt>
                <c:pt idx="134">
                  <c:v>42960</c:v>
                </c:pt>
                <c:pt idx="135">
                  <c:v>42961</c:v>
                </c:pt>
                <c:pt idx="136">
                  <c:v>42962</c:v>
                </c:pt>
                <c:pt idx="137">
                  <c:v>42963</c:v>
                </c:pt>
                <c:pt idx="138">
                  <c:v>42964</c:v>
                </c:pt>
                <c:pt idx="139">
                  <c:v>42965</c:v>
                </c:pt>
                <c:pt idx="140">
                  <c:v>42966</c:v>
                </c:pt>
                <c:pt idx="141">
                  <c:v>42967</c:v>
                </c:pt>
                <c:pt idx="142">
                  <c:v>42968</c:v>
                </c:pt>
                <c:pt idx="143">
                  <c:v>42969</c:v>
                </c:pt>
                <c:pt idx="144">
                  <c:v>42970</c:v>
                </c:pt>
                <c:pt idx="145">
                  <c:v>42971</c:v>
                </c:pt>
                <c:pt idx="146">
                  <c:v>42972</c:v>
                </c:pt>
                <c:pt idx="147">
                  <c:v>42973</c:v>
                </c:pt>
                <c:pt idx="148">
                  <c:v>42974</c:v>
                </c:pt>
                <c:pt idx="149">
                  <c:v>42975</c:v>
                </c:pt>
                <c:pt idx="150">
                  <c:v>42976</c:v>
                </c:pt>
                <c:pt idx="151">
                  <c:v>42977</c:v>
                </c:pt>
                <c:pt idx="152">
                  <c:v>42978</c:v>
                </c:pt>
                <c:pt idx="153">
                  <c:v>42979</c:v>
                </c:pt>
                <c:pt idx="154">
                  <c:v>42980</c:v>
                </c:pt>
                <c:pt idx="155">
                  <c:v>42981</c:v>
                </c:pt>
                <c:pt idx="156">
                  <c:v>42982</c:v>
                </c:pt>
                <c:pt idx="157">
                  <c:v>42983</c:v>
                </c:pt>
                <c:pt idx="158">
                  <c:v>42984</c:v>
                </c:pt>
                <c:pt idx="159">
                  <c:v>42985</c:v>
                </c:pt>
                <c:pt idx="160">
                  <c:v>42986</c:v>
                </c:pt>
                <c:pt idx="161">
                  <c:v>42987</c:v>
                </c:pt>
                <c:pt idx="162">
                  <c:v>42988</c:v>
                </c:pt>
                <c:pt idx="163">
                  <c:v>42989</c:v>
                </c:pt>
                <c:pt idx="164">
                  <c:v>42990</c:v>
                </c:pt>
                <c:pt idx="165">
                  <c:v>42991</c:v>
                </c:pt>
                <c:pt idx="166">
                  <c:v>42992</c:v>
                </c:pt>
                <c:pt idx="167">
                  <c:v>42993</c:v>
                </c:pt>
                <c:pt idx="168">
                  <c:v>42994</c:v>
                </c:pt>
                <c:pt idx="169">
                  <c:v>42995</c:v>
                </c:pt>
                <c:pt idx="170">
                  <c:v>42996</c:v>
                </c:pt>
                <c:pt idx="171">
                  <c:v>42997</c:v>
                </c:pt>
                <c:pt idx="172">
                  <c:v>42998</c:v>
                </c:pt>
                <c:pt idx="173">
                  <c:v>42999</c:v>
                </c:pt>
                <c:pt idx="174">
                  <c:v>43000</c:v>
                </c:pt>
                <c:pt idx="175">
                  <c:v>43001</c:v>
                </c:pt>
                <c:pt idx="176">
                  <c:v>43002</c:v>
                </c:pt>
                <c:pt idx="177">
                  <c:v>43003</c:v>
                </c:pt>
                <c:pt idx="178">
                  <c:v>43004</c:v>
                </c:pt>
                <c:pt idx="179">
                  <c:v>43005</c:v>
                </c:pt>
                <c:pt idx="180">
                  <c:v>43006</c:v>
                </c:pt>
                <c:pt idx="181">
                  <c:v>43007</c:v>
                </c:pt>
                <c:pt idx="182">
                  <c:v>43008</c:v>
                </c:pt>
                <c:pt idx="183">
                  <c:v>43009</c:v>
                </c:pt>
                <c:pt idx="184">
                  <c:v>43010</c:v>
                </c:pt>
                <c:pt idx="185">
                  <c:v>43011</c:v>
                </c:pt>
                <c:pt idx="186">
                  <c:v>43012</c:v>
                </c:pt>
                <c:pt idx="187">
                  <c:v>43013</c:v>
                </c:pt>
                <c:pt idx="188">
                  <c:v>43014</c:v>
                </c:pt>
                <c:pt idx="189">
                  <c:v>43015</c:v>
                </c:pt>
                <c:pt idx="190">
                  <c:v>43016</c:v>
                </c:pt>
                <c:pt idx="191">
                  <c:v>43017</c:v>
                </c:pt>
                <c:pt idx="192">
                  <c:v>43018</c:v>
                </c:pt>
                <c:pt idx="193">
                  <c:v>43019</c:v>
                </c:pt>
                <c:pt idx="194">
                  <c:v>43020</c:v>
                </c:pt>
                <c:pt idx="195">
                  <c:v>43021</c:v>
                </c:pt>
                <c:pt idx="196">
                  <c:v>43022</c:v>
                </c:pt>
                <c:pt idx="197">
                  <c:v>43023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43029</c:v>
                </c:pt>
                <c:pt idx="204">
                  <c:v>43030</c:v>
                </c:pt>
                <c:pt idx="205">
                  <c:v>43031</c:v>
                </c:pt>
                <c:pt idx="206">
                  <c:v>43032</c:v>
                </c:pt>
                <c:pt idx="207">
                  <c:v>43033</c:v>
                </c:pt>
                <c:pt idx="208">
                  <c:v>43034</c:v>
                </c:pt>
                <c:pt idx="209">
                  <c:v>43035</c:v>
                </c:pt>
                <c:pt idx="210">
                  <c:v>43036</c:v>
                </c:pt>
                <c:pt idx="211">
                  <c:v>43037</c:v>
                </c:pt>
                <c:pt idx="212">
                  <c:v>43038</c:v>
                </c:pt>
                <c:pt idx="213">
                  <c:v>43039</c:v>
                </c:pt>
                <c:pt idx="214">
                  <c:v>43040</c:v>
                </c:pt>
                <c:pt idx="215">
                  <c:v>43041</c:v>
                </c:pt>
                <c:pt idx="216">
                  <c:v>43042</c:v>
                </c:pt>
                <c:pt idx="217">
                  <c:v>43043</c:v>
                </c:pt>
                <c:pt idx="218">
                  <c:v>43044</c:v>
                </c:pt>
                <c:pt idx="219">
                  <c:v>43045</c:v>
                </c:pt>
                <c:pt idx="220">
                  <c:v>43046</c:v>
                </c:pt>
                <c:pt idx="221">
                  <c:v>43047</c:v>
                </c:pt>
                <c:pt idx="222">
                  <c:v>43048</c:v>
                </c:pt>
                <c:pt idx="223">
                  <c:v>43049</c:v>
                </c:pt>
                <c:pt idx="224">
                  <c:v>43050</c:v>
                </c:pt>
                <c:pt idx="225">
                  <c:v>43051</c:v>
                </c:pt>
                <c:pt idx="226">
                  <c:v>43052</c:v>
                </c:pt>
                <c:pt idx="227">
                  <c:v>43053</c:v>
                </c:pt>
                <c:pt idx="228">
                  <c:v>43054</c:v>
                </c:pt>
                <c:pt idx="229">
                  <c:v>43055</c:v>
                </c:pt>
                <c:pt idx="230">
                  <c:v>43056</c:v>
                </c:pt>
                <c:pt idx="231">
                  <c:v>43057</c:v>
                </c:pt>
                <c:pt idx="232">
                  <c:v>43058</c:v>
                </c:pt>
                <c:pt idx="233">
                  <c:v>43059</c:v>
                </c:pt>
                <c:pt idx="234">
                  <c:v>43060</c:v>
                </c:pt>
                <c:pt idx="235">
                  <c:v>43061</c:v>
                </c:pt>
                <c:pt idx="236">
                  <c:v>43062</c:v>
                </c:pt>
                <c:pt idx="237">
                  <c:v>43063</c:v>
                </c:pt>
                <c:pt idx="238">
                  <c:v>43064</c:v>
                </c:pt>
                <c:pt idx="239">
                  <c:v>43065</c:v>
                </c:pt>
                <c:pt idx="240">
                  <c:v>43066</c:v>
                </c:pt>
                <c:pt idx="241">
                  <c:v>43067</c:v>
                </c:pt>
                <c:pt idx="242">
                  <c:v>43068</c:v>
                </c:pt>
                <c:pt idx="243">
                  <c:v>43069</c:v>
                </c:pt>
                <c:pt idx="244">
                  <c:v>43070</c:v>
                </c:pt>
                <c:pt idx="245">
                  <c:v>43071</c:v>
                </c:pt>
                <c:pt idx="246">
                  <c:v>43072</c:v>
                </c:pt>
                <c:pt idx="247">
                  <c:v>43073</c:v>
                </c:pt>
                <c:pt idx="248">
                  <c:v>43074</c:v>
                </c:pt>
                <c:pt idx="249">
                  <c:v>43075</c:v>
                </c:pt>
                <c:pt idx="250">
                  <c:v>43076</c:v>
                </c:pt>
                <c:pt idx="251">
                  <c:v>43077</c:v>
                </c:pt>
                <c:pt idx="252">
                  <c:v>43078</c:v>
                </c:pt>
                <c:pt idx="253">
                  <c:v>43079</c:v>
                </c:pt>
                <c:pt idx="254">
                  <c:v>43080</c:v>
                </c:pt>
                <c:pt idx="255">
                  <c:v>43081</c:v>
                </c:pt>
                <c:pt idx="256">
                  <c:v>43082</c:v>
                </c:pt>
                <c:pt idx="257">
                  <c:v>43083</c:v>
                </c:pt>
                <c:pt idx="258">
                  <c:v>43084</c:v>
                </c:pt>
                <c:pt idx="259">
                  <c:v>43085</c:v>
                </c:pt>
                <c:pt idx="260">
                  <c:v>43086</c:v>
                </c:pt>
                <c:pt idx="261">
                  <c:v>43087</c:v>
                </c:pt>
                <c:pt idx="262">
                  <c:v>43088</c:v>
                </c:pt>
                <c:pt idx="263">
                  <c:v>43089</c:v>
                </c:pt>
                <c:pt idx="264">
                  <c:v>43090</c:v>
                </c:pt>
                <c:pt idx="265">
                  <c:v>43091</c:v>
                </c:pt>
                <c:pt idx="266">
                  <c:v>43092</c:v>
                </c:pt>
                <c:pt idx="267">
                  <c:v>43093</c:v>
                </c:pt>
                <c:pt idx="268">
                  <c:v>43094</c:v>
                </c:pt>
                <c:pt idx="269">
                  <c:v>43095</c:v>
                </c:pt>
                <c:pt idx="270">
                  <c:v>43096</c:v>
                </c:pt>
                <c:pt idx="271">
                  <c:v>43097</c:v>
                </c:pt>
                <c:pt idx="272">
                  <c:v>43098</c:v>
                </c:pt>
                <c:pt idx="273">
                  <c:v>43099</c:v>
                </c:pt>
                <c:pt idx="274">
                  <c:v>43100</c:v>
                </c:pt>
                <c:pt idx="275">
                  <c:v>43101</c:v>
                </c:pt>
                <c:pt idx="276">
                  <c:v>43102</c:v>
                </c:pt>
                <c:pt idx="277">
                  <c:v>43103</c:v>
                </c:pt>
                <c:pt idx="278">
                  <c:v>43104</c:v>
                </c:pt>
                <c:pt idx="279">
                  <c:v>43105</c:v>
                </c:pt>
                <c:pt idx="280">
                  <c:v>43106</c:v>
                </c:pt>
                <c:pt idx="281">
                  <c:v>43107</c:v>
                </c:pt>
                <c:pt idx="282">
                  <c:v>43108</c:v>
                </c:pt>
                <c:pt idx="283">
                  <c:v>43109</c:v>
                </c:pt>
                <c:pt idx="284">
                  <c:v>43110</c:v>
                </c:pt>
                <c:pt idx="285">
                  <c:v>43111</c:v>
                </c:pt>
                <c:pt idx="286">
                  <c:v>43112</c:v>
                </c:pt>
                <c:pt idx="287">
                  <c:v>43113</c:v>
                </c:pt>
                <c:pt idx="288">
                  <c:v>43114</c:v>
                </c:pt>
                <c:pt idx="289">
                  <c:v>43115</c:v>
                </c:pt>
                <c:pt idx="290">
                  <c:v>43116</c:v>
                </c:pt>
                <c:pt idx="291">
                  <c:v>43117</c:v>
                </c:pt>
                <c:pt idx="292">
                  <c:v>43118</c:v>
                </c:pt>
                <c:pt idx="293">
                  <c:v>43119</c:v>
                </c:pt>
                <c:pt idx="294">
                  <c:v>43120</c:v>
                </c:pt>
                <c:pt idx="295">
                  <c:v>43121</c:v>
                </c:pt>
                <c:pt idx="296">
                  <c:v>43122</c:v>
                </c:pt>
                <c:pt idx="297">
                  <c:v>43123</c:v>
                </c:pt>
                <c:pt idx="298">
                  <c:v>43124</c:v>
                </c:pt>
                <c:pt idx="299">
                  <c:v>43125</c:v>
                </c:pt>
                <c:pt idx="300">
                  <c:v>43126</c:v>
                </c:pt>
                <c:pt idx="301">
                  <c:v>43127</c:v>
                </c:pt>
                <c:pt idx="302">
                  <c:v>43128</c:v>
                </c:pt>
                <c:pt idx="303">
                  <c:v>43129</c:v>
                </c:pt>
                <c:pt idx="304">
                  <c:v>43130</c:v>
                </c:pt>
                <c:pt idx="305">
                  <c:v>43131</c:v>
                </c:pt>
                <c:pt idx="306">
                  <c:v>43132</c:v>
                </c:pt>
                <c:pt idx="307">
                  <c:v>43133</c:v>
                </c:pt>
                <c:pt idx="308">
                  <c:v>43134</c:v>
                </c:pt>
                <c:pt idx="309">
                  <c:v>43135</c:v>
                </c:pt>
                <c:pt idx="310">
                  <c:v>43136</c:v>
                </c:pt>
                <c:pt idx="311">
                  <c:v>43137</c:v>
                </c:pt>
                <c:pt idx="312">
                  <c:v>43138</c:v>
                </c:pt>
                <c:pt idx="313">
                  <c:v>43139</c:v>
                </c:pt>
                <c:pt idx="314">
                  <c:v>43140</c:v>
                </c:pt>
                <c:pt idx="315">
                  <c:v>43141</c:v>
                </c:pt>
                <c:pt idx="316">
                  <c:v>43142</c:v>
                </c:pt>
                <c:pt idx="317">
                  <c:v>43143</c:v>
                </c:pt>
                <c:pt idx="318">
                  <c:v>43144</c:v>
                </c:pt>
                <c:pt idx="319">
                  <c:v>43145</c:v>
                </c:pt>
                <c:pt idx="320">
                  <c:v>43146</c:v>
                </c:pt>
                <c:pt idx="321">
                  <c:v>43147</c:v>
                </c:pt>
                <c:pt idx="322">
                  <c:v>43148</c:v>
                </c:pt>
                <c:pt idx="323">
                  <c:v>43149</c:v>
                </c:pt>
                <c:pt idx="324">
                  <c:v>43150</c:v>
                </c:pt>
                <c:pt idx="325">
                  <c:v>43151</c:v>
                </c:pt>
                <c:pt idx="326">
                  <c:v>43152</c:v>
                </c:pt>
                <c:pt idx="327">
                  <c:v>43153</c:v>
                </c:pt>
                <c:pt idx="328">
                  <c:v>43154</c:v>
                </c:pt>
                <c:pt idx="329">
                  <c:v>43155</c:v>
                </c:pt>
                <c:pt idx="330">
                  <c:v>43156</c:v>
                </c:pt>
                <c:pt idx="331">
                  <c:v>43157</c:v>
                </c:pt>
                <c:pt idx="332">
                  <c:v>43158</c:v>
                </c:pt>
                <c:pt idx="333">
                  <c:v>43159</c:v>
                </c:pt>
                <c:pt idx="334">
                  <c:v>43160</c:v>
                </c:pt>
                <c:pt idx="335">
                  <c:v>43161</c:v>
                </c:pt>
                <c:pt idx="336">
                  <c:v>43162</c:v>
                </c:pt>
                <c:pt idx="337">
                  <c:v>43163</c:v>
                </c:pt>
                <c:pt idx="338">
                  <c:v>43164</c:v>
                </c:pt>
                <c:pt idx="339">
                  <c:v>43165</c:v>
                </c:pt>
                <c:pt idx="340">
                  <c:v>43166</c:v>
                </c:pt>
                <c:pt idx="341">
                  <c:v>43167</c:v>
                </c:pt>
                <c:pt idx="342">
                  <c:v>43168</c:v>
                </c:pt>
                <c:pt idx="343">
                  <c:v>43169</c:v>
                </c:pt>
                <c:pt idx="344">
                  <c:v>43170</c:v>
                </c:pt>
                <c:pt idx="345">
                  <c:v>43171</c:v>
                </c:pt>
                <c:pt idx="346">
                  <c:v>43172</c:v>
                </c:pt>
                <c:pt idx="347">
                  <c:v>43173</c:v>
                </c:pt>
                <c:pt idx="348">
                  <c:v>43174</c:v>
                </c:pt>
                <c:pt idx="349">
                  <c:v>43175</c:v>
                </c:pt>
                <c:pt idx="350">
                  <c:v>43176</c:v>
                </c:pt>
                <c:pt idx="351">
                  <c:v>43177</c:v>
                </c:pt>
                <c:pt idx="352">
                  <c:v>43178</c:v>
                </c:pt>
                <c:pt idx="353">
                  <c:v>43179</c:v>
                </c:pt>
                <c:pt idx="354">
                  <c:v>43180</c:v>
                </c:pt>
                <c:pt idx="355">
                  <c:v>43181</c:v>
                </c:pt>
                <c:pt idx="356">
                  <c:v>43182</c:v>
                </c:pt>
                <c:pt idx="357">
                  <c:v>43183</c:v>
                </c:pt>
                <c:pt idx="358">
                  <c:v>43184</c:v>
                </c:pt>
                <c:pt idx="359">
                  <c:v>43185</c:v>
                </c:pt>
                <c:pt idx="360">
                  <c:v>43186</c:v>
                </c:pt>
                <c:pt idx="361">
                  <c:v>43187</c:v>
                </c:pt>
                <c:pt idx="362">
                  <c:v>43188</c:v>
                </c:pt>
                <c:pt idx="363">
                  <c:v>43189</c:v>
                </c:pt>
                <c:pt idx="364">
                  <c:v>43190</c:v>
                </c:pt>
                <c:pt idx="365">
                  <c:v>43191</c:v>
                </c:pt>
                <c:pt idx="366">
                  <c:v>43192</c:v>
                </c:pt>
                <c:pt idx="367">
                  <c:v>43193</c:v>
                </c:pt>
                <c:pt idx="368">
                  <c:v>43194</c:v>
                </c:pt>
                <c:pt idx="369">
                  <c:v>43195</c:v>
                </c:pt>
                <c:pt idx="370">
                  <c:v>43196</c:v>
                </c:pt>
                <c:pt idx="371">
                  <c:v>43197</c:v>
                </c:pt>
                <c:pt idx="372">
                  <c:v>43198</c:v>
                </c:pt>
                <c:pt idx="373">
                  <c:v>43199</c:v>
                </c:pt>
                <c:pt idx="374">
                  <c:v>43200</c:v>
                </c:pt>
                <c:pt idx="375">
                  <c:v>43201</c:v>
                </c:pt>
                <c:pt idx="376">
                  <c:v>43202</c:v>
                </c:pt>
                <c:pt idx="377">
                  <c:v>43203</c:v>
                </c:pt>
                <c:pt idx="378">
                  <c:v>43204</c:v>
                </c:pt>
                <c:pt idx="379">
                  <c:v>43205</c:v>
                </c:pt>
                <c:pt idx="380">
                  <c:v>43206</c:v>
                </c:pt>
                <c:pt idx="381">
                  <c:v>43207</c:v>
                </c:pt>
                <c:pt idx="382">
                  <c:v>43208</c:v>
                </c:pt>
                <c:pt idx="383">
                  <c:v>43209</c:v>
                </c:pt>
                <c:pt idx="384">
                  <c:v>43210</c:v>
                </c:pt>
                <c:pt idx="385">
                  <c:v>43211</c:v>
                </c:pt>
                <c:pt idx="386">
                  <c:v>43212</c:v>
                </c:pt>
                <c:pt idx="387">
                  <c:v>43213</c:v>
                </c:pt>
                <c:pt idx="388">
                  <c:v>43214</c:v>
                </c:pt>
                <c:pt idx="389">
                  <c:v>43215</c:v>
                </c:pt>
                <c:pt idx="390">
                  <c:v>43216</c:v>
                </c:pt>
                <c:pt idx="391">
                  <c:v>43217</c:v>
                </c:pt>
                <c:pt idx="392">
                  <c:v>43218</c:v>
                </c:pt>
                <c:pt idx="393">
                  <c:v>43219</c:v>
                </c:pt>
                <c:pt idx="394">
                  <c:v>43220</c:v>
                </c:pt>
                <c:pt idx="395">
                  <c:v>43221</c:v>
                </c:pt>
                <c:pt idx="396">
                  <c:v>43222</c:v>
                </c:pt>
                <c:pt idx="397">
                  <c:v>43223</c:v>
                </c:pt>
                <c:pt idx="398">
                  <c:v>43224</c:v>
                </c:pt>
                <c:pt idx="399">
                  <c:v>43225</c:v>
                </c:pt>
                <c:pt idx="400">
                  <c:v>43226</c:v>
                </c:pt>
                <c:pt idx="401">
                  <c:v>43227</c:v>
                </c:pt>
                <c:pt idx="402">
                  <c:v>43228</c:v>
                </c:pt>
                <c:pt idx="403">
                  <c:v>43229</c:v>
                </c:pt>
                <c:pt idx="404">
                  <c:v>43230</c:v>
                </c:pt>
                <c:pt idx="405">
                  <c:v>43231</c:v>
                </c:pt>
                <c:pt idx="406">
                  <c:v>43232</c:v>
                </c:pt>
                <c:pt idx="407">
                  <c:v>43233</c:v>
                </c:pt>
                <c:pt idx="408">
                  <c:v>43234</c:v>
                </c:pt>
                <c:pt idx="409">
                  <c:v>43235</c:v>
                </c:pt>
                <c:pt idx="410">
                  <c:v>43236</c:v>
                </c:pt>
                <c:pt idx="411">
                  <c:v>43237</c:v>
                </c:pt>
                <c:pt idx="412">
                  <c:v>43238</c:v>
                </c:pt>
                <c:pt idx="413">
                  <c:v>43239</c:v>
                </c:pt>
                <c:pt idx="414">
                  <c:v>43240</c:v>
                </c:pt>
                <c:pt idx="415">
                  <c:v>43241</c:v>
                </c:pt>
                <c:pt idx="416">
                  <c:v>43242</c:v>
                </c:pt>
                <c:pt idx="417">
                  <c:v>43243</c:v>
                </c:pt>
                <c:pt idx="418">
                  <c:v>43244</c:v>
                </c:pt>
                <c:pt idx="419">
                  <c:v>43245</c:v>
                </c:pt>
                <c:pt idx="420">
                  <c:v>43246</c:v>
                </c:pt>
                <c:pt idx="421">
                  <c:v>43247</c:v>
                </c:pt>
                <c:pt idx="422">
                  <c:v>43248</c:v>
                </c:pt>
                <c:pt idx="423">
                  <c:v>43249</c:v>
                </c:pt>
                <c:pt idx="424">
                  <c:v>43250</c:v>
                </c:pt>
                <c:pt idx="425">
                  <c:v>43251</c:v>
                </c:pt>
                <c:pt idx="426">
                  <c:v>43252</c:v>
                </c:pt>
                <c:pt idx="427">
                  <c:v>43253</c:v>
                </c:pt>
                <c:pt idx="428">
                  <c:v>43254</c:v>
                </c:pt>
                <c:pt idx="429">
                  <c:v>43255</c:v>
                </c:pt>
                <c:pt idx="430">
                  <c:v>43256</c:v>
                </c:pt>
                <c:pt idx="431">
                  <c:v>43257</c:v>
                </c:pt>
                <c:pt idx="432">
                  <c:v>43258</c:v>
                </c:pt>
                <c:pt idx="433">
                  <c:v>43259</c:v>
                </c:pt>
                <c:pt idx="434">
                  <c:v>43260</c:v>
                </c:pt>
                <c:pt idx="435">
                  <c:v>43261</c:v>
                </c:pt>
                <c:pt idx="436">
                  <c:v>43262</c:v>
                </c:pt>
                <c:pt idx="437">
                  <c:v>43263</c:v>
                </c:pt>
                <c:pt idx="438">
                  <c:v>43264</c:v>
                </c:pt>
                <c:pt idx="439">
                  <c:v>43265</c:v>
                </c:pt>
                <c:pt idx="440">
                  <c:v>43266</c:v>
                </c:pt>
                <c:pt idx="441">
                  <c:v>43267</c:v>
                </c:pt>
                <c:pt idx="442">
                  <c:v>43268</c:v>
                </c:pt>
                <c:pt idx="443">
                  <c:v>43269</c:v>
                </c:pt>
                <c:pt idx="444">
                  <c:v>43270</c:v>
                </c:pt>
                <c:pt idx="445">
                  <c:v>43271</c:v>
                </c:pt>
                <c:pt idx="446">
                  <c:v>43272</c:v>
                </c:pt>
                <c:pt idx="447">
                  <c:v>43273</c:v>
                </c:pt>
                <c:pt idx="448">
                  <c:v>43274</c:v>
                </c:pt>
                <c:pt idx="449">
                  <c:v>43275</c:v>
                </c:pt>
                <c:pt idx="450">
                  <c:v>43276</c:v>
                </c:pt>
                <c:pt idx="451">
                  <c:v>43277</c:v>
                </c:pt>
                <c:pt idx="452">
                  <c:v>43278</c:v>
                </c:pt>
                <c:pt idx="453">
                  <c:v>43279</c:v>
                </c:pt>
                <c:pt idx="454">
                  <c:v>43280</c:v>
                </c:pt>
                <c:pt idx="455">
                  <c:v>43281</c:v>
                </c:pt>
                <c:pt idx="456">
                  <c:v>43282</c:v>
                </c:pt>
                <c:pt idx="457">
                  <c:v>43283</c:v>
                </c:pt>
                <c:pt idx="458">
                  <c:v>43284</c:v>
                </c:pt>
                <c:pt idx="459">
                  <c:v>43285</c:v>
                </c:pt>
                <c:pt idx="460">
                  <c:v>43286</c:v>
                </c:pt>
                <c:pt idx="461">
                  <c:v>43287</c:v>
                </c:pt>
                <c:pt idx="462">
                  <c:v>43288</c:v>
                </c:pt>
                <c:pt idx="463">
                  <c:v>43289</c:v>
                </c:pt>
                <c:pt idx="464">
                  <c:v>43290</c:v>
                </c:pt>
                <c:pt idx="465">
                  <c:v>43291</c:v>
                </c:pt>
                <c:pt idx="466">
                  <c:v>43292</c:v>
                </c:pt>
                <c:pt idx="467">
                  <c:v>43293</c:v>
                </c:pt>
                <c:pt idx="468">
                  <c:v>43294</c:v>
                </c:pt>
                <c:pt idx="469">
                  <c:v>43295</c:v>
                </c:pt>
                <c:pt idx="470">
                  <c:v>43296</c:v>
                </c:pt>
                <c:pt idx="471">
                  <c:v>43297</c:v>
                </c:pt>
                <c:pt idx="472">
                  <c:v>43298</c:v>
                </c:pt>
                <c:pt idx="473">
                  <c:v>43299</c:v>
                </c:pt>
                <c:pt idx="474">
                  <c:v>43300</c:v>
                </c:pt>
                <c:pt idx="475">
                  <c:v>43301</c:v>
                </c:pt>
                <c:pt idx="476">
                  <c:v>43302</c:v>
                </c:pt>
                <c:pt idx="477">
                  <c:v>43303</c:v>
                </c:pt>
                <c:pt idx="478">
                  <c:v>43304</c:v>
                </c:pt>
                <c:pt idx="479">
                  <c:v>43305</c:v>
                </c:pt>
                <c:pt idx="480">
                  <c:v>43306</c:v>
                </c:pt>
                <c:pt idx="481">
                  <c:v>43307</c:v>
                </c:pt>
                <c:pt idx="482">
                  <c:v>43308</c:v>
                </c:pt>
                <c:pt idx="483">
                  <c:v>43309</c:v>
                </c:pt>
                <c:pt idx="484">
                  <c:v>43310</c:v>
                </c:pt>
                <c:pt idx="485">
                  <c:v>43311</c:v>
                </c:pt>
                <c:pt idx="486">
                  <c:v>43312</c:v>
                </c:pt>
                <c:pt idx="487">
                  <c:v>43313</c:v>
                </c:pt>
                <c:pt idx="488">
                  <c:v>43314</c:v>
                </c:pt>
                <c:pt idx="489">
                  <c:v>43315</c:v>
                </c:pt>
                <c:pt idx="490">
                  <c:v>43316</c:v>
                </c:pt>
                <c:pt idx="491">
                  <c:v>43317</c:v>
                </c:pt>
                <c:pt idx="492">
                  <c:v>43318</c:v>
                </c:pt>
                <c:pt idx="493">
                  <c:v>43319</c:v>
                </c:pt>
                <c:pt idx="494">
                  <c:v>43320</c:v>
                </c:pt>
                <c:pt idx="495">
                  <c:v>43321</c:v>
                </c:pt>
                <c:pt idx="496">
                  <c:v>43322</c:v>
                </c:pt>
                <c:pt idx="497">
                  <c:v>43323</c:v>
                </c:pt>
                <c:pt idx="498">
                  <c:v>43324</c:v>
                </c:pt>
                <c:pt idx="499">
                  <c:v>43325</c:v>
                </c:pt>
                <c:pt idx="500">
                  <c:v>43326</c:v>
                </c:pt>
                <c:pt idx="501">
                  <c:v>43327</c:v>
                </c:pt>
                <c:pt idx="502">
                  <c:v>43328</c:v>
                </c:pt>
                <c:pt idx="503">
                  <c:v>43329</c:v>
                </c:pt>
                <c:pt idx="504">
                  <c:v>43330</c:v>
                </c:pt>
                <c:pt idx="505">
                  <c:v>43331</c:v>
                </c:pt>
                <c:pt idx="506">
                  <c:v>43332</c:v>
                </c:pt>
                <c:pt idx="507">
                  <c:v>43333</c:v>
                </c:pt>
                <c:pt idx="508">
                  <c:v>43334</c:v>
                </c:pt>
                <c:pt idx="509">
                  <c:v>43335</c:v>
                </c:pt>
                <c:pt idx="510">
                  <c:v>43336</c:v>
                </c:pt>
                <c:pt idx="511">
                  <c:v>43337</c:v>
                </c:pt>
                <c:pt idx="512">
                  <c:v>43338</c:v>
                </c:pt>
                <c:pt idx="513">
                  <c:v>43339</c:v>
                </c:pt>
                <c:pt idx="514">
                  <c:v>43340</c:v>
                </c:pt>
                <c:pt idx="515">
                  <c:v>43341</c:v>
                </c:pt>
                <c:pt idx="516">
                  <c:v>43342</c:v>
                </c:pt>
                <c:pt idx="517">
                  <c:v>43343</c:v>
                </c:pt>
                <c:pt idx="518">
                  <c:v>43344</c:v>
                </c:pt>
                <c:pt idx="519">
                  <c:v>43345</c:v>
                </c:pt>
                <c:pt idx="520">
                  <c:v>43346</c:v>
                </c:pt>
                <c:pt idx="521">
                  <c:v>43347</c:v>
                </c:pt>
                <c:pt idx="522">
                  <c:v>43348</c:v>
                </c:pt>
                <c:pt idx="523">
                  <c:v>43349</c:v>
                </c:pt>
                <c:pt idx="524">
                  <c:v>43350</c:v>
                </c:pt>
                <c:pt idx="525">
                  <c:v>43351</c:v>
                </c:pt>
                <c:pt idx="526">
                  <c:v>43352</c:v>
                </c:pt>
                <c:pt idx="527">
                  <c:v>43353</c:v>
                </c:pt>
                <c:pt idx="528">
                  <c:v>43354</c:v>
                </c:pt>
                <c:pt idx="529">
                  <c:v>43355</c:v>
                </c:pt>
                <c:pt idx="530">
                  <c:v>43356</c:v>
                </c:pt>
                <c:pt idx="531">
                  <c:v>43357</c:v>
                </c:pt>
                <c:pt idx="532">
                  <c:v>43358</c:v>
                </c:pt>
                <c:pt idx="533">
                  <c:v>43359</c:v>
                </c:pt>
                <c:pt idx="534">
                  <c:v>43360</c:v>
                </c:pt>
                <c:pt idx="535">
                  <c:v>43361</c:v>
                </c:pt>
                <c:pt idx="536">
                  <c:v>43362</c:v>
                </c:pt>
                <c:pt idx="537">
                  <c:v>43363</c:v>
                </c:pt>
                <c:pt idx="538">
                  <c:v>43364</c:v>
                </c:pt>
                <c:pt idx="539">
                  <c:v>43365</c:v>
                </c:pt>
                <c:pt idx="540">
                  <c:v>43366</c:v>
                </c:pt>
                <c:pt idx="541">
                  <c:v>43367</c:v>
                </c:pt>
                <c:pt idx="542">
                  <c:v>43368</c:v>
                </c:pt>
                <c:pt idx="543">
                  <c:v>43369</c:v>
                </c:pt>
                <c:pt idx="544">
                  <c:v>43370</c:v>
                </c:pt>
                <c:pt idx="545">
                  <c:v>43371</c:v>
                </c:pt>
                <c:pt idx="546">
                  <c:v>43372</c:v>
                </c:pt>
                <c:pt idx="547">
                  <c:v>43373</c:v>
                </c:pt>
                <c:pt idx="548">
                  <c:v>43374</c:v>
                </c:pt>
                <c:pt idx="549">
                  <c:v>43375</c:v>
                </c:pt>
                <c:pt idx="550">
                  <c:v>43376</c:v>
                </c:pt>
                <c:pt idx="551">
                  <c:v>43377</c:v>
                </c:pt>
                <c:pt idx="552">
                  <c:v>43378</c:v>
                </c:pt>
                <c:pt idx="553">
                  <c:v>43379</c:v>
                </c:pt>
                <c:pt idx="554">
                  <c:v>43380</c:v>
                </c:pt>
                <c:pt idx="555">
                  <c:v>43381</c:v>
                </c:pt>
                <c:pt idx="556">
                  <c:v>43382</c:v>
                </c:pt>
                <c:pt idx="557">
                  <c:v>43383</c:v>
                </c:pt>
                <c:pt idx="558">
                  <c:v>43384</c:v>
                </c:pt>
                <c:pt idx="559">
                  <c:v>43385</c:v>
                </c:pt>
                <c:pt idx="560">
                  <c:v>43386</c:v>
                </c:pt>
                <c:pt idx="561">
                  <c:v>43387</c:v>
                </c:pt>
                <c:pt idx="562">
                  <c:v>43388</c:v>
                </c:pt>
                <c:pt idx="563">
                  <c:v>43389</c:v>
                </c:pt>
                <c:pt idx="564">
                  <c:v>43390</c:v>
                </c:pt>
                <c:pt idx="565">
                  <c:v>43391</c:v>
                </c:pt>
                <c:pt idx="566">
                  <c:v>43392</c:v>
                </c:pt>
                <c:pt idx="567">
                  <c:v>43393</c:v>
                </c:pt>
                <c:pt idx="568">
                  <c:v>43394</c:v>
                </c:pt>
                <c:pt idx="569">
                  <c:v>43395</c:v>
                </c:pt>
                <c:pt idx="570">
                  <c:v>43396</c:v>
                </c:pt>
                <c:pt idx="571">
                  <c:v>43397</c:v>
                </c:pt>
                <c:pt idx="572">
                  <c:v>43398</c:v>
                </c:pt>
                <c:pt idx="573">
                  <c:v>43399</c:v>
                </c:pt>
                <c:pt idx="574">
                  <c:v>43400</c:v>
                </c:pt>
                <c:pt idx="575">
                  <c:v>43401</c:v>
                </c:pt>
                <c:pt idx="576">
                  <c:v>43402</c:v>
                </c:pt>
                <c:pt idx="577">
                  <c:v>43403</c:v>
                </c:pt>
                <c:pt idx="578">
                  <c:v>43404</c:v>
                </c:pt>
                <c:pt idx="579">
                  <c:v>43405</c:v>
                </c:pt>
                <c:pt idx="580">
                  <c:v>43406</c:v>
                </c:pt>
                <c:pt idx="581">
                  <c:v>43407</c:v>
                </c:pt>
                <c:pt idx="582">
                  <c:v>43408</c:v>
                </c:pt>
                <c:pt idx="583">
                  <c:v>43409</c:v>
                </c:pt>
                <c:pt idx="584">
                  <c:v>43410</c:v>
                </c:pt>
                <c:pt idx="585">
                  <c:v>43411</c:v>
                </c:pt>
                <c:pt idx="586">
                  <c:v>43412</c:v>
                </c:pt>
                <c:pt idx="587">
                  <c:v>43413</c:v>
                </c:pt>
                <c:pt idx="588">
                  <c:v>43414</c:v>
                </c:pt>
                <c:pt idx="589">
                  <c:v>43415</c:v>
                </c:pt>
                <c:pt idx="590">
                  <c:v>43416</c:v>
                </c:pt>
                <c:pt idx="591">
                  <c:v>43417</c:v>
                </c:pt>
                <c:pt idx="592">
                  <c:v>43418</c:v>
                </c:pt>
                <c:pt idx="593">
                  <c:v>43419</c:v>
                </c:pt>
                <c:pt idx="594">
                  <c:v>43420</c:v>
                </c:pt>
                <c:pt idx="595">
                  <c:v>43421</c:v>
                </c:pt>
                <c:pt idx="596">
                  <c:v>43422</c:v>
                </c:pt>
                <c:pt idx="597">
                  <c:v>43423</c:v>
                </c:pt>
                <c:pt idx="598">
                  <c:v>43424</c:v>
                </c:pt>
                <c:pt idx="599">
                  <c:v>43425</c:v>
                </c:pt>
                <c:pt idx="600">
                  <c:v>43426</c:v>
                </c:pt>
                <c:pt idx="601">
                  <c:v>43427</c:v>
                </c:pt>
                <c:pt idx="602">
                  <c:v>43428</c:v>
                </c:pt>
                <c:pt idx="603">
                  <c:v>43429</c:v>
                </c:pt>
                <c:pt idx="604">
                  <c:v>43430</c:v>
                </c:pt>
                <c:pt idx="605">
                  <c:v>43431</c:v>
                </c:pt>
                <c:pt idx="606">
                  <c:v>43432</c:v>
                </c:pt>
                <c:pt idx="607">
                  <c:v>43433</c:v>
                </c:pt>
                <c:pt idx="608">
                  <c:v>43434</c:v>
                </c:pt>
                <c:pt idx="609">
                  <c:v>43435</c:v>
                </c:pt>
                <c:pt idx="610">
                  <c:v>43436</c:v>
                </c:pt>
                <c:pt idx="611">
                  <c:v>43437</c:v>
                </c:pt>
                <c:pt idx="612">
                  <c:v>43438</c:v>
                </c:pt>
                <c:pt idx="613">
                  <c:v>43439</c:v>
                </c:pt>
                <c:pt idx="614">
                  <c:v>43440</c:v>
                </c:pt>
                <c:pt idx="615">
                  <c:v>43441</c:v>
                </c:pt>
                <c:pt idx="616">
                  <c:v>43442</c:v>
                </c:pt>
                <c:pt idx="617">
                  <c:v>43443</c:v>
                </c:pt>
                <c:pt idx="618">
                  <c:v>43444</c:v>
                </c:pt>
                <c:pt idx="619">
                  <c:v>43445</c:v>
                </c:pt>
                <c:pt idx="620">
                  <c:v>43446</c:v>
                </c:pt>
                <c:pt idx="621">
                  <c:v>43447</c:v>
                </c:pt>
                <c:pt idx="622">
                  <c:v>43448</c:v>
                </c:pt>
                <c:pt idx="623">
                  <c:v>43449</c:v>
                </c:pt>
                <c:pt idx="624">
                  <c:v>43450</c:v>
                </c:pt>
                <c:pt idx="625">
                  <c:v>43451</c:v>
                </c:pt>
                <c:pt idx="626">
                  <c:v>43452</c:v>
                </c:pt>
                <c:pt idx="627">
                  <c:v>43453</c:v>
                </c:pt>
                <c:pt idx="628">
                  <c:v>43454</c:v>
                </c:pt>
                <c:pt idx="629">
                  <c:v>43455</c:v>
                </c:pt>
              </c:numCache>
            </c:numRef>
          </c:xVal>
          <c:yVal>
            <c:numRef>
              <c:f>'schedule k=0.864ftday'!$E$3:$E$632</c:f>
              <c:numCache>
                <c:formatCode>0.00E+00</c:formatCode>
                <c:ptCount val="630"/>
                <c:pt idx="0">
                  <c:v>4.9999999699999998E-9</c:v>
                </c:pt>
                <c:pt idx="1">
                  <c:v>4.9999999699999998E-9</c:v>
                </c:pt>
                <c:pt idx="2">
                  <c:v>4.9999999699999998E-9</c:v>
                </c:pt>
                <c:pt idx="3">
                  <c:v>4.9999999699999998E-9</c:v>
                </c:pt>
                <c:pt idx="4">
                  <c:v>4.9999999699999998E-9</c:v>
                </c:pt>
                <c:pt idx="5">
                  <c:v>4.9999999699999998E-9</c:v>
                </c:pt>
                <c:pt idx="6">
                  <c:v>4.9999999699999998E-9</c:v>
                </c:pt>
                <c:pt idx="7">
                  <c:v>4.9999999699999998E-9</c:v>
                </c:pt>
                <c:pt idx="8">
                  <c:v>4.9999999699999998E-9</c:v>
                </c:pt>
                <c:pt idx="9">
                  <c:v>4.9999999699999998E-9</c:v>
                </c:pt>
                <c:pt idx="10">
                  <c:v>4.9999999699999998E-9</c:v>
                </c:pt>
                <c:pt idx="11">
                  <c:v>4.9999999699999998E-9</c:v>
                </c:pt>
                <c:pt idx="12">
                  <c:v>4.9999999699999998E-9</c:v>
                </c:pt>
                <c:pt idx="13">
                  <c:v>4.9999999699999998E-9</c:v>
                </c:pt>
                <c:pt idx="14">
                  <c:v>4.9999999699999998E-9</c:v>
                </c:pt>
                <c:pt idx="15">
                  <c:v>4.9999999699999998E-9</c:v>
                </c:pt>
                <c:pt idx="16">
                  <c:v>4.9999999699999998E-9</c:v>
                </c:pt>
                <c:pt idx="17">
                  <c:v>4.9999999699999998E-9</c:v>
                </c:pt>
                <c:pt idx="18">
                  <c:v>4.9999999699999998E-9</c:v>
                </c:pt>
                <c:pt idx="19">
                  <c:v>4.9999999699999998E-9</c:v>
                </c:pt>
                <c:pt idx="20">
                  <c:v>4.9999999699999998E-9</c:v>
                </c:pt>
                <c:pt idx="21">
                  <c:v>4.9999999699999998E-9</c:v>
                </c:pt>
                <c:pt idx="22">
                  <c:v>4.9999999699999998E-9</c:v>
                </c:pt>
                <c:pt idx="23">
                  <c:v>4.9999999699999998E-9</c:v>
                </c:pt>
                <c:pt idx="24">
                  <c:v>4.9999999699999998E-9</c:v>
                </c:pt>
                <c:pt idx="25">
                  <c:v>4.9999999699999998E-9</c:v>
                </c:pt>
                <c:pt idx="26">
                  <c:v>4.9999999699999998E-9</c:v>
                </c:pt>
                <c:pt idx="27">
                  <c:v>4.9999999699999998E-9</c:v>
                </c:pt>
                <c:pt idx="28">
                  <c:v>4.9999999699999998E-9</c:v>
                </c:pt>
                <c:pt idx="29">
                  <c:v>4.9999999699999998E-9</c:v>
                </c:pt>
                <c:pt idx="30">
                  <c:v>9.9999999389999994E-9</c:v>
                </c:pt>
                <c:pt idx="31">
                  <c:v>9.9999999389999994E-9</c:v>
                </c:pt>
                <c:pt idx="32">
                  <c:v>9.9999999389999994E-9</c:v>
                </c:pt>
                <c:pt idx="33">
                  <c:v>9.9999999389999994E-9</c:v>
                </c:pt>
                <c:pt idx="34">
                  <c:v>9.9999999389999994E-9</c:v>
                </c:pt>
                <c:pt idx="35">
                  <c:v>9.9999999389999994E-9</c:v>
                </c:pt>
                <c:pt idx="36">
                  <c:v>9.9999999389999994E-9</c:v>
                </c:pt>
                <c:pt idx="37">
                  <c:v>9.9999999389999994E-9</c:v>
                </c:pt>
                <c:pt idx="38">
                  <c:v>9.9999999389999994E-9</c:v>
                </c:pt>
                <c:pt idx="39">
                  <c:v>9.9999999389999994E-9</c:v>
                </c:pt>
                <c:pt idx="40">
                  <c:v>9.9999999389999994E-9</c:v>
                </c:pt>
                <c:pt idx="41">
                  <c:v>9.9999999389999994E-9</c:v>
                </c:pt>
                <c:pt idx="42">
                  <c:v>9.9999999389999994E-9</c:v>
                </c:pt>
                <c:pt idx="43">
                  <c:v>9.9999999389999994E-9</c:v>
                </c:pt>
                <c:pt idx="44">
                  <c:v>9.9999999389999994E-9</c:v>
                </c:pt>
                <c:pt idx="45">
                  <c:v>9.9999999389999994E-9</c:v>
                </c:pt>
                <c:pt idx="46">
                  <c:v>9.9999999389999994E-9</c:v>
                </c:pt>
                <c:pt idx="47">
                  <c:v>9.9999999389999994E-9</c:v>
                </c:pt>
                <c:pt idx="48">
                  <c:v>9.9999999389999994E-9</c:v>
                </c:pt>
                <c:pt idx="49">
                  <c:v>9.9999999389999994E-9</c:v>
                </c:pt>
                <c:pt idx="50">
                  <c:v>9.9999999389999994E-9</c:v>
                </c:pt>
                <c:pt idx="51">
                  <c:v>9.9999999389999994E-9</c:v>
                </c:pt>
                <c:pt idx="52">
                  <c:v>9.9999999389999994E-9</c:v>
                </c:pt>
                <c:pt idx="53">
                  <c:v>9.9999999389999994E-9</c:v>
                </c:pt>
                <c:pt idx="54">
                  <c:v>9.9999999389999994E-9</c:v>
                </c:pt>
                <c:pt idx="55">
                  <c:v>9.9999999389999994E-9</c:v>
                </c:pt>
                <c:pt idx="56">
                  <c:v>9.9999999389999994E-9</c:v>
                </c:pt>
                <c:pt idx="57">
                  <c:v>9.9999999389999994E-9</c:v>
                </c:pt>
                <c:pt idx="58">
                  <c:v>9.9999999389999994E-9</c:v>
                </c:pt>
                <c:pt idx="59">
                  <c:v>9.9999999389999994E-9</c:v>
                </c:pt>
                <c:pt idx="60">
                  <c:v>2.999999893E-8</c:v>
                </c:pt>
                <c:pt idx="61">
                  <c:v>2.999999893E-8</c:v>
                </c:pt>
                <c:pt idx="62">
                  <c:v>2.999999893E-8</c:v>
                </c:pt>
                <c:pt idx="63">
                  <c:v>2.999999893E-8</c:v>
                </c:pt>
                <c:pt idx="64">
                  <c:v>2.999999893E-8</c:v>
                </c:pt>
                <c:pt idx="65">
                  <c:v>2.999999893E-8</c:v>
                </c:pt>
                <c:pt idx="66">
                  <c:v>2.999999893E-8</c:v>
                </c:pt>
                <c:pt idx="67">
                  <c:v>2.999999893E-8</c:v>
                </c:pt>
                <c:pt idx="68">
                  <c:v>2.999999893E-8</c:v>
                </c:pt>
                <c:pt idx="69">
                  <c:v>2.999999893E-8</c:v>
                </c:pt>
                <c:pt idx="70">
                  <c:v>2.999999893E-8</c:v>
                </c:pt>
                <c:pt idx="71">
                  <c:v>2.999999893E-8</c:v>
                </c:pt>
                <c:pt idx="72">
                  <c:v>2.999999893E-8</c:v>
                </c:pt>
                <c:pt idx="73">
                  <c:v>2.999999893E-8</c:v>
                </c:pt>
                <c:pt idx="74">
                  <c:v>2.999999893E-8</c:v>
                </c:pt>
                <c:pt idx="75">
                  <c:v>2.999999893E-8</c:v>
                </c:pt>
                <c:pt idx="76">
                  <c:v>2.999999893E-8</c:v>
                </c:pt>
                <c:pt idx="77">
                  <c:v>2.999999893E-8</c:v>
                </c:pt>
                <c:pt idx="78">
                  <c:v>2.999999893E-8</c:v>
                </c:pt>
                <c:pt idx="79">
                  <c:v>2.999999893E-8</c:v>
                </c:pt>
                <c:pt idx="80">
                  <c:v>2.999999893E-8</c:v>
                </c:pt>
                <c:pt idx="81">
                  <c:v>2.999999893E-8</c:v>
                </c:pt>
                <c:pt idx="82">
                  <c:v>2.999999893E-8</c:v>
                </c:pt>
                <c:pt idx="83">
                  <c:v>2.999999893E-8</c:v>
                </c:pt>
                <c:pt idx="84">
                  <c:v>2.999999893E-8</c:v>
                </c:pt>
                <c:pt idx="85">
                  <c:v>2.999999893E-8</c:v>
                </c:pt>
                <c:pt idx="86">
                  <c:v>2.999999893E-8</c:v>
                </c:pt>
                <c:pt idx="87">
                  <c:v>2.999999893E-8</c:v>
                </c:pt>
                <c:pt idx="88">
                  <c:v>2.999999893E-8</c:v>
                </c:pt>
                <c:pt idx="89">
                  <c:v>2.999999893E-8</c:v>
                </c:pt>
                <c:pt idx="90">
                  <c:v>7.9999999510000005E-8</c:v>
                </c:pt>
                <c:pt idx="91">
                  <c:v>7.9999999510000005E-8</c:v>
                </c:pt>
                <c:pt idx="92">
                  <c:v>7.9999999510000005E-8</c:v>
                </c:pt>
                <c:pt idx="93">
                  <c:v>7.9999999510000005E-8</c:v>
                </c:pt>
                <c:pt idx="94">
                  <c:v>7.9999999510000005E-8</c:v>
                </c:pt>
                <c:pt idx="95">
                  <c:v>7.9999999510000005E-8</c:v>
                </c:pt>
                <c:pt idx="96">
                  <c:v>7.9999999510000005E-8</c:v>
                </c:pt>
                <c:pt idx="97">
                  <c:v>7.9999999510000005E-8</c:v>
                </c:pt>
                <c:pt idx="98">
                  <c:v>7.9999999510000005E-8</c:v>
                </c:pt>
                <c:pt idx="99">
                  <c:v>7.9999999510000005E-8</c:v>
                </c:pt>
                <c:pt idx="100">
                  <c:v>7.9999999510000005E-8</c:v>
                </c:pt>
                <c:pt idx="101">
                  <c:v>7.9999999510000005E-8</c:v>
                </c:pt>
                <c:pt idx="102">
                  <c:v>7.9999999510000005E-8</c:v>
                </c:pt>
                <c:pt idx="103">
                  <c:v>7.9999999510000005E-8</c:v>
                </c:pt>
                <c:pt idx="104">
                  <c:v>7.9999999510000005E-8</c:v>
                </c:pt>
                <c:pt idx="105">
                  <c:v>7.9999999510000005E-8</c:v>
                </c:pt>
                <c:pt idx="106">
                  <c:v>7.9999999510000005E-8</c:v>
                </c:pt>
                <c:pt idx="107">
                  <c:v>7.9999999510000005E-8</c:v>
                </c:pt>
                <c:pt idx="108">
                  <c:v>7.9999999510000005E-8</c:v>
                </c:pt>
                <c:pt idx="109">
                  <c:v>7.9999999510000005E-8</c:v>
                </c:pt>
                <c:pt idx="110">
                  <c:v>7.9999999510000005E-8</c:v>
                </c:pt>
                <c:pt idx="111">
                  <c:v>7.9999999510000005E-8</c:v>
                </c:pt>
                <c:pt idx="112">
                  <c:v>7.9999999510000005E-8</c:v>
                </c:pt>
                <c:pt idx="113">
                  <c:v>7.9999999510000005E-8</c:v>
                </c:pt>
                <c:pt idx="114">
                  <c:v>7.9999999510000005E-8</c:v>
                </c:pt>
                <c:pt idx="115">
                  <c:v>7.9999999510000005E-8</c:v>
                </c:pt>
                <c:pt idx="116">
                  <c:v>7.9999999510000005E-8</c:v>
                </c:pt>
                <c:pt idx="117">
                  <c:v>7.9999999510000005E-8</c:v>
                </c:pt>
                <c:pt idx="118">
                  <c:v>7.9999999510000005E-8</c:v>
                </c:pt>
                <c:pt idx="119">
                  <c:v>7.9999999510000005E-8</c:v>
                </c:pt>
                <c:pt idx="120">
                  <c:v>6.5000001830000005E-8</c:v>
                </c:pt>
                <c:pt idx="121">
                  <c:v>6.5000001830000005E-8</c:v>
                </c:pt>
                <c:pt idx="122">
                  <c:v>6.5000001830000005E-8</c:v>
                </c:pt>
                <c:pt idx="123">
                  <c:v>6.5000001830000005E-8</c:v>
                </c:pt>
                <c:pt idx="124">
                  <c:v>6.5000001830000005E-8</c:v>
                </c:pt>
                <c:pt idx="125">
                  <c:v>6.5000001830000005E-8</c:v>
                </c:pt>
                <c:pt idx="126">
                  <c:v>6.5000001830000005E-8</c:v>
                </c:pt>
                <c:pt idx="127">
                  <c:v>6.5000001830000005E-8</c:v>
                </c:pt>
                <c:pt idx="128">
                  <c:v>6.5000001830000005E-8</c:v>
                </c:pt>
                <c:pt idx="129">
                  <c:v>6.5000001830000005E-8</c:v>
                </c:pt>
                <c:pt idx="130">
                  <c:v>6.5000001830000005E-8</c:v>
                </c:pt>
                <c:pt idx="131">
                  <c:v>6.5000001830000005E-8</c:v>
                </c:pt>
                <c:pt idx="132">
                  <c:v>6.5000001830000005E-8</c:v>
                </c:pt>
                <c:pt idx="133">
                  <c:v>6.5000001830000005E-8</c:v>
                </c:pt>
                <c:pt idx="134">
                  <c:v>6.5000001830000005E-8</c:v>
                </c:pt>
                <c:pt idx="135">
                  <c:v>6.5000001830000005E-8</c:v>
                </c:pt>
                <c:pt idx="136">
                  <c:v>6.5000001830000005E-8</c:v>
                </c:pt>
                <c:pt idx="137">
                  <c:v>6.5000001830000005E-8</c:v>
                </c:pt>
                <c:pt idx="138">
                  <c:v>6.5000001830000005E-8</c:v>
                </c:pt>
                <c:pt idx="139">
                  <c:v>6.5000001830000005E-8</c:v>
                </c:pt>
                <c:pt idx="140">
                  <c:v>6.5000001830000005E-8</c:v>
                </c:pt>
                <c:pt idx="141">
                  <c:v>6.5000001830000005E-8</c:v>
                </c:pt>
                <c:pt idx="142">
                  <c:v>6.5000001830000005E-8</c:v>
                </c:pt>
                <c:pt idx="143">
                  <c:v>6.5000001830000005E-8</c:v>
                </c:pt>
                <c:pt idx="144">
                  <c:v>6.5000001830000005E-8</c:v>
                </c:pt>
                <c:pt idx="145">
                  <c:v>6.5000001830000005E-8</c:v>
                </c:pt>
                <c:pt idx="146">
                  <c:v>6.5000001830000005E-8</c:v>
                </c:pt>
                <c:pt idx="147">
                  <c:v>6.5000001830000005E-8</c:v>
                </c:pt>
                <c:pt idx="148">
                  <c:v>6.5000001830000005E-8</c:v>
                </c:pt>
                <c:pt idx="149">
                  <c:v>6.5000001830000005E-8</c:v>
                </c:pt>
                <c:pt idx="150">
                  <c:v>1.4999999460000001E-8</c:v>
                </c:pt>
                <c:pt idx="151">
                  <c:v>1.4999999460000001E-8</c:v>
                </c:pt>
                <c:pt idx="152">
                  <c:v>1.4999999460000001E-8</c:v>
                </c:pt>
                <c:pt idx="153">
                  <c:v>1.4999999460000001E-8</c:v>
                </c:pt>
                <c:pt idx="154">
                  <c:v>1.4999999460000001E-8</c:v>
                </c:pt>
                <c:pt idx="155">
                  <c:v>1.4999999460000001E-8</c:v>
                </c:pt>
                <c:pt idx="156">
                  <c:v>1.4999999460000001E-8</c:v>
                </c:pt>
                <c:pt idx="157">
                  <c:v>1.4999999460000001E-8</c:v>
                </c:pt>
                <c:pt idx="158">
                  <c:v>1.4999999460000001E-8</c:v>
                </c:pt>
                <c:pt idx="159">
                  <c:v>1.4999999460000001E-8</c:v>
                </c:pt>
                <c:pt idx="160">
                  <c:v>1.4999999460000001E-8</c:v>
                </c:pt>
                <c:pt idx="161">
                  <c:v>1.4999999460000001E-8</c:v>
                </c:pt>
                <c:pt idx="162">
                  <c:v>1.4999999460000001E-8</c:v>
                </c:pt>
                <c:pt idx="163">
                  <c:v>1.4999999460000001E-8</c:v>
                </c:pt>
                <c:pt idx="164">
                  <c:v>1.4999999460000001E-8</c:v>
                </c:pt>
                <c:pt idx="165">
                  <c:v>1.4999999460000001E-8</c:v>
                </c:pt>
                <c:pt idx="166">
                  <c:v>1.4999999460000001E-8</c:v>
                </c:pt>
                <c:pt idx="167">
                  <c:v>1.4999999460000001E-8</c:v>
                </c:pt>
                <c:pt idx="168">
                  <c:v>1.4999999460000001E-8</c:v>
                </c:pt>
                <c:pt idx="169">
                  <c:v>1.4999999460000001E-8</c:v>
                </c:pt>
                <c:pt idx="170">
                  <c:v>1.4999999460000001E-8</c:v>
                </c:pt>
                <c:pt idx="171">
                  <c:v>1.4999999460000001E-8</c:v>
                </c:pt>
                <c:pt idx="172">
                  <c:v>1.4999999460000001E-8</c:v>
                </c:pt>
                <c:pt idx="173">
                  <c:v>1.4999999460000001E-8</c:v>
                </c:pt>
                <c:pt idx="174">
                  <c:v>1.4999999460000001E-8</c:v>
                </c:pt>
                <c:pt idx="175">
                  <c:v>1.4999999460000001E-8</c:v>
                </c:pt>
                <c:pt idx="176">
                  <c:v>1.4999999460000001E-8</c:v>
                </c:pt>
                <c:pt idx="177">
                  <c:v>1.4999999460000001E-8</c:v>
                </c:pt>
                <c:pt idx="178">
                  <c:v>1.4999999460000001E-8</c:v>
                </c:pt>
                <c:pt idx="179">
                  <c:v>1.4999999460000001E-8</c:v>
                </c:pt>
                <c:pt idx="180">
                  <c:v>9.9999997170000002E-10</c:v>
                </c:pt>
                <c:pt idx="181">
                  <c:v>9.9999997170000002E-10</c:v>
                </c:pt>
                <c:pt idx="182">
                  <c:v>9.9999997170000002E-10</c:v>
                </c:pt>
                <c:pt idx="183">
                  <c:v>9.9999997170000002E-10</c:v>
                </c:pt>
                <c:pt idx="184">
                  <c:v>9.9999997170000002E-10</c:v>
                </c:pt>
                <c:pt idx="185">
                  <c:v>9.9999997170000002E-10</c:v>
                </c:pt>
                <c:pt idx="186">
                  <c:v>9.9999997170000002E-10</c:v>
                </c:pt>
                <c:pt idx="187">
                  <c:v>9.9999997170000002E-10</c:v>
                </c:pt>
                <c:pt idx="188">
                  <c:v>9.9999997170000002E-10</c:v>
                </c:pt>
                <c:pt idx="189">
                  <c:v>9.9999997170000002E-10</c:v>
                </c:pt>
                <c:pt idx="190">
                  <c:v>9.9999997170000002E-10</c:v>
                </c:pt>
                <c:pt idx="191">
                  <c:v>9.9999997170000002E-10</c:v>
                </c:pt>
                <c:pt idx="192">
                  <c:v>9.9999997170000002E-10</c:v>
                </c:pt>
                <c:pt idx="193">
                  <c:v>9.9999997170000002E-10</c:v>
                </c:pt>
                <c:pt idx="194">
                  <c:v>9.9999997170000002E-10</c:v>
                </c:pt>
                <c:pt idx="195">
                  <c:v>9.9999997170000002E-10</c:v>
                </c:pt>
                <c:pt idx="196">
                  <c:v>9.9999997170000002E-10</c:v>
                </c:pt>
                <c:pt idx="197">
                  <c:v>9.9999997170000002E-10</c:v>
                </c:pt>
                <c:pt idx="198">
                  <c:v>9.9999997170000002E-10</c:v>
                </c:pt>
                <c:pt idx="199">
                  <c:v>9.9999997170000002E-10</c:v>
                </c:pt>
                <c:pt idx="200">
                  <c:v>9.9999997170000002E-10</c:v>
                </c:pt>
                <c:pt idx="201">
                  <c:v>9.9999997170000002E-10</c:v>
                </c:pt>
                <c:pt idx="202">
                  <c:v>9.9999997170000002E-10</c:v>
                </c:pt>
                <c:pt idx="203">
                  <c:v>9.9999997170000002E-10</c:v>
                </c:pt>
                <c:pt idx="204">
                  <c:v>9.9999997170000002E-10</c:v>
                </c:pt>
                <c:pt idx="205">
                  <c:v>9.9999997170000002E-10</c:v>
                </c:pt>
                <c:pt idx="206">
                  <c:v>9.9999997170000002E-10</c:v>
                </c:pt>
                <c:pt idx="207">
                  <c:v>9.9999997170000002E-10</c:v>
                </c:pt>
                <c:pt idx="208">
                  <c:v>9.9999997170000002E-10</c:v>
                </c:pt>
                <c:pt idx="209">
                  <c:v>9.9999997170000002E-10</c:v>
                </c:pt>
                <c:pt idx="210">
                  <c:v>1.000000013E-10</c:v>
                </c:pt>
                <c:pt idx="211">
                  <c:v>1.000000013E-10</c:v>
                </c:pt>
                <c:pt idx="212">
                  <c:v>1.000000013E-10</c:v>
                </c:pt>
                <c:pt idx="213">
                  <c:v>1.000000013E-10</c:v>
                </c:pt>
                <c:pt idx="214">
                  <c:v>1.000000013E-10</c:v>
                </c:pt>
                <c:pt idx="215">
                  <c:v>1.000000013E-10</c:v>
                </c:pt>
                <c:pt idx="216">
                  <c:v>1.000000013E-10</c:v>
                </c:pt>
                <c:pt idx="217">
                  <c:v>1.000000013E-10</c:v>
                </c:pt>
                <c:pt idx="218">
                  <c:v>1.000000013E-10</c:v>
                </c:pt>
                <c:pt idx="219">
                  <c:v>1.000000013E-10</c:v>
                </c:pt>
                <c:pt idx="220">
                  <c:v>1.000000013E-10</c:v>
                </c:pt>
                <c:pt idx="221">
                  <c:v>1.000000013E-10</c:v>
                </c:pt>
                <c:pt idx="222">
                  <c:v>1.000000013E-10</c:v>
                </c:pt>
                <c:pt idx="223">
                  <c:v>1.000000013E-10</c:v>
                </c:pt>
                <c:pt idx="224">
                  <c:v>1.000000013E-10</c:v>
                </c:pt>
                <c:pt idx="225">
                  <c:v>1.000000013E-10</c:v>
                </c:pt>
                <c:pt idx="226">
                  <c:v>1.000000013E-10</c:v>
                </c:pt>
                <c:pt idx="227">
                  <c:v>1.000000013E-10</c:v>
                </c:pt>
                <c:pt idx="228">
                  <c:v>1.000000013E-10</c:v>
                </c:pt>
                <c:pt idx="229">
                  <c:v>1.000000013E-10</c:v>
                </c:pt>
                <c:pt idx="230">
                  <c:v>1.000000013E-10</c:v>
                </c:pt>
                <c:pt idx="231">
                  <c:v>1.000000013E-10</c:v>
                </c:pt>
                <c:pt idx="232">
                  <c:v>1.000000013E-10</c:v>
                </c:pt>
                <c:pt idx="233">
                  <c:v>1.000000013E-10</c:v>
                </c:pt>
                <c:pt idx="234">
                  <c:v>1.000000013E-10</c:v>
                </c:pt>
                <c:pt idx="235">
                  <c:v>1.000000013E-10</c:v>
                </c:pt>
                <c:pt idx="236">
                  <c:v>1.000000013E-10</c:v>
                </c:pt>
                <c:pt idx="237">
                  <c:v>1.000000013E-10</c:v>
                </c:pt>
                <c:pt idx="238">
                  <c:v>1.000000013E-10</c:v>
                </c:pt>
                <c:pt idx="239">
                  <c:v>1.000000013E-10</c:v>
                </c:pt>
                <c:pt idx="240">
                  <c:v>1.000000013E-10</c:v>
                </c:pt>
                <c:pt idx="241">
                  <c:v>1.000000013E-10</c:v>
                </c:pt>
                <c:pt idx="242">
                  <c:v>1.000000013E-10</c:v>
                </c:pt>
                <c:pt idx="243">
                  <c:v>1.000000013E-10</c:v>
                </c:pt>
                <c:pt idx="244">
                  <c:v>1.000000013E-10</c:v>
                </c:pt>
                <c:pt idx="245">
                  <c:v>1.000000013E-10</c:v>
                </c:pt>
                <c:pt idx="246">
                  <c:v>1.000000013E-10</c:v>
                </c:pt>
                <c:pt idx="247">
                  <c:v>1.000000013E-10</c:v>
                </c:pt>
                <c:pt idx="248">
                  <c:v>1.000000013E-10</c:v>
                </c:pt>
                <c:pt idx="249">
                  <c:v>1.000000013E-10</c:v>
                </c:pt>
                <c:pt idx="250">
                  <c:v>1.000000013E-10</c:v>
                </c:pt>
                <c:pt idx="251">
                  <c:v>1.000000013E-10</c:v>
                </c:pt>
                <c:pt idx="252">
                  <c:v>1.000000013E-10</c:v>
                </c:pt>
                <c:pt idx="253">
                  <c:v>1.000000013E-10</c:v>
                </c:pt>
                <c:pt idx="254">
                  <c:v>1.000000013E-10</c:v>
                </c:pt>
                <c:pt idx="255">
                  <c:v>1.000000013E-10</c:v>
                </c:pt>
                <c:pt idx="256">
                  <c:v>1.000000013E-10</c:v>
                </c:pt>
                <c:pt idx="257">
                  <c:v>1.000000013E-10</c:v>
                </c:pt>
                <c:pt idx="258">
                  <c:v>1.000000013E-10</c:v>
                </c:pt>
                <c:pt idx="259">
                  <c:v>1.000000013E-10</c:v>
                </c:pt>
                <c:pt idx="260">
                  <c:v>1.000000013E-10</c:v>
                </c:pt>
                <c:pt idx="261">
                  <c:v>1.000000013E-10</c:v>
                </c:pt>
                <c:pt idx="262">
                  <c:v>1.000000013E-10</c:v>
                </c:pt>
                <c:pt idx="263">
                  <c:v>1.000000013E-10</c:v>
                </c:pt>
                <c:pt idx="264">
                  <c:v>1.000000013E-10</c:v>
                </c:pt>
                <c:pt idx="265">
                  <c:v>1.000000013E-10</c:v>
                </c:pt>
                <c:pt idx="266">
                  <c:v>1.000000013E-10</c:v>
                </c:pt>
                <c:pt idx="267">
                  <c:v>1.000000013E-10</c:v>
                </c:pt>
                <c:pt idx="268">
                  <c:v>1.000000013E-10</c:v>
                </c:pt>
                <c:pt idx="269">
                  <c:v>1.000000013E-10</c:v>
                </c:pt>
                <c:pt idx="270">
                  <c:v>1.000000013E-10</c:v>
                </c:pt>
                <c:pt idx="271">
                  <c:v>1.000000013E-10</c:v>
                </c:pt>
                <c:pt idx="272">
                  <c:v>1.000000013E-10</c:v>
                </c:pt>
                <c:pt idx="273">
                  <c:v>1.000000013E-10</c:v>
                </c:pt>
                <c:pt idx="274">
                  <c:v>1.000000013E-10</c:v>
                </c:pt>
                <c:pt idx="275">
                  <c:v>1.000000013E-10</c:v>
                </c:pt>
                <c:pt idx="276">
                  <c:v>1.000000013E-10</c:v>
                </c:pt>
                <c:pt idx="277">
                  <c:v>1.000000013E-10</c:v>
                </c:pt>
                <c:pt idx="278">
                  <c:v>1.000000013E-10</c:v>
                </c:pt>
                <c:pt idx="279">
                  <c:v>1.000000013E-10</c:v>
                </c:pt>
                <c:pt idx="280">
                  <c:v>1.000000013E-10</c:v>
                </c:pt>
                <c:pt idx="281">
                  <c:v>1.000000013E-10</c:v>
                </c:pt>
                <c:pt idx="282">
                  <c:v>1.000000013E-10</c:v>
                </c:pt>
                <c:pt idx="283">
                  <c:v>1.000000013E-10</c:v>
                </c:pt>
                <c:pt idx="284">
                  <c:v>1.000000013E-10</c:v>
                </c:pt>
                <c:pt idx="285">
                  <c:v>1.000000013E-10</c:v>
                </c:pt>
                <c:pt idx="286">
                  <c:v>1.000000013E-10</c:v>
                </c:pt>
                <c:pt idx="287">
                  <c:v>1.000000013E-10</c:v>
                </c:pt>
                <c:pt idx="288">
                  <c:v>1.000000013E-10</c:v>
                </c:pt>
                <c:pt idx="289">
                  <c:v>1.000000013E-10</c:v>
                </c:pt>
                <c:pt idx="290">
                  <c:v>1.000000013E-10</c:v>
                </c:pt>
                <c:pt idx="291">
                  <c:v>1.000000013E-10</c:v>
                </c:pt>
                <c:pt idx="292">
                  <c:v>1.000000013E-10</c:v>
                </c:pt>
                <c:pt idx="293">
                  <c:v>1.000000013E-10</c:v>
                </c:pt>
                <c:pt idx="294">
                  <c:v>1.000000013E-10</c:v>
                </c:pt>
                <c:pt idx="295">
                  <c:v>1.000000013E-10</c:v>
                </c:pt>
                <c:pt idx="296">
                  <c:v>1.000000013E-10</c:v>
                </c:pt>
                <c:pt idx="297">
                  <c:v>1.000000013E-10</c:v>
                </c:pt>
                <c:pt idx="298">
                  <c:v>1.000000013E-10</c:v>
                </c:pt>
                <c:pt idx="299">
                  <c:v>1.000000013E-10</c:v>
                </c:pt>
                <c:pt idx="300">
                  <c:v>1.000000013E-10</c:v>
                </c:pt>
                <c:pt idx="301">
                  <c:v>1.000000013E-10</c:v>
                </c:pt>
                <c:pt idx="302">
                  <c:v>1.000000013E-10</c:v>
                </c:pt>
                <c:pt idx="303">
                  <c:v>1.000000013E-10</c:v>
                </c:pt>
                <c:pt idx="304">
                  <c:v>1.000000013E-10</c:v>
                </c:pt>
                <c:pt idx="305">
                  <c:v>1.000000013E-10</c:v>
                </c:pt>
                <c:pt idx="306">
                  <c:v>1.000000013E-10</c:v>
                </c:pt>
                <c:pt idx="307">
                  <c:v>1.000000013E-10</c:v>
                </c:pt>
                <c:pt idx="308">
                  <c:v>1.000000013E-10</c:v>
                </c:pt>
                <c:pt idx="309">
                  <c:v>1.000000013E-10</c:v>
                </c:pt>
                <c:pt idx="310">
                  <c:v>1.000000013E-10</c:v>
                </c:pt>
                <c:pt idx="311">
                  <c:v>1.000000013E-10</c:v>
                </c:pt>
                <c:pt idx="312">
                  <c:v>1.000000013E-10</c:v>
                </c:pt>
                <c:pt idx="313">
                  <c:v>1.000000013E-10</c:v>
                </c:pt>
                <c:pt idx="314">
                  <c:v>1.000000013E-10</c:v>
                </c:pt>
                <c:pt idx="315">
                  <c:v>1.000000013E-10</c:v>
                </c:pt>
                <c:pt idx="316">
                  <c:v>1.000000013E-10</c:v>
                </c:pt>
                <c:pt idx="317">
                  <c:v>1.000000013E-10</c:v>
                </c:pt>
                <c:pt idx="318">
                  <c:v>1.000000013E-10</c:v>
                </c:pt>
                <c:pt idx="319">
                  <c:v>1.000000013E-10</c:v>
                </c:pt>
                <c:pt idx="320">
                  <c:v>1.000000013E-10</c:v>
                </c:pt>
                <c:pt idx="321">
                  <c:v>1.000000013E-10</c:v>
                </c:pt>
                <c:pt idx="322">
                  <c:v>1.000000013E-10</c:v>
                </c:pt>
                <c:pt idx="323">
                  <c:v>1.000000013E-10</c:v>
                </c:pt>
                <c:pt idx="324">
                  <c:v>1.000000013E-10</c:v>
                </c:pt>
                <c:pt idx="325">
                  <c:v>1.000000013E-10</c:v>
                </c:pt>
                <c:pt idx="326">
                  <c:v>1.000000013E-10</c:v>
                </c:pt>
                <c:pt idx="327">
                  <c:v>1.000000013E-10</c:v>
                </c:pt>
                <c:pt idx="328">
                  <c:v>1.000000013E-10</c:v>
                </c:pt>
                <c:pt idx="329">
                  <c:v>1.000000013E-10</c:v>
                </c:pt>
                <c:pt idx="330">
                  <c:v>9.9999997170000002E-10</c:v>
                </c:pt>
                <c:pt idx="331">
                  <c:v>9.9999997170000002E-10</c:v>
                </c:pt>
                <c:pt idx="332">
                  <c:v>9.9999997170000002E-10</c:v>
                </c:pt>
                <c:pt idx="333">
                  <c:v>9.9999997170000002E-10</c:v>
                </c:pt>
                <c:pt idx="334">
                  <c:v>9.9999997170000002E-10</c:v>
                </c:pt>
                <c:pt idx="335">
                  <c:v>9.9999997170000002E-10</c:v>
                </c:pt>
                <c:pt idx="336">
                  <c:v>9.9999997170000002E-10</c:v>
                </c:pt>
                <c:pt idx="337">
                  <c:v>9.9999997170000002E-10</c:v>
                </c:pt>
                <c:pt idx="338">
                  <c:v>9.9999997170000002E-10</c:v>
                </c:pt>
                <c:pt idx="339">
                  <c:v>9.9999997170000002E-10</c:v>
                </c:pt>
                <c:pt idx="340">
                  <c:v>9.9999997170000002E-10</c:v>
                </c:pt>
                <c:pt idx="341">
                  <c:v>9.9999997170000002E-10</c:v>
                </c:pt>
                <c:pt idx="342">
                  <c:v>9.9999997170000002E-10</c:v>
                </c:pt>
                <c:pt idx="343">
                  <c:v>9.9999997170000002E-10</c:v>
                </c:pt>
                <c:pt idx="344">
                  <c:v>9.9999997170000002E-10</c:v>
                </c:pt>
                <c:pt idx="345">
                  <c:v>9.9999997170000002E-10</c:v>
                </c:pt>
                <c:pt idx="346">
                  <c:v>9.9999997170000002E-10</c:v>
                </c:pt>
                <c:pt idx="347">
                  <c:v>9.9999997170000002E-10</c:v>
                </c:pt>
                <c:pt idx="348">
                  <c:v>9.9999997170000002E-10</c:v>
                </c:pt>
                <c:pt idx="349">
                  <c:v>9.9999997170000002E-10</c:v>
                </c:pt>
                <c:pt idx="350">
                  <c:v>9.9999997170000002E-10</c:v>
                </c:pt>
                <c:pt idx="351">
                  <c:v>9.9999997170000002E-10</c:v>
                </c:pt>
                <c:pt idx="352">
                  <c:v>9.9999997170000002E-10</c:v>
                </c:pt>
                <c:pt idx="353">
                  <c:v>9.9999997170000002E-10</c:v>
                </c:pt>
                <c:pt idx="354">
                  <c:v>9.9999997170000002E-10</c:v>
                </c:pt>
                <c:pt idx="355">
                  <c:v>9.9999997170000002E-10</c:v>
                </c:pt>
                <c:pt idx="356">
                  <c:v>9.9999997170000002E-10</c:v>
                </c:pt>
                <c:pt idx="357">
                  <c:v>9.9999997170000002E-10</c:v>
                </c:pt>
                <c:pt idx="358">
                  <c:v>9.9999997170000002E-10</c:v>
                </c:pt>
                <c:pt idx="359">
                  <c:v>9.9999997170000002E-10</c:v>
                </c:pt>
                <c:pt idx="360">
                  <c:v>4.9999999699999998E-9</c:v>
                </c:pt>
                <c:pt idx="361">
                  <c:v>4.9999999699999998E-9</c:v>
                </c:pt>
                <c:pt idx="362">
                  <c:v>4.9999999699999998E-9</c:v>
                </c:pt>
                <c:pt idx="363">
                  <c:v>4.9999999699999998E-9</c:v>
                </c:pt>
                <c:pt idx="364">
                  <c:v>4.9999999699999998E-9</c:v>
                </c:pt>
                <c:pt idx="365">
                  <c:v>4.9999999699999998E-9</c:v>
                </c:pt>
                <c:pt idx="366">
                  <c:v>4.9999999699999998E-9</c:v>
                </c:pt>
                <c:pt idx="367">
                  <c:v>4.9999999699999998E-9</c:v>
                </c:pt>
                <c:pt idx="368">
                  <c:v>4.9999999699999998E-9</c:v>
                </c:pt>
                <c:pt idx="369">
                  <c:v>4.9999999699999998E-9</c:v>
                </c:pt>
                <c:pt idx="370">
                  <c:v>4.9999999699999998E-9</c:v>
                </c:pt>
                <c:pt idx="371">
                  <c:v>4.9999999699999998E-9</c:v>
                </c:pt>
                <c:pt idx="372">
                  <c:v>4.9999999699999998E-9</c:v>
                </c:pt>
                <c:pt idx="373">
                  <c:v>4.9999999699999998E-9</c:v>
                </c:pt>
                <c:pt idx="374">
                  <c:v>4.9999999699999998E-9</c:v>
                </c:pt>
                <c:pt idx="375">
                  <c:v>4.9999999699999998E-9</c:v>
                </c:pt>
                <c:pt idx="376">
                  <c:v>4.9999999699999998E-9</c:v>
                </c:pt>
                <c:pt idx="377">
                  <c:v>4.9999999699999998E-9</c:v>
                </c:pt>
                <c:pt idx="378">
                  <c:v>4.9999999699999998E-9</c:v>
                </c:pt>
                <c:pt idx="379">
                  <c:v>4.9999999699999998E-9</c:v>
                </c:pt>
                <c:pt idx="380">
                  <c:v>4.9999999699999998E-9</c:v>
                </c:pt>
                <c:pt idx="381">
                  <c:v>4.9999999699999998E-9</c:v>
                </c:pt>
                <c:pt idx="382">
                  <c:v>4.9999999699999998E-9</c:v>
                </c:pt>
                <c:pt idx="383">
                  <c:v>4.9999999699999998E-9</c:v>
                </c:pt>
                <c:pt idx="384">
                  <c:v>4.9999999699999998E-9</c:v>
                </c:pt>
                <c:pt idx="385">
                  <c:v>4.9999999699999998E-9</c:v>
                </c:pt>
                <c:pt idx="386">
                  <c:v>4.9999999699999998E-9</c:v>
                </c:pt>
                <c:pt idx="387">
                  <c:v>4.9999999699999998E-9</c:v>
                </c:pt>
                <c:pt idx="388">
                  <c:v>4.9999999699999998E-9</c:v>
                </c:pt>
                <c:pt idx="389">
                  <c:v>4.9999999699999998E-9</c:v>
                </c:pt>
                <c:pt idx="390">
                  <c:v>9.9999999389999994E-9</c:v>
                </c:pt>
                <c:pt idx="391">
                  <c:v>9.9999999389999994E-9</c:v>
                </c:pt>
                <c:pt idx="392">
                  <c:v>9.9999999389999994E-9</c:v>
                </c:pt>
                <c:pt idx="393">
                  <c:v>9.9999999389999994E-9</c:v>
                </c:pt>
                <c:pt idx="394">
                  <c:v>9.9999999389999994E-9</c:v>
                </c:pt>
                <c:pt idx="395">
                  <c:v>9.9999999389999994E-9</c:v>
                </c:pt>
                <c:pt idx="396">
                  <c:v>9.9999999389999994E-9</c:v>
                </c:pt>
                <c:pt idx="397">
                  <c:v>9.9999999389999994E-9</c:v>
                </c:pt>
                <c:pt idx="398">
                  <c:v>9.9999999389999994E-9</c:v>
                </c:pt>
                <c:pt idx="399">
                  <c:v>9.9999999389999994E-9</c:v>
                </c:pt>
                <c:pt idx="400">
                  <c:v>9.9999999389999994E-9</c:v>
                </c:pt>
                <c:pt idx="401">
                  <c:v>9.9999999389999994E-9</c:v>
                </c:pt>
                <c:pt idx="402">
                  <c:v>9.9999999389999994E-9</c:v>
                </c:pt>
                <c:pt idx="403">
                  <c:v>9.9999999389999994E-9</c:v>
                </c:pt>
                <c:pt idx="404">
                  <c:v>9.9999999389999994E-9</c:v>
                </c:pt>
                <c:pt idx="405">
                  <c:v>9.9999999389999994E-9</c:v>
                </c:pt>
                <c:pt idx="406">
                  <c:v>9.9999999389999994E-9</c:v>
                </c:pt>
                <c:pt idx="407">
                  <c:v>9.9999999389999994E-9</c:v>
                </c:pt>
                <c:pt idx="408">
                  <c:v>9.9999999389999994E-9</c:v>
                </c:pt>
                <c:pt idx="409">
                  <c:v>9.9999999389999994E-9</c:v>
                </c:pt>
                <c:pt idx="410">
                  <c:v>9.9999999389999994E-9</c:v>
                </c:pt>
                <c:pt idx="411">
                  <c:v>9.9999999389999994E-9</c:v>
                </c:pt>
                <c:pt idx="412">
                  <c:v>9.9999999389999994E-9</c:v>
                </c:pt>
                <c:pt idx="413">
                  <c:v>9.9999999389999994E-9</c:v>
                </c:pt>
                <c:pt idx="414">
                  <c:v>9.9999999389999994E-9</c:v>
                </c:pt>
                <c:pt idx="415">
                  <c:v>9.9999999389999994E-9</c:v>
                </c:pt>
                <c:pt idx="416">
                  <c:v>9.9999999389999994E-9</c:v>
                </c:pt>
                <c:pt idx="417">
                  <c:v>9.9999999389999994E-9</c:v>
                </c:pt>
                <c:pt idx="418">
                  <c:v>9.9999999389999994E-9</c:v>
                </c:pt>
                <c:pt idx="419">
                  <c:v>9.9999999389999994E-9</c:v>
                </c:pt>
                <c:pt idx="420">
                  <c:v>2.999999893E-8</c:v>
                </c:pt>
                <c:pt idx="421">
                  <c:v>2.999999893E-8</c:v>
                </c:pt>
                <c:pt idx="422">
                  <c:v>2.999999893E-8</c:v>
                </c:pt>
                <c:pt idx="423">
                  <c:v>2.999999893E-8</c:v>
                </c:pt>
                <c:pt idx="424">
                  <c:v>2.999999893E-8</c:v>
                </c:pt>
                <c:pt idx="425">
                  <c:v>2.999999893E-8</c:v>
                </c:pt>
                <c:pt idx="426">
                  <c:v>2.999999893E-8</c:v>
                </c:pt>
                <c:pt idx="427">
                  <c:v>2.999999893E-8</c:v>
                </c:pt>
                <c:pt idx="428">
                  <c:v>2.999999893E-8</c:v>
                </c:pt>
                <c:pt idx="429">
                  <c:v>2.999999893E-8</c:v>
                </c:pt>
                <c:pt idx="430">
                  <c:v>2.999999893E-8</c:v>
                </c:pt>
                <c:pt idx="431">
                  <c:v>2.999999893E-8</c:v>
                </c:pt>
                <c:pt idx="432">
                  <c:v>2.999999893E-8</c:v>
                </c:pt>
                <c:pt idx="433">
                  <c:v>2.999999893E-8</c:v>
                </c:pt>
                <c:pt idx="434">
                  <c:v>2.999999893E-8</c:v>
                </c:pt>
                <c:pt idx="435">
                  <c:v>2.999999893E-8</c:v>
                </c:pt>
                <c:pt idx="436">
                  <c:v>2.999999893E-8</c:v>
                </c:pt>
                <c:pt idx="437">
                  <c:v>2.999999893E-8</c:v>
                </c:pt>
                <c:pt idx="438">
                  <c:v>2.999999893E-8</c:v>
                </c:pt>
                <c:pt idx="439">
                  <c:v>2.999999893E-8</c:v>
                </c:pt>
                <c:pt idx="440">
                  <c:v>2.999999893E-8</c:v>
                </c:pt>
                <c:pt idx="441">
                  <c:v>2.999999893E-8</c:v>
                </c:pt>
                <c:pt idx="442">
                  <c:v>2.999999893E-8</c:v>
                </c:pt>
                <c:pt idx="443">
                  <c:v>2.999999893E-8</c:v>
                </c:pt>
                <c:pt idx="444">
                  <c:v>2.999999893E-8</c:v>
                </c:pt>
                <c:pt idx="445">
                  <c:v>2.999999893E-8</c:v>
                </c:pt>
                <c:pt idx="446">
                  <c:v>2.999999893E-8</c:v>
                </c:pt>
                <c:pt idx="447">
                  <c:v>2.999999893E-8</c:v>
                </c:pt>
                <c:pt idx="448">
                  <c:v>2.999999893E-8</c:v>
                </c:pt>
                <c:pt idx="449">
                  <c:v>2.999999893E-8</c:v>
                </c:pt>
                <c:pt idx="450">
                  <c:v>5.999999786E-8</c:v>
                </c:pt>
                <c:pt idx="451">
                  <c:v>5.999999786E-8</c:v>
                </c:pt>
                <c:pt idx="452">
                  <c:v>5.999999786E-8</c:v>
                </c:pt>
                <c:pt idx="453">
                  <c:v>5.999999786E-8</c:v>
                </c:pt>
                <c:pt idx="454">
                  <c:v>5.999999786E-8</c:v>
                </c:pt>
                <c:pt idx="455">
                  <c:v>5.999999786E-8</c:v>
                </c:pt>
                <c:pt idx="456">
                  <c:v>5.999999786E-8</c:v>
                </c:pt>
                <c:pt idx="457">
                  <c:v>5.999999786E-8</c:v>
                </c:pt>
                <c:pt idx="458">
                  <c:v>5.999999786E-8</c:v>
                </c:pt>
                <c:pt idx="459">
                  <c:v>5.999999786E-8</c:v>
                </c:pt>
                <c:pt idx="460">
                  <c:v>5.999999786E-8</c:v>
                </c:pt>
                <c:pt idx="461">
                  <c:v>5.999999786E-8</c:v>
                </c:pt>
                <c:pt idx="462">
                  <c:v>5.999999786E-8</c:v>
                </c:pt>
                <c:pt idx="463">
                  <c:v>5.999999786E-8</c:v>
                </c:pt>
                <c:pt idx="464">
                  <c:v>5.999999786E-8</c:v>
                </c:pt>
                <c:pt idx="465">
                  <c:v>5.999999786E-8</c:v>
                </c:pt>
                <c:pt idx="466">
                  <c:v>5.999999786E-8</c:v>
                </c:pt>
                <c:pt idx="467">
                  <c:v>5.999999786E-8</c:v>
                </c:pt>
                <c:pt idx="468">
                  <c:v>5.999999786E-8</c:v>
                </c:pt>
                <c:pt idx="469">
                  <c:v>5.999999786E-8</c:v>
                </c:pt>
                <c:pt idx="470">
                  <c:v>5.999999786E-8</c:v>
                </c:pt>
                <c:pt idx="471">
                  <c:v>5.999999786E-8</c:v>
                </c:pt>
                <c:pt idx="472">
                  <c:v>5.999999786E-8</c:v>
                </c:pt>
                <c:pt idx="473">
                  <c:v>5.999999786E-8</c:v>
                </c:pt>
                <c:pt idx="474">
                  <c:v>5.999999786E-8</c:v>
                </c:pt>
                <c:pt idx="475">
                  <c:v>5.999999786E-8</c:v>
                </c:pt>
                <c:pt idx="476">
                  <c:v>5.999999786E-8</c:v>
                </c:pt>
                <c:pt idx="477">
                  <c:v>5.999999786E-8</c:v>
                </c:pt>
                <c:pt idx="478">
                  <c:v>5.999999786E-8</c:v>
                </c:pt>
                <c:pt idx="479">
                  <c:v>5.999999786E-8</c:v>
                </c:pt>
                <c:pt idx="480">
                  <c:v>8.5000003479999997E-8</c:v>
                </c:pt>
                <c:pt idx="481">
                  <c:v>8.5000003479999997E-8</c:v>
                </c:pt>
                <c:pt idx="482">
                  <c:v>8.5000003479999997E-8</c:v>
                </c:pt>
                <c:pt idx="483">
                  <c:v>8.5000003479999997E-8</c:v>
                </c:pt>
                <c:pt idx="484">
                  <c:v>8.5000003479999997E-8</c:v>
                </c:pt>
                <c:pt idx="485">
                  <c:v>8.5000003479999997E-8</c:v>
                </c:pt>
                <c:pt idx="486">
                  <c:v>8.5000003479999997E-8</c:v>
                </c:pt>
                <c:pt idx="487">
                  <c:v>8.5000003479999997E-8</c:v>
                </c:pt>
                <c:pt idx="488">
                  <c:v>8.5000003479999997E-8</c:v>
                </c:pt>
                <c:pt idx="489">
                  <c:v>8.5000003479999997E-8</c:v>
                </c:pt>
                <c:pt idx="490">
                  <c:v>8.5000003479999997E-8</c:v>
                </c:pt>
                <c:pt idx="491">
                  <c:v>8.5000003479999997E-8</c:v>
                </c:pt>
                <c:pt idx="492">
                  <c:v>8.5000003479999997E-8</c:v>
                </c:pt>
                <c:pt idx="493">
                  <c:v>8.5000003479999997E-8</c:v>
                </c:pt>
                <c:pt idx="494">
                  <c:v>8.5000003479999997E-8</c:v>
                </c:pt>
                <c:pt idx="495">
                  <c:v>8.5000003479999997E-8</c:v>
                </c:pt>
                <c:pt idx="496">
                  <c:v>8.5000003479999997E-8</c:v>
                </c:pt>
                <c:pt idx="497">
                  <c:v>8.5000003479999997E-8</c:v>
                </c:pt>
                <c:pt idx="498">
                  <c:v>8.5000003479999997E-8</c:v>
                </c:pt>
                <c:pt idx="499">
                  <c:v>8.5000003479999997E-8</c:v>
                </c:pt>
                <c:pt idx="500">
                  <c:v>8.5000003479999997E-8</c:v>
                </c:pt>
                <c:pt idx="501">
                  <c:v>8.5000003479999997E-8</c:v>
                </c:pt>
                <c:pt idx="502">
                  <c:v>8.5000003479999997E-8</c:v>
                </c:pt>
                <c:pt idx="503">
                  <c:v>8.5000003479999997E-8</c:v>
                </c:pt>
                <c:pt idx="504">
                  <c:v>8.5000003479999997E-8</c:v>
                </c:pt>
                <c:pt idx="505">
                  <c:v>8.5000003479999997E-8</c:v>
                </c:pt>
                <c:pt idx="506">
                  <c:v>8.5000003479999997E-8</c:v>
                </c:pt>
                <c:pt idx="507">
                  <c:v>8.5000003479999997E-8</c:v>
                </c:pt>
                <c:pt idx="508">
                  <c:v>8.5000003479999997E-8</c:v>
                </c:pt>
                <c:pt idx="509">
                  <c:v>8.5000003479999997E-8</c:v>
                </c:pt>
                <c:pt idx="510">
                  <c:v>2.5000000289999999E-8</c:v>
                </c:pt>
                <c:pt idx="511">
                  <c:v>2.5000000289999999E-8</c:v>
                </c:pt>
                <c:pt idx="512">
                  <c:v>2.5000000289999999E-8</c:v>
                </c:pt>
                <c:pt idx="513">
                  <c:v>2.5000000289999999E-8</c:v>
                </c:pt>
                <c:pt idx="514">
                  <c:v>2.5000000289999999E-8</c:v>
                </c:pt>
                <c:pt idx="515">
                  <c:v>2.5000000289999999E-8</c:v>
                </c:pt>
                <c:pt idx="516">
                  <c:v>2.5000000289999999E-8</c:v>
                </c:pt>
                <c:pt idx="517">
                  <c:v>2.5000000289999999E-8</c:v>
                </c:pt>
                <c:pt idx="518">
                  <c:v>2.5000000289999999E-8</c:v>
                </c:pt>
                <c:pt idx="519">
                  <c:v>2.5000000289999999E-8</c:v>
                </c:pt>
                <c:pt idx="520">
                  <c:v>2.5000000289999999E-8</c:v>
                </c:pt>
                <c:pt idx="521">
                  <c:v>2.5000000289999999E-8</c:v>
                </c:pt>
                <c:pt idx="522">
                  <c:v>2.5000000289999999E-8</c:v>
                </c:pt>
                <c:pt idx="523">
                  <c:v>2.5000000289999999E-8</c:v>
                </c:pt>
                <c:pt idx="524">
                  <c:v>2.5000000289999999E-8</c:v>
                </c:pt>
                <c:pt idx="525">
                  <c:v>2.5000000289999999E-8</c:v>
                </c:pt>
                <c:pt idx="526">
                  <c:v>2.5000000289999999E-8</c:v>
                </c:pt>
                <c:pt idx="527">
                  <c:v>2.5000000289999999E-8</c:v>
                </c:pt>
                <c:pt idx="528">
                  <c:v>2.5000000289999999E-8</c:v>
                </c:pt>
                <c:pt idx="529">
                  <c:v>2.5000000289999999E-8</c:v>
                </c:pt>
                <c:pt idx="530">
                  <c:v>2.5000000289999999E-8</c:v>
                </c:pt>
                <c:pt idx="531">
                  <c:v>2.5000000289999999E-8</c:v>
                </c:pt>
                <c:pt idx="532">
                  <c:v>2.5000000289999999E-8</c:v>
                </c:pt>
                <c:pt idx="533">
                  <c:v>2.5000000289999999E-8</c:v>
                </c:pt>
                <c:pt idx="534">
                  <c:v>2.5000000289999999E-8</c:v>
                </c:pt>
                <c:pt idx="535">
                  <c:v>2.5000000289999999E-8</c:v>
                </c:pt>
                <c:pt idx="536">
                  <c:v>2.5000000289999999E-8</c:v>
                </c:pt>
                <c:pt idx="537">
                  <c:v>2.5000000289999999E-8</c:v>
                </c:pt>
                <c:pt idx="538">
                  <c:v>2.5000000289999999E-8</c:v>
                </c:pt>
                <c:pt idx="539">
                  <c:v>2.5000000289999999E-8</c:v>
                </c:pt>
                <c:pt idx="540">
                  <c:v>1.000000013E-10</c:v>
                </c:pt>
                <c:pt idx="541">
                  <c:v>1.000000013E-10</c:v>
                </c:pt>
                <c:pt idx="542">
                  <c:v>1.000000013E-10</c:v>
                </c:pt>
                <c:pt idx="543">
                  <c:v>1.000000013E-10</c:v>
                </c:pt>
                <c:pt idx="544">
                  <c:v>1.000000013E-10</c:v>
                </c:pt>
                <c:pt idx="545">
                  <c:v>1.000000013E-10</c:v>
                </c:pt>
                <c:pt idx="546">
                  <c:v>1.000000013E-10</c:v>
                </c:pt>
                <c:pt idx="547">
                  <c:v>1.000000013E-10</c:v>
                </c:pt>
                <c:pt idx="548">
                  <c:v>1.000000013E-10</c:v>
                </c:pt>
                <c:pt idx="549">
                  <c:v>1.000000013E-10</c:v>
                </c:pt>
                <c:pt idx="550">
                  <c:v>1.000000013E-10</c:v>
                </c:pt>
                <c:pt idx="551">
                  <c:v>1.000000013E-10</c:v>
                </c:pt>
                <c:pt idx="552">
                  <c:v>1.000000013E-10</c:v>
                </c:pt>
                <c:pt idx="553">
                  <c:v>1.000000013E-10</c:v>
                </c:pt>
                <c:pt idx="554">
                  <c:v>1.000000013E-10</c:v>
                </c:pt>
                <c:pt idx="555">
                  <c:v>1.000000013E-10</c:v>
                </c:pt>
                <c:pt idx="556">
                  <c:v>1.000000013E-10</c:v>
                </c:pt>
                <c:pt idx="557">
                  <c:v>1.000000013E-10</c:v>
                </c:pt>
                <c:pt idx="558">
                  <c:v>1.000000013E-10</c:v>
                </c:pt>
                <c:pt idx="559">
                  <c:v>1.000000013E-10</c:v>
                </c:pt>
                <c:pt idx="560">
                  <c:v>1.000000013E-10</c:v>
                </c:pt>
                <c:pt idx="561">
                  <c:v>1.000000013E-10</c:v>
                </c:pt>
                <c:pt idx="562">
                  <c:v>1.000000013E-10</c:v>
                </c:pt>
                <c:pt idx="563">
                  <c:v>1.000000013E-10</c:v>
                </c:pt>
                <c:pt idx="564">
                  <c:v>1.000000013E-10</c:v>
                </c:pt>
                <c:pt idx="565">
                  <c:v>1.000000013E-10</c:v>
                </c:pt>
                <c:pt idx="566">
                  <c:v>1.000000013E-10</c:v>
                </c:pt>
                <c:pt idx="567">
                  <c:v>1.000000013E-10</c:v>
                </c:pt>
                <c:pt idx="568">
                  <c:v>1.000000013E-10</c:v>
                </c:pt>
                <c:pt idx="569">
                  <c:v>1.000000013E-10</c:v>
                </c:pt>
                <c:pt idx="570">
                  <c:v>1.000000013E-10</c:v>
                </c:pt>
                <c:pt idx="571">
                  <c:v>1.000000013E-10</c:v>
                </c:pt>
                <c:pt idx="572">
                  <c:v>1.000000013E-10</c:v>
                </c:pt>
                <c:pt idx="573">
                  <c:v>1.000000013E-10</c:v>
                </c:pt>
                <c:pt idx="574">
                  <c:v>1.000000013E-10</c:v>
                </c:pt>
                <c:pt idx="575">
                  <c:v>1.000000013E-10</c:v>
                </c:pt>
                <c:pt idx="576">
                  <c:v>1.000000013E-10</c:v>
                </c:pt>
                <c:pt idx="577">
                  <c:v>1.000000013E-10</c:v>
                </c:pt>
                <c:pt idx="578">
                  <c:v>1.000000013E-10</c:v>
                </c:pt>
                <c:pt idx="579">
                  <c:v>1.000000013E-10</c:v>
                </c:pt>
                <c:pt idx="580">
                  <c:v>1.000000013E-10</c:v>
                </c:pt>
                <c:pt idx="581">
                  <c:v>1.000000013E-10</c:v>
                </c:pt>
                <c:pt idx="582">
                  <c:v>1.000000013E-10</c:v>
                </c:pt>
                <c:pt idx="583">
                  <c:v>1.000000013E-10</c:v>
                </c:pt>
                <c:pt idx="584">
                  <c:v>1.000000013E-10</c:v>
                </c:pt>
                <c:pt idx="585">
                  <c:v>1.000000013E-10</c:v>
                </c:pt>
                <c:pt idx="586">
                  <c:v>1.000000013E-10</c:v>
                </c:pt>
                <c:pt idx="587">
                  <c:v>1.000000013E-10</c:v>
                </c:pt>
                <c:pt idx="588">
                  <c:v>1.000000013E-10</c:v>
                </c:pt>
                <c:pt idx="589">
                  <c:v>1.000000013E-10</c:v>
                </c:pt>
                <c:pt idx="590">
                  <c:v>1.000000013E-10</c:v>
                </c:pt>
                <c:pt idx="591">
                  <c:v>1.000000013E-10</c:v>
                </c:pt>
                <c:pt idx="592">
                  <c:v>1.000000013E-10</c:v>
                </c:pt>
                <c:pt idx="593">
                  <c:v>1.000000013E-10</c:v>
                </c:pt>
                <c:pt idx="594">
                  <c:v>1.000000013E-10</c:v>
                </c:pt>
                <c:pt idx="595">
                  <c:v>1.000000013E-10</c:v>
                </c:pt>
                <c:pt idx="596">
                  <c:v>1.000000013E-10</c:v>
                </c:pt>
                <c:pt idx="597">
                  <c:v>1.000000013E-10</c:v>
                </c:pt>
                <c:pt idx="598">
                  <c:v>1.000000013E-10</c:v>
                </c:pt>
                <c:pt idx="599">
                  <c:v>1.000000013E-10</c:v>
                </c:pt>
                <c:pt idx="600">
                  <c:v>1.000000013E-10</c:v>
                </c:pt>
                <c:pt idx="601">
                  <c:v>1.000000013E-10</c:v>
                </c:pt>
                <c:pt idx="602">
                  <c:v>1.000000013E-10</c:v>
                </c:pt>
                <c:pt idx="603">
                  <c:v>1.000000013E-10</c:v>
                </c:pt>
                <c:pt idx="604">
                  <c:v>1.000000013E-10</c:v>
                </c:pt>
                <c:pt idx="605">
                  <c:v>1.000000013E-10</c:v>
                </c:pt>
                <c:pt idx="606">
                  <c:v>1.000000013E-10</c:v>
                </c:pt>
                <c:pt idx="607">
                  <c:v>1.000000013E-10</c:v>
                </c:pt>
                <c:pt idx="608">
                  <c:v>1.000000013E-10</c:v>
                </c:pt>
                <c:pt idx="609">
                  <c:v>1.000000013E-10</c:v>
                </c:pt>
                <c:pt idx="610">
                  <c:v>1.000000013E-10</c:v>
                </c:pt>
                <c:pt idx="611">
                  <c:v>1.000000013E-10</c:v>
                </c:pt>
                <c:pt idx="612">
                  <c:v>1.000000013E-10</c:v>
                </c:pt>
                <c:pt idx="613">
                  <c:v>1.000000013E-10</c:v>
                </c:pt>
                <c:pt idx="614">
                  <c:v>1.000000013E-10</c:v>
                </c:pt>
                <c:pt idx="615">
                  <c:v>1.000000013E-10</c:v>
                </c:pt>
                <c:pt idx="616">
                  <c:v>1.000000013E-10</c:v>
                </c:pt>
                <c:pt idx="617">
                  <c:v>1.000000013E-10</c:v>
                </c:pt>
                <c:pt idx="618">
                  <c:v>1.000000013E-10</c:v>
                </c:pt>
                <c:pt idx="619">
                  <c:v>1.000000013E-10</c:v>
                </c:pt>
                <c:pt idx="620">
                  <c:v>1.000000013E-10</c:v>
                </c:pt>
                <c:pt idx="621">
                  <c:v>1.000000013E-10</c:v>
                </c:pt>
                <c:pt idx="622">
                  <c:v>1.000000013E-10</c:v>
                </c:pt>
                <c:pt idx="623">
                  <c:v>1.000000013E-10</c:v>
                </c:pt>
                <c:pt idx="624">
                  <c:v>1.000000013E-10</c:v>
                </c:pt>
                <c:pt idx="625">
                  <c:v>1.000000013E-10</c:v>
                </c:pt>
                <c:pt idx="626">
                  <c:v>1.000000013E-10</c:v>
                </c:pt>
                <c:pt idx="627">
                  <c:v>1.000000013E-10</c:v>
                </c:pt>
                <c:pt idx="628">
                  <c:v>1.000000013E-10</c:v>
                </c:pt>
                <c:pt idx="629">
                  <c:v>1.000000013E-10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'schedule k=0.864ftday'!$F$2</c:f>
              <c:strCache>
                <c:ptCount val="1"/>
                <c:pt idx="0">
                  <c:v>AET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'schedule k=0.864ftday'!$D$3:$D$632</c:f>
              <c:numCache>
                <c:formatCode>d\-mmm</c:formatCode>
                <c:ptCount val="630"/>
                <c:pt idx="0">
                  <c:v>42826</c:v>
                </c:pt>
                <c:pt idx="1">
                  <c:v>42827</c:v>
                </c:pt>
                <c:pt idx="2">
                  <c:v>42828</c:v>
                </c:pt>
                <c:pt idx="3">
                  <c:v>42829</c:v>
                </c:pt>
                <c:pt idx="4">
                  <c:v>42830</c:v>
                </c:pt>
                <c:pt idx="5">
                  <c:v>42831</c:v>
                </c:pt>
                <c:pt idx="6">
                  <c:v>42832</c:v>
                </c:pt>
                <c:pt idx="7">
                  <c:v>42833</c:v>
                </c:pt>
                <c:pt idx="8">
                  <c:v>42834</c:v>
                </c:pt>
                <c:pt idx="9">
                  <c:v>42835</c:v>
                </c:pt>
                <c:pt idx="10">
                  <c:v>42836</c:v>
                </c:pt>
                <c:pt idx="11">
                  <c:v>42837</c:v>
                </c:pt>
                <c:pt idx="12">
                  <c:v>42838</c:v>
                </c:pt>
                <c:pt idx="13">
                  <c:v>42839</c:v>
                </c:pt>
                <c:pt idx="14">
                  <c:v>42840</c:v>
                </c:pt>
                <c:pt idx="15">
                  <c:v>42841</c:v>
                </c:pt>
                <c:pt idx="16">
                  <c:v>42842</c:v>
                </c:pt>
                <c:pt idx="17">
                  <c:v>42843</c:v>
                </c:pt>
                <c:pt idx="18">
                  <c:v>42844</c:v>
                </c:pt>
                <c:pt idx="19">
                  <c:v>42845</c:v>
                </c:pt>
                <c:pt idx="20">
                  <c:v>42846</c:v>
                </c:pt>
                <c:pt idx="21">
                  <c:v>42847</c:v>
                </c:pt>
                <c:pt idx="22">
                  <c:v>42848</c:v>
                </c:pt>
                <c:pt idx="23">
                  <c:v>42849</c:v>
                </c:pt>
                <c:pt idx="24">
                  <c:v>42850</c:v>
                </c:pt>
                <c:pt idx="25">
                  <c:v>42851</c:v>
                </c:pt>
                <c:pt idx="26">
                  <c:v>42852</c:v>
                </c:pt>
                <c:pt idx="27">
                  <c:v>42853</c:v>
                </c:pt>
                <c:pt idx="28">
                  <c:v>42854</c:v>
                </c:pt>
                <c:pt idx="29">
                  <c:v>42855</c:v>
                </c:pt>
                <c:pt idx="30">
                  <c:v>42856</c:v>
                </c:pt>
                <c:pt idx="31">
                  <c:v>42857</c:v>
                </c:pt>
                <c:pt idx="32">
                  <c:v>42858</c:v>
                </c:pt>
                <c:pt idx="33">
                  <c:v>42859</c:v>
                </c:pt>
                <c:pt idx="34">
                  <c:v>42860</c:v>
                </c:pt>
                <c:pt idx="35">
                  <c:v>42861</c:v>
                </c:pt>
                <c:pt idx="36">
                  <c:v>42862</c:v>
                </c:pt>
                <c:pt idx="37">
                  <c:v>42863</c:v>
                </c:pt>
                <c:pt idx="38">
                  <c:v>42864</c:v>
                </c:pt>
                <c:pt idx="39">
                  <c:v>42865</c:v>
                </c:pt>
                <c:pt idx="40">
                  <c:v>42866</c:v>
                </c:pt>
                <c:pt idx="41">
                  <c:v>42867</c:v>
                </c:pt>
                <c:pt idx="42">
                  <c:v>42868</c:v>
                </c:pt>
                <c:pt idx="43">
                  <c:v>42869</c:v>
                </c:pt>
                <c:pt idx="44">
                  <c:v>42870</c:v>
                </c:pt>
                <c:pt idx="45">
                  <c:v>42871</c:v>
                </c:pt>
                <c:pt idx="46">
                  <c:v>42872</c:v>
                </c:pt>
                <c:pt idx="47">
                  <c:v>42873</c:v>
                </c:pt>
                <c:pt idx="48">
                  <c:v>42874</c:v>
                </c:pt>
                <c:pt idx="49">
                  <c:v>42875</c:v>
                </c:pt>
                <c:pt idx="50">
                  <c:v>42876</c:v>
                </c:pt>
                <c:pt idx="51">
                  <c:v>42877</c:v>
                </c:pt>
                <c:pt idx="52">
                  <c:v>42878</c:v>
                </c:pt>
                <c:pt idx="53">
                  <c:v>42879</c:v>
                </c:pt>
                <c:pt idx="54">
                  <c:v>42880</c:v>
                </c:pt>
                <c:pt idx="55">
                  <c:v>42881</c:v>
                </c:pt>
                <c:pt idx="56">
                  <c:v>42882</c:v>
                </c:pt>
                <c:pt idx="57">
                  <c:v>42883</c:v>
                </c:pt>
                <c:pt idx="58">
                  <c:v>42884</c:v>
                </c:pt>
                <c:pt idx="59">
                  <c:v>42885</c:v>
                </c:pt>
                <c:pt idx="60">
                  <c:v>42886</c:v>
                </c:pt>
                <c:pt idx="61">
                  <c:v>42887</c:v>
                </c:pt>
                <c:pt idx="62">
                  <c:v>42888</c:v>
                </c:pt>
                <c:pt idx="63">
                  <c:v>42889</c:v>
                </c:pt>
                <c:pt idx="64">
                  <c:v>42890</c:v>
                </c:pt>
                <c:pt idx="65">
                  <c:v>42891</c:v>
                </c:pt>
                <c:pt idx="66">
                  <c:v>42892</c:v>
                </c:pt>
                <c:pt idx="67">
                  <c:v>42893</c:v>
                </c:pt>
                <c:pt idx="68">
                  <c:v>42894</c:v>
                </c:pt>
                <c:pt idx="69">
                  <c:v>42895</c:v>
                </c:pt>
                <c:pt idx="70">
                  <c:v>42896</c:v>
                </c:pt>
                <c:pt idx="71">
                  <c:v>42897</c:v>
                </c:pt>
                <c:pt idx="72">
                  <c:v>42898</c:v>
                </c:pt>
                <c:pt idx="73">
                  <c:v>42899</c:v>
                </c:pt>
                <c:pt idx="74">
                  <c:v>42900</c:v>
                </c:pt>
                <c:pt idx="75">
                  <c:v>42901</c:v>
                </c:pt>
                <c:pt idx="76">
                  <c:v>42902</c:v>
                </c:pt>
                <c:pt idx="77">
                  <c:v>42903</c:v>
                </c:pt>
                <c:pt idx="78">
                  <c:v>42904</c:v>
                </c:pt>
                <c:pt idx="79">
                  <c:v>42905</c:v>
                </c:pt>
                <c:pt idx="80">
                  <c:v>42906</c:v>
                </c:pt>
                <c:pt idx="81">
                  <c:v>42907</c:v>
                </c:pt>
                <c:pt idx="82">
                  <c:v>42908</c:v>
                </c:pt>
                <c:pt idx="83">
                  <c:v>42909</c:v>
                </c:pt>
                <c:pt idx="84">
                  <c:v>42910</c:v>
                </c:pt>
                <c:pt idx="85">
                  <c:v>42911</c:v>
                </c:pt>
                <c:pt idx="86">
                  <c:v>42912</c:v>
                </c:pt>
                <c:pt idx="87">
                  <c:v>42913</c:v>
                </c:pt>
                <c:pt idx="88">
                  <c:v>42914</c:v>
                </c:pt>
                <c:pt idx="89">
                  <c:v>42915</c:v>
                </c:pt>
                <c:pt idx="90">
                  <c:v>42916</c:v>
                </c:pt>
                <c:pt idx="91">
                  <c:v>42917</c:v>
                </c:pt>
                <c:pt idx="92">
                  <c:v>42918</c:v>
                </c:pt>
                <c:pt idx="93">
                  <c:v>42919</c:v>
                </c:pt>
                <c:pt idx="94">
                  <c:v>42920</c:v>
                </c:pt>
                <c:pt idx="95">
                  <c:v>42921</c:v>
                </c:pt>
                <c:pt idx="96">
                  <c:v>42922</c:v>
                </c:pt>
                <c:pt idx="97">
                  <c:v>42923</c:v>
                </c:pt>
                <c:pt idx="98">
                  <c:v>42924</c:v>
                </c:pt>
                <c:pt idx="99">
                  <c:v>42925</c:v>
                </c:pt>
                <c:pt idx="100">
                  <c:v>42926</c:v>
                </c:pt>
                <c:pt idx="101">
                  <c:v>42927</c:v>
                </c:pt>
                <c:pt idx="102">
                  <c:v>42928</c:v>
                </c:pt>
                <c:pt idx="103">
                  <c:v>42929</c:v>
                </c:pt>
                <c:pt idx="104">
                  <c:v>42930</c:v>
                </c:pt>
                <c:pt idx="105">
                  <c:v>42931</c:v>
                </c:pt>
                <c:pt idx="106">
                  <c:v>42932</c:v>
                </c:pt>
                <c:pt idx="107">
                  <c:v>42933</c:v>
                </c:pt>
                <c:pt idx="108">
                  <c:v>42934</c:v>
                </c:pt>
                <c:pt idx="109">
                  <c:v>42935</c:v>
                </c:pt>
                <c:pt idx="110">
                  <c:v>42936</c:v>
                </c:pt>
                <c:pt idx="111">
                  <c:v>42937</c:v>
                </c:pt>
                <c:pt idx="112">
                  <c:v>42938</c:v>
                </c:pt>
                <c:pt idx="113">
                  <c:v>42939</c:v>
                </c:pt>
                <c:pt idx="114">
                  <c:v>42940</c:v>
                </c:pt>
                <c:pt idx="115">
                  <c:v>42941</c:v>
                </c:pt>
                <c:pt idx="116">
                  <c:v>42942</c:v>
                </c:pt>
                <c:pt idx="117">
                  <c:v>42943</c:v>
                </c:pt>
                <c:pt idx="118">
                  <c:v>42944</c:v>
                </c:pt>
                <c:pt idx="119">
                  <c:v>42945</c:v>
                </c:pt>
                <c:pt idx="120">
                  <c:v>42946</c:v>
                </c:pt>
                <c:pt idx="121">
                  <c:v>42947</c:v>
                </c:pt>
                <c:pt idx="122">
                  <c:v>42948</c:v>
                </c:pt>
                <c:pt idx="123">
                  <c:v>42949</c:v>
                </c:pt>
                <c:pt idx="124">
                  <c:v>42950</c:v>
                </c:pt>
                <c:pt idx="125">
                  <c:v>42951</c:v>
                </c:pt>
                <c:pt idx="126">
                  <c:v>42952</c:v>
                </c:pt>
                <c:pt idx="127">
                  <c:v>42953</c:v>
                </c:pt>
                <c:pt idx="128">
                  <c:v>42954</c:v>
                </c:pt>
                <c:pt idx="129">
                  <c:v>42955</c:v>
                </c:pt>
                <c:pt idx="130">
                  <c:v>42956</c:v>
                </c:pt>
                <c:pt idx="131">
                  <c:v>42957</c:v>
                </c:pt>
                <c:pt idx="132">
                  <c:v>42958</c:v>
                </c:pt>
                <c:pt idx="133">
                  <c:v>42959</c:v>
                </c:pt>
                <c:pt idx="134">
                  <c:v>42960</c:v>
                </c:pt>
                <c:pt idx="135">
                  <c:v>42961</c:v>
                </c:pt>
                <c:pt idx="136">
                  <c:v>42962</c:v>
                </c:pt>
                <c:pt idx="137">
                  <c:v>42963</c:v>
                </c:pt>
                <c:pt idx="138">
                  <c:v>42964</c:v>
                </c:pt>
                <c:pt idx="139">
                  <c:v>42965</c:v>
                </c:pt>
                <c:pt idx="140">
                  <c:v>42966</c:v>
                </c:pt>
                <c:pt idx="141">
                  <c:v>42967</c:v>
                </c:pt>
                <c:pt idx="142">
                  <c:v>42968</c:v>
                </c:pt>
                <c:pt idx="143">
                  <c:v>42969</c:v>
                </c:pt>
                <c:pt idx="144">
                  <c:v>42970</c:v>
                </c:pt>
                <c:pt idx="145">
                  <c:v>42971</c:v>
                </c:pt>
                <c:pt idx="146">
                  <c:v>42972</c:v>
                </c:pt>
                <c:pt idx="147">
                  <c:v>42973</c:v>
                </c:pt>
                <c:pt idx="148">
                  <c:v>42974</c:v>
                </c:pt>
                <c:pt idx="149">
                  <c:v>42975</c:v>
                </c:pt>
                <c:pt idx="150">
                  <c:v>42976</c:v>
                </c:pt>
                <c:pt idx="151">
                  <c:v>42977</c:v>
                </c:pt>
                <c:pt idx="152">
                  <c:v>42978</c:v>
                </c:pt>
                <c:pt idx="153">
                  <c:v>42979</c:v>
                </c:pt>
                <c:pt idx="154">
                  <c:v>42980</c:v>
                </c:pt>
                <c:pt idx="155">
                  <c:v>42981</c:v>
                </c:pt>
                <c:pt idx="156">
                  <c:v>42982</c:v>
                </c:pt>
                <c:pt idx="157">
                  <c:v>42983</c:v>
                </c:pt>
                <c:pt idx="158">
                  <c:v>42984</c:v>
                </c:pt>
                <c:pt idx="159">
                  <c:v>42985</c:v>
                </c:pt>
                <c:pt idx="160">
                  <c:v>42986</c:v>
                </c:pt>
                <c:pt idx="161">
                  <c:v>42987</c:v>
                </c:pt>
                <c:pt idx="162">
                  <c:v>42988</c:v>
                </c:pt>
                <c:pt idx="163">
                  <c:v>42989</c:v>
                </c:pt>
                <c:pt idx="164">
                  <c:v>42990</c:v>
                </c:pt>
                <c:pt idx="165">
                  <c:v>42991</c:v>
                </c:pt>
                <c:pt idx="166">
                  <c:v>42992</c:v>
                </c:pt>
                <c:pt idx="167">
                  <c:v>42993</c:v>
                </c:pt>
                <c:pt idx="168">
                  <c:v>42994</c:v>
                </c:pt>
                <c:pt idx="169">
                  <c:v>42995</c:v>
                </c:pt>
                <c:pt idx="170">
                  <c:v>42996</c:v>
                </c:pt>
                <c:pt idx="171">
                  <c:v>42997</c:v>
                </c:pt>
                <c:pt idx="172">
                  <c:v>42998</c:v>
                </c:pt>
                <c:pt idx="173">
                  <c:v>42999</c:v>
                </c:pt>
                <c:pt idx="174">
                  <c:v>43000</c:v>
                </c:pt>
                <c:pt idx="175">
                  <c:v>43001</c:v>
                </c:pt>
                <c:pt idx="176">
                  <c:v>43002</c:v>
                </c:pt>
                <c:pt idx="177">
                  <c:v>43003</c:v>
                </c:pt>
                <c:pt idx="178">
                  <c:v>43004</c:v>
                </c:pt>
                <c:pt idx="179">
                  <c:v>43005</c:v>
                </c:pt>
                <c:pt idx="180">
                  <c:v>43006</c:v>
                </c:pt>
                <c:pt idx="181">
                  <c:v>43007</c:v>
                </c:pt>
                <c:pt idx="182">
                  <c:v>43008</c:v>
                </c:pt>
                <c:pt idx="183">
                  <c:v>43009</c:v>
                </c:pt>
                <c:pt idx="184">
                  <c:v>43010</c:v>
                </c:pt>
                <c:pt idx="185">
                  <c:v>43011</c:v>
                </c:pt>
                <c:pt idx="186">
                  <c:v>43012</c:v>
                </c:pt>
                <c:pt idx="187">
                  <c:v>43013</c:v>
                </c:pt>
                <c:pt idx="188">
                  <c:v>43014</c:v>
                </c:pt>
                <c:pt idx="189">
                  <c:v>43015</c:v>
                </c:pt>
                <c:pt idx="190">
                  <c:v>43016</c:v>
                </c:pt>
                <c:pt idx="191">
                  <c:v>43017</c:v>
                </c:pt>
                <c:pt idx="192">
                  <c:v>43018</c:v>
                </c:pt>
                <c:pt idx="193">
                  <c:v>43019</c:v>
                </c:pt>
                <c:pt idx="194">
                  <c:v>43020</c:v>
                </c:pt>
                <c:pt idx="195">
                  <c:v>43021</c:v>
                </c:pt>
                <c:pt idx="196">
                  <c:v>43022</c:v>
                </c:pt>
                <c:pt idx="197">
                  <c:v>43023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43029</c:v>
                </c:pt>
                <c:pt idx="204">
                  <c:v>43030</c:v>
                </c:pt>
                <c:pt idx="205">
                  <c:v>43031</c:v>
                </c:pt>
                <c:pt idx="206">
                  <c:v>43032</c:v>
                </c:pt>
                <c:pt idx="207">
                  <c:v>43033</c:v>
                </c:pt>
                <c:pt idx="208">
                  <c:v>43034</c:v>
                </c:pt>
                <c:pt idx="209">
                  <c:v>43035</c:v>
                </c:pt>
                <c:pt idx="210">
                  <c:v>43036</c:v>
                </c:pt>
                <c:pt idx="211">
                  <c:v>43037</c:v>
                </c:pt>
                <c:pt idx="212">
                  <c:v>43038</c:v>
                </c:pt>
                <c:pt idx="213">
                  <c:v>43039</c:v>
                </c:pt>
                <c:pt idx="214">
                  <c:v>43040</c:v>
                </c:pt>
                <c:pt idx="215">
                  <c:v>43041</c:v>
                </c:pt>
                <c:pt idx="216">
                  <c:v>43042</c:v>
                </c:pt>
                <c:pt idx="217">
                  <c:v>43043</c:v>
                </c:pt>
                <c:pt idx="218">
                  <c:v>43044</c:v>
                </c:pt>
                <c:pt idx="219">
                  <c:v>43045</c:v>
                </c:pt>
                <c:pt idx="220">
                  <c:v>43046</c:v>
                </c:pt>
                <c:pt idx="221">
                  <c:v>43047</c:v>
                </c:pt>
                <c:pt idx="222">
                  <c:v>43048</c:v>
                </c:pt>
                <c:pt idx="223">
                  <c:v>43049</c:v>
                </c:pt>
                <c:pt idx="224">
                  <c:v>43050</c:v>
                </c:pt>
                <c:pt idx="225">
                  <c:v>43051</c:v>
                </c:pt>
                <c:pt idx="226">
                  <c:v>43052</c:v>
                </c:pt>
                <c:pt idx="227">
                  <c:v>43053</c:v>
                </c:pt>
                <c:pt idx="228">
                  <c:v>43054</c:v>
                </c:pt>
                <c:pt idx="229">
                  <c:v>43055</c:v>
                </c:pt>
                <c:pt idx="230">
                  <c:v>43056</c:v>
                </c:pt>
                <c:pt idx="231">
                  <c:v>43057</c:v>
                </c:pt>
                <c:pt idx="232">
                  <c:v>43058</c:v>
                </c:pt>
                <c:pt idx="233">
                  <c:v>43059</c:v>
                </c:pt>
                <c:pt idx="234">
                  <c:v>43060</c:v>
                </c:pt>
                <c:pt idx="235">
                  <c:v>43061</c:v>
                </c:pt>
                <c:pt idx="236">
                  <c:v>43062</c:v>
                </c:pt>
                <c:pt idx="237">
                  <c:v>43063</c:v>
                </c:pt>
                <c:pt idx="238">
                  <c:v>43064</c:v>
                </c:pt>
                <c:pt idx="239">
                  <c:v>43065</c:v>
                </c:pt>
                <c:pt idx="240">
                  <c:v>43066</c:v>
                </c:pt>
                <c:pt idx="241">
                  <c:v>43067</c:v>
                </c:pt>
                <c:pt idx="242">
                  <c:v>43068</c:v>
                </c:pt>
                <c:pt idx="243">
                  <c:v>43069</c:v>
                </c:pt>
                <c:pt idx="244">
                  <c:v>43070</c:v>
                </c:pt>
                <c:pt idx="245">
                  <c:v>43071</c:v>
                </c:pt>
                <c:pt idx="246">
                  <c:v>43072</c:v>
                </c:pt>
                <c:pt idx="247">
                  <c:v>43073</c:v>
                </c:pt>
                <c:pt idx="248">
                  <c:v>43074</c:v>
                </c:pt>
                <c:pt idx="249">
                  <c:v>43075</c:v>
                </c:pt>
                <c:pt idx="250">
                  <c:v>43076</c:v>
                </c:pt>
                <c:pt idx="251">
                  <c:v>43077</c:v>
                </c:pt>
                <c:pt idx="252">
                  <c:v>43078</c:v>
                </c:pt>
                <c:pt idx="253">
                  <c:v>43079</c:v>
                </c:pt>
                <c:pt idx="254">
                  <c:v>43080</c:v>
                </c:pt>
                <c:pt idx="255">
                  <c:v>43081</c:v>
                </c:pt>
                <c:pt idx="256">
                  <c:v>43082</c:v>
                </c:pt>
                <c:pt idx="257">
                  <c:v>43083</c:v>
                </c:pt>
                <c:pt idx="258">
                  <c:v>43084</c:v>
                </c:pt>
                <c:pt idx="259">
                  <c:v>43085</c:v>
                </c:pt>
                <c:pt idx="260">
                  <c:v>43086</c:v>
                </c:pt>
                <c:pt idx="261">
                  <c:v>43087</c:v>
                </c:pt>
                <c:pt idx="262">
                  <c:v>43088</c:v>
                </c:pt>
                <c:pt idx="263">
                  <c:v>43089</c:v>
                </c:pt>
                <c:pt idx="264">
                  <c:v>43090</c:v>
                </c:pt>
                <c:pt idx="265">
                  <c:v>43091</c:v>
                </c:pt>
                <c:pt idx="266">
                  <c:v>43092</c:v>
                </c:pt>
                <c:pt idx="267">
                  <c:v>43093</c:v>
                </c:pt>
                <c:pt idx="268">
                  <c:v>43094</c:v>
                </c:pt>
                <c:pt idx="269">
                  <c:v>43095</c:v>
                </c:pt>
                <c:pt idx="270">
                  <c:v>43096</c:v>
                </c:pt>
                <c:pt idx="271">
                  <c:v>43097</c:v>
                </c:pt>
                <c:pt idx="272">
                  <c:v>43098</c:v>
                </c:pt>
                <c:pt idx="273">
                  <c:v>43099</c:v>
                </c:pt>
                <c:pt idx="274">
                  <c:v>43100</c:v>
                </c:pt>
                <c:pt idx="275">
                  <c:v>43101</c:v>
                </c:pt>
                <c:pt idx="276">
                  <c:v>43102</c:v>
                </c:pt>
                <c:pt idx="277">
                  <c:v>43103</c:v>
                </c:pt>
                <c:pt idx="278">
                  <c:v>43104</c:v>
                </c:pt>
                <c:pt idx="279">
                  <c:v>43105</c:v>
                </c:pt>
                <c:pt idx="280">
                  <c:v>43106</c:v>
                </c:pt>
                <c:pt idx="281">
                  <c:v>43107</c:v>
                </c:pt>
                <c:pt idx="282">
                  <c:v>43108</c:v>
                </c:pt>
                <c:pt idx="283">
                  <c:v>43109</c:v>
                </c:pt>
                <c:pt idx="284">
                  <c:v>43110</c:v>
                </c:pt>
                <c:pt idx="285">
                  <c:v>43111</c:v>
                </c:pt>
                <c:pt idx="286">
                  <c:v>43112</c:v>
                </c:pt>
                <c:pt idx="287">
                  <c:v>43113</c:v>
                </c:pt>
                <c:pt idx="288">
                  <c:v>43114</c:v>
                </c:pt>
                <c:pt idx="289">
                  <c:v>43115</c:v>
                </c:pt>
                <c:pt idx="290">
                  <c:v>43116</c:v>
                </c:pt>
                <c:pt idx="291">
                  <c:v>43117</c:v>
                </c:pt>
                <c:pt idx="292">
                  <c:v>43118</c:v>
                </c:pt>
                <c:pt idx="293">
                  <c:v>43119</c:v>
                </c:pt>
                <c:pt idx="294">
                  <c:v>43120</c:v>
                </c:pt>
                <c:pt idx="295">
                  <c:v>43121</c:v>
                </c:pt>
                <c:pt idx="296">
                  <c:v>43122</c:v>
                </c:pt>
                <c:pt idx="297">
                  <c:v>43123</c:v>
                </c:pt>
                <c:pt idx="298">
                  <c:v>43124</c:v>
                </c:pt>
                <c:pt idx="299">
                  <c:v>43125</c:v>
                </c:pt>
                <c:pt idx="300">
                  <c:v>43126</c:v>
                </c:pt>
                <c:pt idx="301">
                  <c:v>43127</c:v>
                </c:pt>
                <c:pt idx="302">
                  <c:v>43128</c:v>
                </c:pt>
                <c:pt idx="303">
                  <c:v>43129</c:v>
                </c:pt>
                <c:pt idx="304">
                  <c:v>43130</c:v>
                </c:pt>
                <c:pt idx="305">
                  <c:v>43131</c:v>
                </c:pt>
                <c:pt idx="306">
                  <c:v>43132</c:v>
                </c:pt>
                <c:pt idx="307">
                  <c:v>43133</c:v>
                </c:pt>
                <c:pt idx="308">
                  <c:v>43134</c:v>
                </c:pt>
                <c:pt idx="309">
                  <c:v>43135</c:v>
                </c:pt>
                <c:pt idx="310">
                  <c:v>43136</c:v>
                </c:pt>
                <c:pt idx="311">
                  <c:v>43137</c:v>
                </c:pt>
                <c:pt idx="312">
                  <c:v>43138</c:v>
                </c:pt>
                <c:pt idx="313">
                  <c:v>43139</c:v>
                </c:pt>
                <c:pt idx="314">
                  <c:v>43140</c:v>
                </c:pt>
                <c:pt idx="315">
                  <c:v>43141</c:v>
                </c:pt>
                <c:pt idx="316">
                  <c:v>43142</c:v>
                </c:pt>
                <c:pt idx="317">
                  <c:v>43143</c:v>
                </c:pt>
                <c:pt idx="318">
                  <c:v>43144</c:v>
                </c:pt>
                <c:pt idx="319">
                  <c:v>43145</c:v>
                </c:pt>
                <c:pt idx="320">
                  <c:v>43146</c:v>
                </c:pt>
                <c:pt idx="321">
                  <c:v>43147</c:v>
                </c:pt>
                <c:pt idx="322">
                  <c:v>43148</c:v>
                </c:pt>
                <c:pt idx="323">
                  <c:v>43149</c:v>
                </c:pt>
                <c:pt idx="324">
                  <c:v>43150</c:v>
                </c:pt>
                <c:pt idx="325">
                  <c:v>43151</c:v>
                </c:pt>
                <c:pt idx="326">
                  <c:v>43152</c:v>
                </c:pt>
                <c:pt idx="327">
                  <c:v>43153</c:v>
                </c:pt>
                <c:pt idx="328">
                  <c:v>43154</c:v>
                </c:pt>
                <c:pt idx="329">
                  <c:v>43155</c:v>
                </c:pt>
                <c:pt idx="330">
                  <c:v>43156</c:v>
                </c:pt>
                <c:pt idx="331">
                  <c:v>43157</c:v>
                </c:pt>
                <c:pt idx="332">
                  <c:v>43158</c:v>
                </c:pt>
                <c:pt idx="333">
                  <c:v>43159</c:v>
                </c:pt>
                <c:pt idx="334">
                  <c:v>43160</c:v>
                </c:pt>
                <c:pt idx="335">
                  <c:v>43161</c:v>
                </c:pt>
                <c:pt idx="336">
                  <c:v>43162</c:v>
                </c:pt>
                <c:pt idx="337">
                  <c:v>43163</c:v>
                </c:pt>
                <c:pt idx="338">
                  <c:v>43164</c:v>
                </c:pt>
                <c:pt idx="339">
                  <c:v>43165</c:v>
                </c:pt>
                <c:pt idx="340">
                  <c:v>43166</c:v>
                </c:pt>
                <c:pt idx="341">
                  <c:v>43167</c:v>
                </c:pt>
                <c:pt idx="342">
                  <c:v>43168</c:v>
                </c:pt>
                <c:pt idx="343">
                  <c:v>43169</c:v>
                </c:pt>
                <c:pt idx="344">
                  <c:v>43170</c:v>
                </c:pt>
                <c:pt idx="345">
                  <c:v>43171</c:v>
                </c:pt>
                <c:pt idx="346">
                  <c:v>43172</c:v>
                </c:pt>
                <c:pt idx="347">
                  <c:v>43173</c:v>
                </c:pt>
                <c:pt idx="348">
                  <c:v>43174</c:v>
                </c:pt>
                <c:pt idx="349">
                  <c:v>43175</c:v>
                </c:pt>
                <c:pt idx="350">
                  <c:v>43176</c:v>
                </c:pt>
                <c:pt idx="351">
                  <c:v>43177</c:v>
                </c:pt>
                <c:pt idx="352">
                  <c:v>43178</c:v>
                </c:pt>
                <c:pt idx="353">
                  <c:v>43179</c:v>
                </c:pt>
                <c:pt idx="354">
                  <c:v>43180</c:v>
                </c:pt>
                <c:pt idx="355">
                  <c:v>43181</c:v>
                </c:pt>
                <c:pt idx="356">
                  <c:v>43182</c:v>
                </c:pt>
                <c:pt idx="357">
                  <c:v>43183</c:v>
                </c:pt>
                <c:pt idx="358">
                  <c:v>43184</c:v>
                </c:pt>
                <c:pt idx="359">
                  <c:v>43185</c:v>
                </c:pt>
                <c:pt idx="360">
                  <c:v>43186</c:v>
                </c:pt>
                <c:pt idx="361">
                  <c:v>43187</c:v>
                </c:pt>
                <c:pt idx="362">
                  <c:v>43188</c:v>
                </c:pt>
                <c:pt idx="363">
                  <c:v>43189</c:v>
                </c:pt>
                <c:pt idx="364">
                  <c:v>43190</c:v>
                </c:pt>
                <c:pt idx="365">
                  <c:v>43191</c:v>
                </c:pt>
                <c:pt idx="366">
                  <c:v>43192</c:v>
                </c:pt>
                <c:pt idx="367">
                  <c:v>43193</c:v>
                </c:pt>
                <c:pt idx="368">
                  <c:v>43194</c:v>
                </c:pt>
                <c:pt idx="369">
                  <c:v>43195</c:v>
                </c:pt>
                <c:pt idx="370">
                  <c:v>43196</c:v>
                </c:pt>
                <c:pt idx="371">
                  <c:v>43197</c:v>
                </c:pt>
                <c:pt idx="372">
                  <c:v>43198</c:v>
                </c:pt>
                <c:pt idx="373">
                  <c:v>43199</c:v>
                </c:pt>
                <c:pt idx="374">
                  <c:v>43200</c:v>
                </c:pt>
                <c:pt idx="375">
                  <c:v>43201</c:v>
                </c:pt>
                <c:pt idx="376">
                  <c:v>43202</c:v>
                </c:pt>
                <c:pt idx="377">
                  <c:v>43203</c:v>
                </c:pt>
                <c:pt idx="378">
                  <c:v>43204</c:v>
                </c:pt>
                <c:pt idx="379">
                  <c:v>43205</c:v>
                </c:pt>
                <c:pt idx="380">
                  <c:v>43206</c:v>
                </c:pt>
                <c:pt idx="381">
                  <c:v>43207</c:v>
                </c:pt>
                <c:pt idx="382">
                  <c:v>43208</c:v>
                </c:pt>
                <c:pt idx="383">
                  <c:v>43209</c:v>
                </c:pt>
                <c:pt idx="384">
                  <c:v>43210</c:v>
                </c:pt>
                <c:pt idx="385">
                  <c:v>43211</c:v>
                </c:pt>
                <c:pt idx="386">
                  <c:v>43212</c:v>
                </c:pt>
                <c:pt idx="387">
                  <c:v>43213</c:v>
                </c:pt>
                <c:pt idx="388">
                  <c:v>43214</c:v>
                </c:pt>
                <c:pt idx="389">
                  <c:v>43215</c:v>
                </c:pt>
                <c:pt idx="390">
                  <c:v>43216</c:v>
                </c:pt>
                <c:pt idx="391">
                  <c:v>43217</c:v>
                </c:pt>
                <c:pt idx="392">
                  <c:v>43218</c:v>
                </c:pt>
                <c:pt idx="393">
                  <c:v>43219</c:v>
                </c:pt>
                <c:pt idx="394">
                  <c:v>43220</c:v>
                </c:pt>
                <c:pt idx="395">
                  <c:v>43221</c:v>
                </c:pt>
                <c:pt idx="396">
                  <c:v>43222</c:v>
                </c:pt>
                <c:pt idx="397">
                  <c:v>43223</c:v>
                </c:pt>
                <c:pt idx="398">
                  <c:v>43224</c:v>
                </c:pt>
                <c:pt idx="399">
                  <c:v>43225</c:v>
                </c:pt>
                <c:pt idx="400">
                  <c:v>43226</c:v>
                </c:pt>
                <c:pt idx="401">
                  <c:v>43227</c:v>
                </c:pt>
                <c:pt idx="402">
                  <c:v>43228</c:v>
                </c:pt>
                <c:pt idx="403">
                  <c:v>43229</c:v>
                </c:pt>
                <c:pt idx="404">
                  <c:v>43230</c:v>
                </c:pt>
                <c:pt idx="405">
                  <c:v>43231</c:v>
                </c:pt>
                <c:pt idx="406">
                  <c:v>43232</c:v>
                </c:pt>
                <c:pt idx="407">
                  <c:v>43233</c:v>
                </c:pt>
                <c:pt idx="408">
                  <c:v>43234</c:v>
                </c:pt>
                <c:pt idx="409">
                  <c:v>43235</c:v>
                </c:pt>
                <c:pt idx="410">
                  <c:v>43236</c:v>
                </c:pt>
                <c:pt idx="411">
                  <c:v>43237</c:v>
                </c:pt>
                <c:pt idx="412">
                  <c:v>43238</c:v>
                </c:pt>
                <c:pt idx="413">
                  <c:v>43239</c:v>
                </c:pt>
                <c:pt idx="414">
                  <c:v>43240</c:v>
                </c:pt>
                <c:pt idx="415">
                  <c:v>43241</c:v>
                </c:pt>
                <c:pt idx="416">
                  <c:v>43242</c:v>
                </c:pt>
                <c:pt idx="417">
                  <c:v>43243</c:v>
                </c:pt>
                <c:pt idx="418">
                  <c:v>43244</c:v>
                </c:pt>
                <c:pt idx="419">
                  <c:v>43245</c:v>
                </c:pt>
                <c:pt idx="420">
                  <c:v>43246</c:v>
                </c:pt>
                <c:pt idx="421">
                  <c:v>43247</c:v>
                </c:pt>
                <c:pt idx="422">
                  <c:v>43248</c:v>
                </c:pt>
                <c:pt idx="423">
                  <c:v>43249</c:v>
                </c:pt>
                <c:pt idx="424">
                  <c:v>43250</c:v>
                </c:pt>
                <c:pt idx="425">
                  <c:v>43251</c:v>
                </c:pt>
                <c:pt idx="426">
                  <c:v>43252</c:v>
                </c:pt>
                <c:pt idx="427">
                  <c:v>43253</c:v>
                </c:pt>
                <c:pt idx="428">
                  <c:v>43254</c:v>
                </c:pt>
                <c:pt idx="429">
                  <c:v>43255</c:v>
                </c:pt>
                <c:pt idx="430">
                  <c:v>43256</c:v>
                </c:pt>
                <c:pt idx="431">
                  <c:v>43257</c:v>
                </c:pt>
                <c:pt idx="432">
                  <c:v>43258</c:v>
                </c:pt>
                <c:pt idx="433">
                  <c:v>43259</c:v>
                </c:pt>
                <c:pt idx="434">
                  <c:v>43260</c:v>
                </c:pt>
                <c:pt idx="435">
                  <c:v>43261</c:v>
                </c:pt>
                <c:pt idx="436">
                  <c:v>43262</c:v>
                </c:pt>
                <c:pt idx="437">
                  <c:v>43263</c:v>
                </c:pt>
                <c:pt idx="438">
                  <c:v>43264</c:v>
                </c:pt>
                <c:pt idx="439">
                  <c:v>43265</c:v>
                </c:pt>
                <c:pt idx="440">
                  <c:v>43266</c:v>
                </c:pt>
                <c:pt idx="441">
                  <c:v>43267</c:v>
                </c:pt>
                <c:pt idx="442">
                  <c:v>43268</c:v>
                </c:pt>
                <c:pt idx="443">
                  <c:v>43269</c:v>
                </c:pt>
                <c:pt idx="444">
                  <c:v>43270</c:v>
                </c:pt>
                <c:pt idx="445">
                  <c:v>43271</c:v>
                </c:pt>
                <c:pt idx="446">
                  <c:v>43272</c:v>
                </c:pt>
                <c:pt idx="447">
                  <c:v>43273</c:v>
                </c:pt>
                <c:pt idx="448">
                  <c:v>43274</c:v>
                </c:pt>
                <c:pt idx="449">
                  <c:v>43275</c:v>
                </c:pt>
                <c:pt idx="450">
                  <c:v>43276</c:v>
                </c:pt>
                <c:pt idx="451">
                  <c:v>43277</c:v>
                </c:pt>
                <c:pt idx="452">
                  <c:v>43278</c:v>
                </c:pt>
                <c:pt idx="453">
                  <c:v>43279</c:v>
                </c:pt>
                <c:pt idx="454">
                  <c:v>43280</c:v>
                </c:pt>
                <c:pt idx="455">
                  <c:v>43281</c:v>
                </c:pt>
                <c:pt idx="456">
                  <c:v>43282</c:v>
                </c:pt>
                <c:pt idx="457">
                  <c:v>43283</c:v>
                </c:pt>
                <c:pt idx="458">
                  <c:v>43284</c:v>
                </c:pt>
                <c:pt idx="459">
                  <c:v>43285</c:v>
                </c:pt>
                <c:pt idx="460">
                  <c:v>43286</c:v>
                </c:pt>
                <c:pt idx="461">
                  <c:v>43287</c:v>
                </c:pt>
                <c:pt idx="462">
                  <c:v>43288</c:v>
                </c:pt>
                <c:pt idx="463">
                  <c:v>43289</c:v>
                </c:pt>
                <c:pt idx="464">
                  <c:v>43290</c:v>
                </c:pt>
                <c:pt idx="465">
                  <c:v>43291</c:v>
                </c:pt>
                <c:pt idx="466">
                  <c:v>43292</c:v>
                </c:pt>
                <c:pt idx="467">
                  <c:v>43293</c:v>
                </c:pt>
                <c:pt idx="468">
                  <c:v>43294</c:v>
                </c:pt>
                <c:pt idx="469">
                  <c:v>43295</c:v>
                </c:pt>
                <c:pt idx="470">
                  <c:v>43296</c:v>
                </c:pt>
                <c:pt idx="471">
                  <c:v>43297</c:v>
                </c:pt>
                <c:pt idx="472">
                  <c:v>43298</c:v>
                </c:pt>
                <c:pt idx="473">
                  <c:v>43299</c:v>
                </c:pt>
                <c:pt idx="474">
                  <c:v>43300</c:v>
                </c:pt>
                <c:pt idx="475">
                  <c:v>43301</c:v>
                </c:pt>
                <c:pt idx="476">
                  <c:v>43302</c:v>
                </c:pt>
                <c:pt idx="477">
                  <c:v>43303</c:v>
                </c:pt>
                <c:pt idx="478">
                  <c:v>43304</c:v>
                </c:pt>
                <c:pt idx="479">
                  <c:v>43305</c:v>
                </c:pt>
                <c:pt idx="480">
                  <c:v>43306</c:v>
                </c:pt>
                <c:pt idx="481">
                  <c:v>43307</c:v>
                </c:pt>
                <c:pt idx="482">
                  <c:v>43308</c:v>
                </c:pt>
                <c:pt idx="483">
                  <c:v>43309</c:v>
                </c:pt>
                <c:pt idx="484">
                  <c:v>43310</c:v>
                </c:pt>
                <c:pt idx="485">
                  <c:v>43311</c:v>
                </c:pt>
                <c:pt idx="486">
                  <c:v>43312</c:v>
                </c:pt>
                <c:pt idx="487">
                  <c:v>43313</c:v>
                </c:pt>
                <c:pt idx="488">
                  <c:v>43314</c:v>
                </c:pt>
                <c:pt idx="489">
                  <c:v>43315</c:v>
                </c:pt>
                <c:pt idx="490">
                  <c:v>43316</c:v>
                </c:pt>
                <c:pt idx="491">
                  <c:v>43317</c:v>
                </c:pt>
                <c:pt idx="492">
                  <c:v>43318</c:v>
                </c:pt>
                <c:pt idx="493">
                  <c:v>43319</c:v>
                </c:pt>
                <c:pt idx="494">
                  <c:v>43320</c:v>
                </c:pt>
                <c:pt idx="495">
                  <c:v>43321</c:v>
                </c:pt>
                <c:pt idx="496">
                  <c:v>43322</c:v>
                </c:pt>
                <c:pt idx="497">
                  <c:v>43323</c:v>
                </c:pt>
                <c:pt idx="498">
                  <c:v>43324</c:v>
                </c:pt>
                <c:pt idx="499">
                  <c:v>43325</c:v>
                </c:pt>
                <c:pt idx="500">
                  <c:v>43326</c:v>
                </c:pt>
                <c:pt idx="501">
                  <c:v>43327</c:v>
                </c:pt>
                <c:pt idx="502">
                  <c:v>43328</c:v>
                </c:pt>
                <c:pt idx="503">
                  <c:v>43329</c:v>
                </c:pt>
                <c:pt idx="504">
                  <c:v>43330</c:v>
                </c:pt>
                <c:pt idx="505">
                  <c:v>43331</c:v>
                </c:pt>
                <c:pt idx="506">
                  <c:v>43332</c:v>
                </c:pt>
                <c:pt idx="507">
                  <c:v>43333</c:v>
                </c:pt>
                <c:pt idx="508">
                  <c:v>43334</c:v>
                </c:pt>
                <c:pt idx="509">
                  <c:v>43335</c:v>
                </c:pt>
                <c:pt idx="510">
                  <c:v>43336</c:v>
                </c:pt>
                <c:pt idx="511">
                  <c:v>43337</c:v>
                </c:pt>
                <c:pt idx="512">
                  <c:v>43338</c:v>
                </c:pt>
                <c:pt idx="513">
                  <c:v>43339</c:v>
                </c:pt>
                <c:pt idx="514">
                  <c:v>43340</c:v>
                </c:pt>
                <c:pt idx="515">
                  <c:v>43341</c:v>
                </c:pt>
                <c:pt idx="516">
                  <c:v>43342</c:v>
                </c:pt>
                <c:pt idx="517">
                  <c:v>43343</c:v>
                </c:pt>
                <c:pt idx="518">
                  <c:v>43344</c:v>
                </c:pt>
                <c:pt idx="519">
                  <c:v>43345</c:v>
                </c:pt>
                <c:pt idx="520">
                  <c:v>43346</c:v>
                </c:pt>
                <c:pt idx="521">
                  <c:v>43347</c:v>
                </c:pt>
                <c:pt idx="522">
                  <c:v>43348</c:v>
                </c:pt>
                <c:pt idx="523">
                  <c:v>43349</c:v>
                </c:pt>
                <c:pt idx="524">
                  <c:v>43350</c:v>
                </c:pt>
                <c:pt idx="525">
                  <c:v>43351</c:v>
                </c:pt>
                <c:pt idx="526">
                  <c:v>43352</c:v>
                </c:pt>
                <c:pt idx="527">
                  <c:v>43353</c:v>
                </c:pt>
                <c:pt idx="528">
                  <c:v>43354</c:v>
                </c:pt>
                <c:pt idx="529">
                  <c:v>43355</c:v>
                </c:pt>
                <c:pt idx="530">
                  <c:v>43356</c:v>
                </c:pt>
                <c:pt idx="531">
                  <c:v>43357</c:v>
                </c:pt>
                <c:pt idx="532">
                  <c:v>43358</c:v>
                </c:pt>
                <c:pt idx="533">
                  <c:v>43359</c:v>
                </c:pt>
                <c:pt idx="534">
                  <c:v>43360</c:v>
                </c:pt>
                <c:pt idx="535">
                  <c:v>43361</c:v>
                </c:pt>
                <c:pt idx="536">
                  <c:v>43362</c:v>
                </c:pt>
                <c:pt idx="537">
                  <c:v>43363</c:v>
                </c:pt>
                <c:pt idx="538">
                  <c:v>43364</c:v>
                </c:pt>
                <c:pt idx="539">
                  <c:v>43365</c:v>
                </c:pt>
                <c:pt idx="540">
                  <c:v>43366</c:v>
                </c:pt>
                <c:pt idx="541">
                  <c:v>43367</c:v>
                </c:pt>
                <c:pt idx="542">
                  <c:v>43368</c:v>
                </c:pt>
                <c:pt idx="543">
                  <c:v>43369</c:v>
                </c:pt>
                <c:pt idx="544">
                  <c:v>43370</c:v>
                </c:pt>
                <c:pt idx="545">
                  <c:v>43371</c:v>
                </c:pt>
                <c:pt idx="546">
                  <c:v>43372</c:v>
                </c:pt>
                <c:pt idx="547">
                  <c:v>43373</c:v>
                </c:pt>
                <c:pt idx="548">
                  <c:v>43374</c:v>
                </c:pt>
                <c:pt idx="549">
                  <c:v>43375</c:v>
                </c:pt>
                <c:pt idx="550">
                  <c:v>43376</c:v>
                </c:pt>
                <c:pt idx="551">
                  <c:v>43377</c:v>
                </c:pt>
                <c:pt idx="552">
                  <c:v>43378</c:v>
                </c:pt>
                <c:pt idx="553">
                  <c:v>43379</c:v>
                </c:pt>
                <c:pt idx="554">
                  <c:v>43380</c:v>
                </c:pt>
                <c:pt idx="555">
                  <c:v>43381</c:v>
                </c:pt>
                <c:pt idx="556">
                  <c:v>43382</c:v>
                </c:pt>
                <c:pt idx="557">
                  <c:v>43383</c:v>
                </c:pt>
                <c:pt idx="558">
                  <c:v>43384</c:v>
                </c:pt>
                <c:pt idx="559">
                  <c:v>43385</c:v>
                </c:pt>
                <c:pt idx="560">
                  <c:v>43386</c:v>
                </c:pt>
                <c:pt idx="561">
                  <c:v>43387</c:v>
                </c:pt>
                <c:pt idx="562">
                  <c:v>43388</c:v>
                </c:pt>
                <c:pt idx="563">
                  <c:v>43389</c:v>
                </c:pt>
                <c:pt idx="564">
                  <c:v>43390</c:v>
                </c:pt>
                <c:pt idx="565">
                  <c:v>43391</c:v>
                </c:pt>
                <c:pt idx="566">
                  <c:v>43392</c:v>
                </c:pt>
                <c:pt idx="567">
                  <c:v>43393</c:v>
                </c:pt>
                <c:pt idx="568">
                  <c:v>43394</c:v>
                </c:pt>
                <c:pt idx="569">
                  <c:v>43395</c:v>
                </c:pt>
                <c:pt idx="570">
                  <c:v>43396</c:v>
                </c:pt>
                <c:pt idx="571">
                  <c:v>43397</c:v>
                </c:pt>
                <c:pt idx="572">
                  <c:v>43398</c:v>
                </c:pt>
                <c:pt idx="573">
                  <c:v>43399</c:v>
                </c:pt>
                <c:pt idx="574">
                  <c:v>43400</c:v>
                </c:pt>
                <c:pt idx="575">
                  <c:v>43401</c:v>
                </c:pt>
                <c:pt idx="576">
                  <c:v>43402</c:v>
                </c:pt>
                <c:pt idx="577">
                  <c:v>43403</c:v>
                </c:pt>
                <c:pt idx="578">
                  <c:v>43404</c:v>
                </c:pt>
                <c:pt idx="579">
                  <c:v>43405</c:v>
                </c:pt>
                <c:pt idx="580">
                  <c:v>43406</c:v>
                </c:pt>
                <c:pt idx="581">
                  <c:v>43407</c:v>
                </c:pt>
                <c:pt idx="582">
                  <c:v>43408</c:v>
                </c:pt>
                <c:pt idx="583">
                  <c:v>43409</c:v>
                </c:pt>
                <c:pt idx="584">
                  <c:v>43410</c:v>
                </c:pt>
                <c:pt idx="585">
                  <c:v>43411</c:v>
                </c:pt>
                <c:pt idx="586">
                  <c:v>43412</c:v>
                </c:pt>
                <c:pt idx="587">
                  <c:v>43413</c:v>
                </c:pt>
                <c:pt idx="588">
                  <c:v>43414</c:v>
                </c:pt>
                <c:pt idx="589">
                  <c:v>43415</c:v>
                </c:pt>
                <c:pt idx="590">
                  <c:v>43416</c:v>
                </c:pt>
                <c:pt idx="591">
                  <c:v>43417</c:v>
                </c:pt>
                <c:pt idx="592">
                  <c:v>43418</c:v>
                </c:pt>
                <c:pt idx="593">
                  <c:v>43419</c:v>
                </c:pt>
                <c:pt idx="594">
                  <c:v>43420</c:v>
                </c:pt>
                <c:pt idx="595">
                  <c:v>43421</c:v>
                </c:pt>
                <c:pt idx="596">
                  <c:v>43422</c:v>
                </c:pt>
                <c:pt idx="597">
                  <c:v>43423</c:v>
                </c:pt>
                <c:pt idx="598">
                  <c:v>43424</c:v>
                </c:pt>
                <c:pt idx="599">
                  <c:v>43425</c:v>
                </c:pt>
                <c:pt idx="600">
                  <c:v>43426</c:v>
                </c:pt>
                <c:pt idx="601">
                  <c:v>43427</c:v>
                </c:pt>
                <c:pt idx="602">
                  <c:v>43428</c:v>
                </c:pt>
                <c:pt idx="603">
                  <c:v>43429</c:v>
                </c:pt>
                <c:pt idx="604">
                  <c:v>43430</c:v>
                </c:pt>
                <c:pt idx="605">
                  <c:v>43431</c:v>
                </c:pt>
                <c:pt idx="606">
                  <c:v>43432</c:v>
                </c:pt>
                <c:pt idx="607">
                  <c:v>43433</c:v>
                </c:pt>
                <c:pt idx="608">
                  <c:v>43434</c:v>
                </c:pt>
                <c:pt idx="609">
                  <c:v>43435</c:v>
                </c:pt>
                <c:pt idx="610">
                  <c:v>43436</c:v>
                </c:pt>
                <c:pt idx="611">
                  <c:v>43437</c:v>
                </c:pt>
                <c:pt idx="612">
                  <c:v>43438</c:v>
                </c:pt>
                <c:pt idx="613">
                  <c:v>43439</c:v>
                </c:pt>
                <c:pt idx="614">
                  <c:v>43440</c:v>
                </c:pt>
                <c:pt idx="615">
                  <c:v>43441</c:v>
                </c:pt>
                <c:pt idx="616">
                  <c:v>43442</c:v>
                </c:pt>
                <c:pt idx="617">
                  <c:v>43443</c:v>
                </c:pt>
                <c:pt idx="618">
                  <c:v>43444</c:v>
                </c:pt>
                <c:pt idx="619">
                  <c:v>43445</c:v>
                </c:pt>
                <c:pt idx="620">
                  <c:v>43446</c:v>
                </c:pt>
                <c:pt idx="621">
                  <c:v>43447</c:v>
                </c:pt>
                <c:pt idx="622">
                  <c:v>43448</c:v>
                </c:pt>
                <c:pt idx="623">
                  <c:v>43449</c:v>
                </c:pt>
                <c:pt idx="624">
                  <c:v>43450</c:v>
                </c:pt>
                <c:pt idx="625">
                  <c:v>43451</c:v>
                </c:pt>
                <c:pt idx="626">
                  <c:v>43452</c:v>
                </c:pt>
                <c:pt idx="627">
                  <c:v>43453</c:v>
                </c:pt>
                <c:pt idx="628">
                  <c:v>43454</c:v>
                </c:pt>
                <c:pt idx="629">
                  <c:v>43455</c:v>
                </c:pt>
              </c:numCache>
            </c:numRef>
          </c:xVal>
          <c:yVal>
            <c:numRef>
              <c:f>'schedule k=0.864ftday'!$F$3:$F$632</c:f>
              <c:numCache>
                <c:formatCode>0.00E+00</c:formatCode>
                <c:ptCount val="630"/>
                <c:pt idx="0">
                  <c:v>3.9502192290000002E-10</c:v>
                </c:pt>
                <c:pt idx="1">
                  <c:v>7.7173620459999998E-10</c:v>
                </c:pt>
                <c:pt idx="2">
                  <c:v>1.1385841669999999E-9</c:v>
                </c:pt>
                <c:pt idx="3">
                  <c:v>1.5001790230000001E-9</c:v>
                </c:pt>
                <c:pt idx="4">
                  <c:v>1.8584373589999999E-9</c:v>
                </c:pt>
                <c:pt idx="5">
                  <c:v>2.214323133E-9</c:v>
                </c:pt>
                <c:pt idx="6">
                  <c:v>2.5066339970000001E-9</c:v>
                </c:pt>
                <c:pt idx="7">
                  <c:v>2.7426090840000001E-9</c:v>
                </c:pt>
                <c:pt idx="8">
                  <c:v>2.9514393209999999E-9</c:v>
                </c:pt>
                <c:pt idx="9">
                  <c:v>3.1068554519999998E-9</c:v>
                </c:pt>
                <c:pt idx="10">
                  <c:v>3.2387089730000001E-9</c:v>
                </c:pt>
                <c:pt idx="11">
                  <c:v>3.3391258119999999E-9</c:v>
                </c:pt>
                <c:pt idx="12">
                  <c:v>3.4443151950000002E-9</c:v>
                </c:pt>
                <c:pt idx="13">
                  <c:v>3.5227519270000001E-9</c:v>
                </c:pt>
                <c:pt idx="14">
                  <c:v>3.593984246E-9</c:v>
                </c:pt>
                <c:pt idx="15">
                  <c:v>3.6647897959999999E-9</c:v>
                </c:pt>
                <c:pt idx="16">
                  <c:v>3.735170662E-9</c:v>
                </c:pt>
                <c:pt idx="17">
                  <c:v>3.793787062E-9</c:v>
                </c:pt>
                <c:pt idx="18">
                  <c:v>3.83964628E-9</c:v>
                </c:pt>
                <c:pt idx="19">
                  <c:v>3.8852027059999999E-9</c:v>
                </c:pt>
                <c:pt idx="20">
                  <c:v>3.928264081E-9</c:v>
                </c:pt>
                <c:pt idx="21">
                  <c:v>3.9710086580000003E-9</c:v>
                </c:pt>
                <c:pt idx="22">
                  <c:v>4.013478458E-9</c:v>
                </c:pt>
                <c:pt idx="23">
                  <c:v>4.0556734799999997E-9</c:v>
                </c:pt>
                <c:pt idx="24">
                  <c:v>4.0975964070000003E-9</c:v>
                </c:pt>
                <c:pt idx="25">
                  <c:v>4.1392481330000003E-9</c:v>
                </c:pt>
                <c:pt idx="26">
                  <c:v>4.1786631939999998E-9</c:v>
                </c:pt>
                <c:pt idx="27">
                  <c:v>4.202086031E-9</c:v>
                </c:pt>
                <c:pt idx="28">
                  <c:v>4.2324134710000004E-9</c:v>
                </c:pt>
                <c:pt idx="29">
                  <c:v>4.2691999670000001E-9</c:v>
                </c:pt>
                <c:pt idx="30">
                  <c:v>8.5892665389999998E-9</c:v>
                </c:pt>
                <c:pt idx="31">
                  <c:v>8.638370633E-9</c:v>
                </c:pt>
                <c:pt idx="32">
                  <c:v>8.6867302660000002E-9</c:v>
                </c:pt>
                <c:pt idx="33">
                  <c:v>8.7343573570000006E-9</c:v>
                </c:pt>
                <c:pt idx="34">
                  <c:v>8.7812578680000007E-9</c:v>
                </c:pt>
                <c:pt idx="35">
                  <c:v>8.8274425269999997E-9</c:v>
                </c:pt>
                <c:pt idx="36">
                  <c:v>8.8688403370000008E-9</c:v>
                </c:pt>
                <c:pt idx="37">
                  <c:v>8.9095497130000007E-9</c:v>
                </c:pt>
                <c:pt idx="38">
                  <c:v>8.949654102E-9</c:v>
                </c:pt>
                <c:pt idx="39">
                  <c:v>8.989158869E-9</c:v>
                </c:pt>
                <c:pt idx="40">
                  <c:v>9.0280717610000004E-9</c:v>
                </c:pt>
                <c:pt idx="41">
                  <c:v>9.0663975479999998E-9</c:v>
                </c:pt>
                <c:pt idx="42">
                  <c:v>9.1200894120000004E-9</c:v>
                </c:pt>
                <c:pt idx="43">
                  <c:v>9.1721308229999998E-9</c:v>
                </c:pt>
                <c:pt idx="44">
                  <c:v>9.2122411730000001E-9</c:v>
                </c:pt>
                <c:pt idx="45">
                  <c:v>9.2517179250000006E-9</c:v>
                </c:pt>
                <c:pt idx="46">
                  <c:v>9.2905676360000002E-9</c:v>
                </c:pt>
                <c:pt idx="47">
                  <c:v>9.3287980560000006E-9</c:v>
                </c:pt>
                <c:pt idx="48">
                  <c:v>9.3664181230000003E-9</c:v>
                </c:pt>
                <c:pt idx="49">
                  <c:v>9.4034343960000005E-9</c:v>
                </c:pt>
                <c:pt idx="50">
                  <c:v>9.4352412220000005E-9</c:v>
                </c:pt>
                <c:pt idx="51">
                  <c:v>9.466505051E-9</c:v>
                </c:pt>
                <c:pt idx="52">
                  <c:v>9.497280717E-9</c:v>
                </c:pt>
                <c:pt idx="53">
                  <c:v>9.5275717969999997E-9</c:v>
                </c:pt>
                <c:pt idx="54">
                  <c:v>9.5573842530000005E-9</c:v>
                </c:pt>
                <c:pt idx="55">
                  <c:v>9.5844572780000002E-9</c:v>
                </c:pt>
                <c:pt idx="56">
                  <c:v>9.6038061379999996E-9</c:v>
                </c:pt>
                <c:pt idx="57">
                  <c:v>9.6316540240000006E-9</c:v>
                </c:pt>
                <c:pt idx="58">
                  <c:v>9.6572250129999993E-9</c:v>
                </c:pt>
                <c:pt idx="59">
                  <c:v>9.6720319990000006E-9</c:v>
                </c:pt>
                <c:pt idx="60">
                  <c:v>2.9059638980000001E-8</c:v>
                </c:pt>
                <c:pt idx="61">
                  <c:v>2.910063744E-8</c:v>
                </c:pt>
                <c:pt idx="62">
                  <c:v>2.9139208789999999E-8</c:v>
                </c:pt>
                <c:pt idx="63">
                  <c:v>2.9175465110000001E-8</c:v>
                </c:pt>
                <c:pt idx="64">
                  <c:v>2.919815302E-8</c:v>
                </c:pt>
                <c:pt idx="65">
                  <c:v>2.9209072589999999E-8</c:v>
                </c:pt>
                <c:pt idx="66">
                  <c:v>2.922436714E-8</c:v>
                </c:pt>
                <c:pt idx="67">
                  <c:v>2.9238607880000001E-8</c:v>
                </c:pt>
                <c:pt idx="68">
                  <c:v>2.9251840110000001E-8</c:v>
                </c:pt>
                <c:pt idx="69">
                  <c:v>2.9302225109999999E-8</c:v>
                </c:pt>
                <c:pt idx="70">
                  <c:v>2.935496569E-8</c:v>
                </c:pt>
                <c:pt idx="71">
                  <c:v>2.939453602E-8</c:v>
                </c:pt>
                <c:pt idx="72">
                  <c:v>2.941444874E-8</c:v>
                </c:pt>
                <c:pt idx="73">
                  <c:v>2.9432983400000001E-8</c:v>
                </c:pt>
                <c:pt idx="74">
                  <c:v>2.9450216289999999E-8</c:v>
                </c:pt>
                <c:pt idx="75">
                  <c:v>2.9416713709999999E-8</c:v>
                </c:pt>
                <c:pt idx="76">
                  <c:v>2.9059760569999999E-8</c:v>
                </c:pt>
                <c:pt idx="77">
                  <c:v>2.9069843290000001E-8</c:v>
                </c:pt>
                <c:pt idx="78">
                  <c:v>2.8517563339999998E-8</c:v>
                </c:pt>
                <c:pt idx="79">
                  <c:v>2.7806696890000002E-8</c:v>
                </c:pt>
                <c:pt idx="80">
                  <c:v>2.6564567090000001E-8</c:v>
                </c:pt>
                <c:pt idx="81">
                  <c:v>2.631375313E-8</c:v>
                </c:pt>
                <c:pt idx="82">
                  <c:v>1.8736741539999999E-8</c:v>
                </c:pt>
                <c:pt idx="83">
                  <c:v>1.6738151309999999E-8</c:v>
                </c:pt>
                <c:pt idx="84">
                  <c:v>1.8265471459999999E-8</c:v>
                </c:pt>
                <c:pt idx="85">
                  <c:v>2.0679926870000001E-8</c:v>
                </c:pt>
                <c:pt idx="86">
                  <c:v>2.26789856E-8</c:v>
                </c:pt>
                <c:pt idx="87">
                  <c:v>2.5331051349999999E-8</c:v>
                </c:pt>
                <c:pt idx="88">
                  <c:v>2.796074152E-8</c:v>
                </c:pt>
                <c:pt idx="89">
                  <c:v>2.9594979290000001E-8</c:v>
                </c:pt>
                <c:pt idx="90">
                  <c:v>7.8931694029999998E-8</c:v>
                </c:pt>
                <c:pt idx="91">
                  <c:v>7.8905463220000003E-8</c:v>
                </c:pt>
                <c:pt idx="92">
                  <c:v>7.1344814300000007E-8</c:v>
                </c:pt>
                <c:pt idx="93">
                  <c:v>5.7614316939999998E-8</c:v>
                </c:pt>
                <c:pt idx="94">
                  <c:v>5.9342007639999998E-8</c:v>
                </c:pt>
                <c:pt idx="95">
                  <c:v>6.0697355270000005E-8</c:v>
                </c:pt>
                <c:pt idx="96">
                  <c:v>6.1788706779999994E-8</c:v>
                </c:pt>
                <c:pt idx="97">
                  <c:v>6.3455495830000005E-8</c:v>
                </c:pt>
                <c:pt idx="98">
                  <c:v>6.4522204400000006E-8</c:v>
                </c:pt>
                <c:pt idx="99">
                  <c:v>6.5491333009999996E-8</c:v>
                </c:pt>
                <c:pt idx="100">
                  <c:v>6.6232433319999998E-8</c:v>
                </c:pt>
                <c:pt idx="101">
                  <c:v>6.6802282329999995E-8</c:v>
                </c:pt>
                <c:pt idx="102">
                  <c:v>6.7313270569999998E-8</c:v>
                </c:pt>
                <c:pt idx="103">
                  <c:v>6.7770390509999996E-8</c:v>
                </c:pt>
                <c:pt idx="104">
                  <c:v>7.1536765100000003E-8</c:v>
                </c:pt>
                <c:pt idx="105">
                  <c:v>7.7745056149999996E-8</c:v>
                </c:pt>
                <c:pt idx="106">
                  <c:v>7.9938755040000003E-8</c:v>
                </c:pt>
                <c:pt idx="107">
                  <c:v>7.9887804989999996E-8</c:v>
                </c:pt>
                <c:pt idx="108">
                  <c:v>7.9628853800000001E-8</c:v>
                </c:pt>
                <c:pt idx="109">
                  <c:v>7.957482815E-8</c:v>
                </c:pt>
                <c:pt idx="110">
                  <c:v>7.952862263E-8</c:v>
                </c:pt>
                <c:pt idx="111">
                  <c:v>7.9563012120000004E-8</c:v>
                </c:pt>
                <c:pt idx="112">
                  <c:v>7.9455437660000002E-8</c:v>
                </c:pt>
                <c:pt idx="113">
                  <c:v>7.8831157679999996E-8</c:v>
                </c:pt>
                <c:pt idx="114">
                  <c:v>7.895317554E-8</c:v>
                </c:pt>
                <c:pt idx="115">
                  <c:v>7.9057855609999997E-8</c:v>
                </c:pt>
                <c:pt idx="116">
                  <c:v>7.9153046610000004E-8</c:v>
                </c:pt>
                <c:pt idx="117">
                  <c:v>7.7699422840000002E-8</c:v>
                </c:pt>
                <c:pt idx="118">
                  <c:v>7.7202577589999999E-8</c:v>
                </c:pt>
                <c:pt idx="119">
                  <c:v>7.7337965969999995E-8</c:v>
                </c:pt>
                <c:pt idx="120">
                  <c:v>6.2885103230000005E-8</c:v>
                </c:pt>
                <c:pt idx="121">
                  <c:v>6.1934618950000002E-8</c:v>
                </c:pt>
                <c:pt idx="122">
                  <c:v>5.9897432330000002E-8</c:v>
                </c:pt>
                <c:pt idx="123">
                  <c:v>5.9820628170000006E-8</c:v>
                </c:pt>
                <c:pt idx="124">
                  <c:v>6.0530343060000003E-8</c:v>
                </c:pt>
                <c:pt idx="125">
                  <c:v>6.1855030059999999E-8</c:v>
                </c:pt>
                <c:pt idx="126">
                  <c:v>6.1904721259999997E-8</c:v>
                </c:pt>
                <c:pt idx="127">
                  <c:v>6.4967179300000001E-8</c:v>
                </c:pt>
                <c:pt idx="128">
                  <c:v>6.493481636E-8</c:v>
                </c:pt>
                <c:pt idx="129">
                  <c:v>6.4934163090000003E-8</c:v>
                </c:pt>
                <c:pt idx="130">
                  <c:v>6.4344491960000002E-8</c:v>
                </c:pt>
                <c:pt idx="131">
                  <c:v>6.4974455829999994E-8</c:v>
                </c:pt>
                <c:pt idx="132">
                  <c:v>6.4930844309999994E-8</c:v>
                </c:pt>
                <c:pt idx="133">
                  <c:v>6.3188772199999994E-8</c:v>
                </c:pt>
                <c:pt idx="134">
                  <c:v>5.8802566529999998E-8</c:v>
                </c:pt>
                <c:pt idx="135">
                  <c:v>5.9175715450000003E-8</c:v>
                </c:pt>
                <c:pt idx="136">
                  <c:v>5.732802391E-8</c:v>
                </c:pt>
                <c:pt idx="137">
                  <c:v>5.1520919799999999E-8</c:v>
                </c:pt>
                <c:pt idx="138">
                  <c:v>5.2651238440000002E-8</c:v>
                </c:pt>
                <c:pt idx="139">
                  <c:v>4.6780042650000001E-8</c:v>
                </c:pt>
                <c:pt idx="140">
                  <c:v>4.491579056E-8</c:v>
                </c:pt>
                <c:pt idx="141">
                  <c:v>4.2527222629999997E-8</c:v>
                </c:pt>
                <c:pt idx="142">
                  <c:v>4.5007343290000001E-8</c:v>
                </c:pt>
                <c:pt idx="143">
                  <c:v>4.3862352369999998E-8</c:v>
                </c:pt>
                <c:pt idx="144">
                  <c:v>4.1790370939999999E-8</c:v>
                </c:pt>
                <c:pt idx="145">
                  <c:v>4.742516518E-8</c:v>
                </c:pt>
                <c:pt idx="146">
                  <c:v>5.3008971209999997E-8</c:v>
                </c:pt>
                <c:pt idx="147">
                  <c:v>5.7844161989999999E-8</c:v>
                </c:pt>
                <c:pt idx="148">
                  <c:v>6.1509675980000006E-8</c:v>
                </c:pt>
                <c:pt idx="149">
                  <c:v>6.4432411189999998E-8</c:v>
                </c:pt>
                <c:pt idx="150">
                  <c:v>1.4966022969999999E-8</c:v>
                </c:pt>
                <c:pt idx="151">
                  <c:v>1.4961067439999998E-8</c:v>
                </c:pt>
                <c:pt idx="152">
                  <c:v>1.4958163500000001E-8</c:v>
                </c:pt>
                <c:pt idx="153">
                  <c:v>1.495653152E-8</c:v>
                </c:pt>
                <c:pt idx="154">
                  <c:v>1.492364883E-8</c:v>
                </c:pt>
                <c:pt idx="155">
                  <c:v>1.482545376E-8</c:v>
                </c:pt>
                <c:pt idx="156">
                  <c:v>1.482676268E-8</c:v>
                </c:pt>
                <c:pt idx="157">
                  <c:v>1.482655406E-8</c:v>
                </c:pt>
                <c:pt idx="158">
                  <c:v>1.482637644E-8</c:v>
                </c:pt>
                <c:pt idx="159">
                  <c:v>1.4826517110000001E-8</c:v>
                </c:pt>
                <c:pt idx="160">
                  <c:v>1.482016444E-8</c:v>
                </c:pt>
                <c:pt idx="161">
                  <c:v>1.4814420940000001E-8</c:v>
                </c:pt>
                <c:pt idx="162">
                  <c:v>1.481057405E-8</c:v>
                </c:pt>
                <c:pt idx="163">
                  <c:v>1.4807054999999999E-8</c:v>
                </c:pt>
                <c:pt idx="164">
                  <c:v>1.480364799E-8</c:v>
                </c:pt>
                <c:pt idx="165">
                  <c:v>1.480034947E-8</c:v>
                </c:pt>
                <c:pt idx="166">
                  <c:v>1.4785916810000001E-8</c:v>
                </c:pt>
                <c:pt idx="167">
                  <c:v>1.478418112E-8</c:v>
                </c:pt>
                <c:pt idx="168">
                  <c:v>1.4792259930000001E-8</c:v>
                </c:pt>
                <c:pt idx="169">
                  <c:v>1.4800730939999999E-8</c:v>
                </c:pt>
                <c:pt idx="170">
                  <c:v>1.480835676E-8</c:v>
                </c:pt>
                <c:pt idx="171">
                  <c:v>1.481750369E-8</c:v>
                </c:pt>
                <c:pt idx="172">
                  <c:v>1.4812306169999999E-8</c:v>
                </c:pt>
                <c:pt idx="173">
                  <c:v>1.480425715E-8</c:v>
                </c:pt>
                <c:pt idx="174">
                  <c:v>1.480741143E-8</c:v>
                </c:pt>
                <c:pt idx="175">
                  <c:v>1.480556726E-8</c:v>
                </c:pt>
                <c:pt idx="176">
                  <c:v>1.480598807E-8</c:v>
                </c:pt>
                <c:pt idx="177">
                  <c:v>1.480257392E-8</c:v>
                </c:pt>
                <c:pt idx="178">
                  <c:v>1.4764122959999999E-8</c:v>
                </c:pt>
                <c:pt idx="179">
                  <c:v>1.4764469860000001E-8</c:v>
                </c:pt>
                <c:pt idx="180">
                  <c:v>9.8432123659999994E-10</c:v>
                </c:pt>
                <c:pt idx="181">
                  <c:v>9.8434455690000001E-10</c:v>
                </c:pt>
                <c:pt idx="182">
                  <c:v>9.8432548339999995E-10</c:v>
                </c:pt>
                <c:pt idx="183">
                  <c:v>9.8430641000000002E-10</c:v>
                </c:pt>
                <c:pt idx="184">
                  <c:v>9.8425596950000004E-10</c:v>
                </c:pt>
                <c:pt idx="185">
                  <c:v>9.8417744039999991E-10</c:v>
                </c:pt>
                <c:pt idx="186">
                  <c:v>9.840990603000001E-10</c:v>
                </c:pt>
                <c:pt idx="187">
                  <c:v>9.8394259810000007E-10</c:v>
                </c:pt>
                <c:pt idx="188">
                  <c:v>9.8354429009999991E-10</c:v>
                </c:pt>
                <c:pt idx="189">
                  <c:v>9.8314672710000008E-10</c:v>
                </c:pt>
                <c:pt idx="190">
                  <c:v>9.8274998370000003E-10</c:v>
                </c:pt>
                <c:pt idx="191">
                  <c:v>9.8235383629999999E-10</c:v>
                </c:pt>
                <c:pt idx="192">
                  <c:v>9.8195865750000006E-10</c:v>
                </c:pt>
                <c:pt idx="193">
                  <c:v>9.8156429829999991E-10</c:v>
                </c:pt>
                <c:pt idx="194">
                  <c:v>9.8117060959999992E-10</c:v>
                </c:pt>
                <c:pt idx="195">
                  <c:v>9.8077774049999993E-10</c:v>
                </c:pt>
                <c:pt idx="196">
                  <c:v>9.8038561640000005E-10</c:v>
                </c:pt>
                <c:pt idx="197">
                  <c:v>9.8011076449999996E-10</c:v>
                </c:pt>
                <c:pt idx="198">
                  <c:v>9.7996339200000009E-10</c:v>
                </c:pt>
                <c:pt idx="199">
                  <c:v>9.798163920999999E-10</c:v>
                </c:pt>
                <c:pt idx="200">
                  <c:v>9.7966954110000009E-10</c:v>
                </c:pt>
                <c:pt idx="201">
                  <c:v>9.7952306269999996E-10</c:v>
                </c:pt>
                <c:pt idx="202">
                  <c:v>9.7937688230000003E-10</c:v>
                </c:pt>
                <c:pt idx="203">
                  <c:v>9.7923099989999991E-10</c:v>
                </c:pt>
                <c:pt idx="204">
                  <c:v>9.7908549010000008E-10</c:v>
                </c:pt>
                <c:pt idx="205">
                  <c:v>9.7886770959999995E-10</c:v>
                </c:pt>
                <c:pt idx="206">
                  <c:v>9.786444156999999E-10</c:v>
                </c:pt>
                <c:pt idx="207">
                  <c:v>9.784215688999999E-10</c:v>
                </c:pt>
                <c:pt idx="208">
                  <c:v>9.7819924350000002E-10</c:v>
                </c:pt>
                <c:pt idx="209">
                  <c:v>9.7797729070000003E-10</c:v>
                </c:pt>
                <c:pt idx="210">
                  <c:v>9.7775580360000006E-11</c:v>
                </c:pt>
                <c:pt idx="211">
                  <c:v>9.7753442819999995E-11</c:v>
                </c:pt>
                <c:pt idx="212">
                  <c:v>9.7731295970000001E-11</c:v>
                </c:pt>
                <c:pt idx="213">
                  <c:v>9.7709158439999995E-11</c:v>
                </c:pt>
                <c:pt idx="214">
                  <c:v>9.7687030210000005E-11</c:v>
                </c:pt>
                <c:pt idx="215">
                  <c:v>9.7664901989999995E-11</c:v>
                </c:pt>
                <c:pt idx="216">
                  <c:v>9.7642783080000006E-11</c:v>
                </c:pt>
                <c:pt idx="217">
                  <c:v>9.7620664159999998E-11</c:v>
                </c:pt>
                <c:pt idx="218">
                  <c:v>9.7598554569999998E-11</c:v>
                </c:pt>
                <c:pt idx="219">
                  <c:v>9.7576444970000004E-11</c:v>
                </c:pt>
                <c:pt idx="220">
                  <c:v>9.7554335369999998E-11</c:v>
                </c:pt>
                <c:pt idx="221">
                  <c:v>9.7532235090000006E-11</c:v>
                </c:pt>
                <c:pt idx="222">
                  <c:v>9.7510144110000003E-11</c:v>
                </c:pt>
                <c:pt idx="223">
                  <c:v>9.7488043829999998E-11</c:v>
                </c:pt>
                <c:pt idx="224">
                  <c:v>9.7465962169999997E-11</c:v>
                </c:pt>
                <c:pt idx="225">
                  <c:v>9.74438712E-11</c:v>
                </c:pt>
                <c:pt idx="226">
                  <c:v>9.7421789539999999E-11</c:v>
                </c:pt>
                <c:pt idx="227">
                  <c:v>9.7399717199999999E-11</c:v>
                </c:pt>
                <c:pt idx="228">
                  <c:v>9.7377654169999995E-11</c:v>
                </c:pt>
                <c:pt idx="229">
                  <c:v>9.7355591129999997E-11</c:v>
                </c:pt>
                <c:pt idx="230">
                  <c:v>9.7333518789999997E-11</c:v>
                </c:pt>
                <c:pt idx="231">
                  <c:v>9.7311474379999997E-11</c:v>
                </c:pt>
                <c:pt idx="232">
                  <c:v>9.7289411350000005E-11</c:v>
                </c:pt>
                <c:pt idx="233">
                  <c:v>9.7267366949999998E-11</c:v>
                </c:pt>
                <c:pt idx="234">
                  <c:v>9.7245322539999997E-11</c:v>
                </c:pt>
                <c:pt idx="235">
                  <c:v>9.7223287449999998E-11</c:v>
                </c:pt>
                <c:pt idx="236">
                  <c:v>9.7201243039999997E-11</c:v>
                </c:pt>
                <c:pt idx="237">
                  <c:v>9.7179217260000006E-11</c:v>
                </c:pt>
                <c:pt idx="238">
                  <c:v>9.7157191489999995E-11</c:v>
                </c:pt>
                <c:pt idx="239">
                  <c:v>9.7135165710000004E-11</c:v>
                </c:pt>
                <c:pt idx="240">
                  <c:v>9.7113149239999995E-11</c:v>
                </c:pt>
                <c:pt idx="241">
                  <c:v>9.7091142090000001E-11</c:v>
                </c:pt>
                <c:pt idx="242">
                  <c:v>9.7069125620000006E-11</c:v>
                </c:pt>
                <c:pt idx="243">
                  <c:v>9.7047127779999994E-11</c:v>
                </c:pt>
                <c:pt idx="244">
                  <c:v>9.702512063E-11</c:v>
                </c:pt>
                <c:pt idx="245">
                  <c:v>9.7003122790000001E-11</c:v>
                </c:pt>
                <c:pt idx="246">
                  <c:v>9.6981134270000004E-11</c:v>
                </c:pt>
                <c:pt idx="247">
                  <c:v>9.695914574E-11</c:v>
                </c:pt>
                <c:pt idx="248">
                  <c:v>9.6937166529999998E-11</c:v>
                </c:pt>
                <c:pt idx="249">
                  <c:v>9.6915187310000003E-11</c:v>
                </c:pt>
                <c:pt idx="250">
                  <c:v>9.6893217409999997E-11</c:v>
                </c:pt>
                <c:pt idx="251">
                  <c:v>9.6871238199999995E-11</c:v>
                </c:pt>
                <c:pt idx="252">
                  <c:v>9.6849277620000003E-11</c:v>
                </c:pt>
                <c:pt idx="253">
                  <c:v>9.6827317030000004E-11</c:v>
                </c:pt>
                <c:pt idx="254">
                  <c:v>9.6805356440000006E-11</c:v>
                </c:pt>
                <c:pt idx="255">
                  <c:v>9.6783405169999996E-11</c:v>
                </c:pt>
                <c:pt idx="256">
                  <c:v>9.67614539E-11</c:v>
                </c:pt>
                <c:pt idx="257">
                  <c:v>9.6739511939999998E-11</c:v>
                </c:pt>
                <c:pt idx="258">
                  <c:v>9.6717569979999997E-11</c:v>
                </c:pt>
                <c:pt idx="259">
                  <c:v>9.6692107620000005E-11</c:v>
                </c:pt>
                <c:pt idx="260">
                  <c:v>9.6654808149999996E-11</c:v>
                </c:pt>
                <c:pt idx="261">
                  <c:v>9.6617508679999999E-11</c:v>
                </c:pt>
                <c:pt idx="262">
                  <c:v>9.6580209210000002E-11</c:v>
                </c:pt>
                <c:pt idx="263">
                  <c:v>9.6542928370000002E-11</c:v>
                </c:pt>
                <c:pt idx="264">
                  <c:v>9.6505656839999997E-11</c:v>
                </c:pt>
                <c:pt idx="265">
                  <c:v>9.6468385310000005E-11</c:v>
                </c:pt>
                <c:pt idx="266">
                  <c:v>9.6431123089999996E-11</c:v>
                </c:pt>
                <c:pt idx="267">
                  <c:v>9.6078077329999997E-11</c:v>
                </c:pt>
                <c:pt idx="268">
                  <c:v>9.6152294429999998E-11</c:v>
                </c:pt>
                <c:pt idx="269">
                  <c:v>9.5428023489999994E-11</c:v>
                </c:pt>
                <c:pt idx="270">
                  <c:v>9.5382975409999996E-11</c:v>
                </c:pt>
                <c:pt idx="271">
                  <c:v>9.533793665E-11</c:v>
                </c:pt>
                <c:pt idx="272">
                  <c:v>9.5292916520000001E-11</c:v>
                </c:pt>
                <c:pt idx="273">
                  <c:v>9.524788707E-11</c:v>
                </c:pt>
                <c:pt idx="274">
                  <c:v>9.5202876249999996E-11</c:v>
                </c:pt>
                <c:pt idx="275">
                  <c:v>9.5157884060000002E-11</c:v>
                </c:pt>
                <c:pt idx="276">
                  <c:v>9.5112891869999995E-11</c:v>
                </c:pt>
                <c:pt idx="277">
                  <c:v>9.5067908989999996E-11</c:v>
                </c:pt>
                <c:pt idx="278">
                  <c:v>9.5022935420000006E-11</c:v>
                </c:pt>
                <c:pt idx="279">
                  <c:v>9.4977971170000004E-11</c:v>
                </c:pt>
                <c:pt idx="280">
                  <c:v>9.4933016229999997E-11</c:v>
                </c:pt>
                <c:pt idx="281">
                  <c:v>9.4888070599999999E-11</c:v>
                </c:pt>
                <c:pt idx="282">
                  <c:v>9.4843124970000001E-11</c:v>
                </c:pt>
                <c:pt idx="283">
                  <c:v>9.4798197969999999E-11</c:v>
                </c:pt>
                <c:pt idx="284">
                  <c:v>9.4753280280000006E-11</c:v>
                </c:pt>
                <c:pt idx="285">
                  <c:v>9.470836259E-11</c:v>
                </c:pt>
                <c:pt idx="286">
                  <c:v>9.4663463530000004E-11</c:v>
                </c:pt>
                <c:pt idx="287">
                  <c:v>9.4618564469999995E-11</c:v>
                </c:pt>
                <c:pt idx="288">
                  <c:v>9.4573684039999996E-11</c:v>
                </c:pt>
                <c:pt idx="289">
                  <c:v>9.4528803600000003E-11</c:v>
                </c:pt>
                <c:pt idx="290">
                  <c:v>9.4483941789999994E-11</c:v>
                </c:pt>
                <c:pt idx="291">
                  <c:v>9.4439079990000005E-11</c:v>
                </c:pt>
                <c:pt idx="292">
                  <c:v>9.43942368E-11</c:v>
                </c:pt>
                <c:pt idx="293">
                  <c:v>9.4349393620000001E-11</c:v>
                </c:pt>
                <c:pt idx="294">
                  <c:v>9.4304559749999997E-11</c:v>
                </c:pt>
                <c:pt idx="295">
                  <c:v>9.4259735199999995E-11</c:v>
                </c:pt>
                <c:pt idx="296">
                  <c:v>9.4214919949999995E-11</c:v>
                </c:pt>
                <c:pt idx="297">
                  <c:v>9.4170114030000003E-11</c:v>
                </c:pt>
                <c:pt idx="298">
                  <c:v>9.412531741E-11</c:v>
                </c:pt>
                <c:pt idx="299">
                  <c:v>9.4080530109999999E-11</c:v>
                </c:pt>
                <c:pt idx="300">
                  <c:v>9.4035752120000005E-11</c:v>
                </c:pt>
                <c:pt idx="301">
                  <c:v>9.3990983439999994E-11</c:v>
                </c:pt>
                <c:pt idx="302">
                  <c:v>9.3946214770000003E-11</c:v>
                </c:pt>
                <c:pt idx="303">
                  <c:v>9.3901464720000002E-11</c:v>
                </c:pt>
                <c:pt idx="304">
                  <c:v>9.3856723979999996E-11</c:v>
                </c:pt>
                <c:pt idx="305">
                  <c:v>9.3811992560000005E-11</c:v>
                </c:pt>
                <c:pt idx="306">
                  <c:v>9.3767261129999994E-11</c:v>
                </c:pt>
                <c:pt idx="307">
                  <c:v>9.372254834E-11</c:v>
                </c:pt>
                <c:pt idx="308">
                  <c:v>9.367783554E-11</c:v>
                </c:pt>
                <c:pt idx="309">
                  <c:v>9.3633141369999996E-11</c:v>
                </c:pt>
                <c:pt idx="310">
                  <c:v>9.3588456510000001E-11</c:v>
                </c:pt>
                <c:pt idx="311">
                  <c:v>9.3543771650000005E-11</c:v>
                </c:pt>
                <c:pt idx="312">
                  <c:v>9.3499096109999998E-11</c:v>
                </c:pt>
                <c:pt idx="313">
                  <c:v>9.345442988E-11</c:v>
                </c:pt>
                <c:pt idx="314">
                  <c:v>9.3409782279999998E-11</c:v>
                </c:pt>
                <c:pt idx="315">
                  <c:v>9.3365134670000003E-11</c:v>
                </c:pt>
                <c:pt idx="316">
                  <c:v>9.3320496379999997E-11</c:v>
                </c:pt>
                <c:pt idx="317">
                  <c:v>9.3275858090000004E-11</c:v>
                </c:pt>
                <c:pt idx="318">
                  <c:v>9.3231238420000001E-11</c:v>
                </c:pt>
                <c:pt idx="319">
                  <c:v>9.3186637390000001E-11</c:v>
                </c:pt>
                <c:pt idx="320">
                  <c:v>9.314202704E-11</c:v>
                </c:pt>
                <c:pt idx="321">
                  <c:v>9.3097435310000003E-11</c:v>
                </c:pt>
                <c:pt idx="322">
                  <c:v>9.3052852899999994E-11</c:v>
                </c:pt>
                <c:pt idx="323">
                  <c:v>9.3008279800000006E-11</c:v>
                </c:pt>
                <c:pt idx="324">
                  <c:v>9.2963716019999994E-11</c:v>
                </c:pt>
                <c:pt idx="325">
                  <c:v>9.2919152230000001E-11</c:v>
                </c:pt>
                <c:pt idx="326">
                  <c:v>9.2874607070000006E-11</c:v>
                </c:pt>
                <c:pt idx="327">
                  <c:v>9.2830061909999998E-11</c:v>
                </c:pt>
                <c:pt idx="328">
                  <c:v>9.2785535379999999E-11</c:v>
                </c:pt>
                <c:pt idx="329">
                  <c:v>8.6804376920000003E-11</c:v>
                </c:pt>
                <c:pt idx="330">
                  <c:v>8.179268241E-10</c:v>
                </c:pt>
                <c:pt idx="331">
                  <c:v>8.1713519990000002E-10</c:v>
                </c:pt>
                <c:pt idx="332">
                  <c:v>8.1634514030000005E-10</c:v>
                </c:pt>
                <c:pt idx="333">
                  <c:v>8.1555642189999995E-10</c:v>
                </c:pt>
                <c:pt idx="334">
                  <c:v>8.1476934249999999E-10</c:v>
                </c:pt>
                <c:pt idx="335">
                  <c:v>8.1398375330000001E-10</c:v>
                </c:pt>
                <c:pt idx="336">
                  <c:v>8.1319972870000003E-10</c:v>
                </c:pt>
                <c:pt idx="337">
                  <c:v>8.1241711969999996E-10</c:v>
                </c:pt>
                <c:pt idx="338">
                  <c:v>8.1163600089999998E-10</c:v>
                </c:pt>
                <c:pt idx="339">
                  <c:v>8.1085644659999996E-10</c:v>
                </c:pt>
                <c:pt idx="340">
                  <c:v>8.1007830799999999E-10</c:v>
                </c:pt>
                <c:pt idx="341">
                  <c:v>8.0930173400000002E-10</c:v>
                </c:pt>
                <c:pt idx="342">
                  <c:v>8.085266501E-10</c:v>
                </c:pt>
                <c:pt idx="343">
                  <c:v>8.0775305630000004E-10</c:v>
                </c:pt>
                <c:pt idx="344">
                  <c:v>8.0698095260000003E-10</c:v>
                </c:pt>
                <c:pt idx="345">
                  <c:v>8.0621026459999995E-10</c:v>
                </c:pt>
                <c:pt idx="346">
                  <c:v>8.054410666E-10</c:v>
                </c:pt>
                <c:pt idx="347">
                  <c:v>8.0467343329999999E-10</c:v>
                </c:pt>
                <c:pt idx="348">
                  <c:v>8.0390729010000003E-10</c:v>
                </c:pt>
                <c:pt idx="349">
                  <c:v>8.0314248800000002E-10</c:v>
                </c:pt>
                <c:pt idx="350">
                  <c:v>8.0237925050000002E-10</c:v>
                </c:pt>
                <c:pt idx="351">
                  <c:v>8.0161742870000005E-10</c:v>
                </c:pt>
                <c:pt idx="352">
                  <c:v>8.008570969E-10</c:v>
                </c:pt>
                <c:pt idx="353">
                  <c:v>8.0009825530000004E-10</c:v>
                </c:pt>
                <c:pt idx="354">
                  <c:v>7.9966023560000003E-10</c:v>
                </c:pt>
                <c:pt idx="355">
                  <c:v>7.9956926409999998E-10</c:v>
                </c:pt>
                <c:pt idx="356">
                  <c:v>7.995200902E-10</c:v>
                </c:pt>
                <c:pt idx="357">
                  <c:v>7.9956524069999999E-10</c:v>
                </c:pt>
                <c:pt idx="358">
                  <c:v>7.9955801369999998E-10</c:v>
                </c:pt>
                <c:pt idx="359">
                  <c:v>7.9954773189999997E-10</c:v>
                </c:pt>
                <c:pt idx="360">
                  <c:v>3.9976933600000002E-9</c:v>
                </c:pt>
                <c:pt idx="361">
                  <c:v>4.0040427450000003E-9</c:v>
                </c:pt>
                <c:pt idx="362">
                  <c:v>4.0105512739999998E-9</c:v>
                </c:pt>
                <c:pt idx="363">
                  <c:v>4.014544487E-9</c:v>
                </c:pt>
                <c:pt idx="364">
                  <c:v>4.0157586340000003E-9</c:v>
                </c:pt>
                <c:pt idx="365">
                  <c:v>4.0157464150000002E-9</c:v>
                </c:pt>
                <c:pt idx="366">
                  <c:v>4.0148887039999997E-9</c:v>
                </c:pt>
                <c:pt idx="367">
                  <c:v>4.0234053130000003E-9</c:v>
                </c:pt>
                <c:pt idx="368">
                  <c:v>4.0255177020000004E-9</c:v>
                </c:pt>
                <c:pt idx="369">
                  <c:v>4.0256488320000003E-9</c:v>
                </c:pt>
                <c:pt idx="370">
                  <c:v>4.0254092220000002E-9</c:v>
                </c:pt>
                <c:pt idx="371">
                  <c:v>4.0252590179999997E-9</c:v>
                </c:pt>
                <c:pt idx="372">
                  <c:v>3.9486989380000002E-9</c:v>
                </c:pt>
                <c:pt idx="373">
                  <c:v>3.9519244430000001E-9</c:v>
                </c:pt>
                <c:pt idx="374">
                  <c:v>3.960029185E-9</c:v>
                </c:pt>
                <c:pt idx="375">
                  <c:v>3.9670702819999999E-9</c:v>
                </c:pt>
                <c:pt idx="376">
                  <c:v>3.9741745589999996E-9</c:v>
                </c:pt>
                <c:pt idx="377">
                  <c:v>3.9813408260000002E-9</c:v>
                </c:pt>
                <c:pt idx="378">
                  <c:v>3.988660276E-9</c:v>
                </c:pt>
                <c:pt idx="379">
                  <c:v>3.9955395459999997E-9</c:v>
                </c:pt>
                <c:pt idx="380">
                  <c:v>4.0020504590000001E-9</c:v>
                </c:pt>
                <c:pt idx="381">
                  <c:v>4.0074402090000001E-9</c:v>
                </c:pt>
                <c:pt idx="382">
                  <c:v>4.0124338869999997E-9</c:v>
                </c:pt>
                <c:pt idx="383">
                  <c:v>4.0257206560000003E-9</c:v>
                </c:pt>
                <c:pt idx="384">
                  <c:v>4.0382549169999997E-9</c:v>
                </c:pt>
                <c:pt idx="385">
                  <c:v>4.0433633330000002E-9</c:v>
                </c:pt>
                <c:pt idx="386">
                  <c:v>4.0484282369999998E-9</c:v>
                </c:pt>
                <c:pt idx="387">
                  <c:v>4.0529736879999997E-9</c:v>
                </c:pt>
                <c:pt idx="388">
                  <c:v>4.05644834E-9</c:v>
                </c:pt>
                <c:pt idx="389">
                  <c:v>4.0598914030000002E-9</c:v>
                </c:pt>
                <c:pt idx="390">
                  <c:v>8.1266069410000005E-9</c:v>
                </c:pt>
                <c:pt idx="391">
                  <c:v>8.1309545039999995E-9</c:v>
                </c:pt>
                <c:pt idx="392">
                  <c:v>8.1326359509999998E-9</c:v>
                </c:pt>
                <c:pt idx="393">
                  <c:v>8.1282025580000005E-9</c:v>
                </c:pt>
                <c:pt idx="394">
                  <c:v>8.128764629E-9</c:v>
                </c:pt>
                <c:pt idx="395">
                  <c:v>8.1293207410000003E-9</c:v>
                </c:pt>
                <c:pt idx="396">
                  <c:v>8.1298732759999997E-9</c:v>
                </c:pt>
                <c:pt idx="397">
                  <c:v>8.1619524959999997E-9</c:v>
                </c:pt>
                <c:pt idx="398">
                  <c:v>8.178437948E-9</c:v>
                </c:pt>
                <c:pt idx="399">
                  <c:v>8.1967169050000004E-9</c:v>
                </c:pt>
                <c:pt idx="400">
                  <c:v>8.2149195670000003E-9</c:v>
                </c:pt>
                <c:pt idx="401">
                  <c:v>8.2346677780000006E-9</c:v>
                </c:pt>
                <c:pt idx="402">
                  <c:v>8.252134323E-9</c:v>
                </c:pt>
                <c:pt idx="403">
                  <c:v>8.2666945459999993E-9</c:v>
                </c:pt>
                <c:pt idx="404">
                  <c:v>8.2810181379999997E-9</c:v>
                </c:pt>
                <c:pt idx="405">
                  <c:v>8.2908284659999994E-9</c:v>
                </c:pt>
                <c:pt idx="406">
                  <c:v>8.2972389460000001E-9</c:v>
                </c:pt>
                <c:pt idx="407">
                  <c:v>8.3051443100000001E-9</c:v>
                </c:pt>
                <c:pt idx="408">
                  <c:v>8.3129358290000001E-9</c:v>
                </c:pt>
                <c:pt idx="409">
                  <c:v>8.3206140999999999E-9</c:v>
                </c:pt>
                <c:pt idx="410">
                  <c:v>6.4818012709999999E-9</c:v>
                </c:pt>
                <c:pt idx="411">
                  <c:v>4.1299706699999998E-9</c:v>
                </c:pt>
                <c:pt idx="412">
                  <c:v>4.8644790050000002E-9</c:v>
                </c:pt>
                <c:pt idx="413">
                  <c:v>5.7625991109999996E-9</c:v>
                </c:pt>
                <c:pt idx="414">
                  <c:v>6.6548746820000003E-9</c:v>
                </c:pt>
                <c:pt idx="415">
                  <c:v>7.5426459309999994E-9</c:v>
                </c:pt>
                <c:pt idx="416">
                  <c:v>8.2868969440000002E-9</c:v>
                </c:pt>
                <c:pt idx="417">
                  <c:v>8.7959277629999994E-9</c:v>
                </c:pt>
                <c:pt idx="418">
                  <c:v>9.1934996839999997E-9</c:v>
                </c:pt>
                <c:pt idx="419">
                  <c:v>9.5193874839999994E-9</c:v>
                </c:pt>
                <c:pt idx="420">
                  <c:v>2.9432165620000001E-8</c:v>
                </c:pt>
                <c:pt idx="421">
                  <c:v>2.994842291E-8</c:v>
                </c:pt>
                <c:pt idx="422">
                  <c:v>2.993344307E-8</c:v>
                </c:pt>
                <c:pt idx="423">
                  <c:v>2.9919326309999999E-8</c:v>
                </c:pt>
                <c:pt idx="424">
                  <c:v>2.9910032750000001E-8</c:v>
                </c:pt>
                <c:pt idx="425">
                  <c:v>2.9907534120000001E-8</c:v>
                </c:pt>
                <c:pt idx="426">
                  <c:v>2.9904594420000002E-8</c:v>
                </c:pt>
                <c:pt idx="427">
                  <c:v>2.9829249380000002E-8</c:v>
                </c:pt>
                <c:pt idx="428">
                  <c:v>2.7391688820000001E-8</c:v>
                </c:pt>
                <c:pt idx="429">
                  <c:v>2.4871099E-8</c:v>
                </c:pt>
                <c:pt idx="430">
                  <c:v>2.5246322149999999E-8</c:v>
                </c:pt>
                <c:pt idx="431">
                  <c:v>2.5608191489999998E-8</c:v>
                </c:pt>
                <c:pt idx="432">
                  <c:v>2.59288764E-8</c:v>
                </c:pt>
                <c:pt idx="433">
                  <c:v>2.6157972810000001E-8</c:v>
                </c:pt>
                <c:pt idx="434">
                  <c:v>2.636745214E-8</c:v>
                </c:pt>
                <c:pt idx="435">
                  <c:v>2.6464264390000001E-8</c:v>
                </c:pt>
                <c:pt idx="436">
                  <c:v>2.664142609E-8</c:v>
                </c:pt>
                <c:pt idx="437">
                  <c:v>2.695595026E-8</c:v>
                </c:pt>
                <c:pt idx="438">
                  <c:v>2.803781509E-8</c:v>
                </c:pt>
                <c:pt idx="439">
                  <c:v>2.8947837349999999E-8</c:v>
                </c:pt>
                <c:pt idx="440">
                  <c:v>2.9731884000000001E-8</c:v>
                </c:pt>
                <c:pt idx="441">
                  <c:v>2.9988007550000002E-8</c:v>
                </c:pt>
                <c:pt idx="442">
                  <c:v>2.9974925519999999E-8</c:v>
                </c:pt>
                <c:pt idx="443">
                  <c:v>2.996171951E-8</c:v>
                </c:pt>
                <c:pt idx="444">
                  <c:v>2.9958930019999998E-8</c:v>
                </c:pt>
                <c:pt idx="445">
                  <c:v>2.9942400460000002E-8</c:v>
                </c:pt>
                <c:pt idx="446">
                  <c:v>2.9939394000000001E-8</c:v>
                </c:pt>
                <c:pt idx="447">
                  <c:v>2.9882264140000002E-8</c:v>
                </c:pt>
                <c:pt idx="448">
                  <c:v>2.9861218929999998E-8</c:v>
                </c:pt>
                <c:pt idx="449">
                  <c:v>2.9833140369999997E-8</c:v>
                </c:pt>
                <c:pt idx="450">
                  <c:v>5.95752573E-8</c:v>
                </c:pt>
                <c:pt idx="451">
                  <c:v>5.8901538850000003E-8</c:v>
                </c:pt>
                <c:pt idx="452">
                  <c:v>5.7967052459999998E-8</c:v>
                </c:pt>
                <c:pt idx="453">
                  <c:v>5.8047704700000002E-8</c:v>
                </c:pt>
                <c:pt idx="454">
                  <c:v>5.804317951E-8</c:v>
                </c:pt>
                <c:pt idx="455">
                  <c:v>5.7982950210000003E-8</c:v>
                </c:pt>
                <c:pt idx="456">
                  <c:v>5.7814235690000003E-8</c:v>
                </c:pt>
                <c:pt idx="457">
                  <c:v>5.7536468509999997E-8</c:v>
                </c:pt>
                <c:pt idx="458">
                  <c:v>5.7534365649999999E-8</c:v>
                </c:pt>
                <c:pt idx="459">
                  <c:v>5.7687172889999998E-8</c:v>
                </c:pt>
                <c:pt idx="460">
                  <c:v>5.1293601990000003E-8</c:v>
                </c:pt>
                <c:pt idx="461">
                  <c:v>5.0746707919999999E-8</c:v>
                </c:pt>
                <c:pt idx="462">
                  <c:v>5.0881333349999997E-8</c:v>
                </c:pt>
                <c:pt idx="463">
                  <c:v>5.0959110260000001E-8</c:v>
                </c:pt>
                <c:pt idx="464">
                  <c:v>5.0972590450000002E-8</c:v>
                </c:pt>
                <c:pt idx="465">
                  <c:v>5.1032423969999998E-8</c:v>
                </c:pt>
                <c:pt idx="466">
                  <c:v>5.3635354040000003E-8</c:v>
                </c:pt>
                <c:pt idx="467">
                  <c:v>5.6631569860000001E-8</c:v>
                </c:pt>
                <c:pt idx="468">
                  <c:v>4.9526853559999998E-8</c:v>
                </c:pt>
                <c:pt idx="469">
                  <c:v>5.4747161870000003E-8</c:v>
                </c:pt>
                <c:pt idx="470">
                  <c:v>5.9873232839999997E-8</c:v>
                </c:pt>
                <c:pt idx="471">
                  <c:v>5.9974780080000001E-8</c:v>
                </c:pt>
                <c:pt idx="472">
                  <c:v>5.9965739250000003E-8</c:v>
                </c:pt>
                <c:pt idx="473">
                  <c:v>5.9932484630000004E-8</c:v>
                </c:pt>
                <c:pt idx="474">
                  <c:v>5.8826346399999998E-8</c:v>
                </c:pt>
                <c:pt idx="475">
                  <c:v>4.8743777279999997E-8</c:v>
                </c:pt>
                <c:pt idx="476">
                  <c:v>5.0002861020000003E-8</c:v>
                </c:pt>
                <c:pt idx="477">
                  <c:v>5.0771622659999997E-8</c:v>
                </c:pt>
                <c:pt idx="478">
                  <c:v>5.1080260279999997E-8</c:v>
                </c:pt>
                <c:pt idx="479">
                  <c:v>5.2905073169999999E-8</c:v>
                </c:pt>
                <c:pt idx="480">
                  <c:v>7.4517021179999995E-8</c:v>
                </c:pt>
                <c:pt idx="481">
                  <c:v>6.2775664330000004E-8</c:v>
                </c:pt>
                <c:pt idx="482">
                  <c:v>6.3654994959999999E-8</c:v>
                </c:pt>
                <c:pt idx="483">
                  <c:v>6.4444704060000006E-8</c:v>
                </c:pt>
                <c:pt idx="484">
                  <c:v>6.5152249339999994E-8</c:v>
                </c:pt>
                <c:pt idx="485">
                  <c:v>6.5784602170000004E-8</c:v>
                </c:pt>
                <c:pt idx="486">
                  <c:v>7.2075262070000006E-8</c:v>
                </c:pt>
                <c:pt idx="487">
                  <c:v>7.8812708850000003E-8</c:v>
                </c:pt>
                <c:pt idx="488">
                  <c:v>8.4841384890000006E-8</c:v>
                </c:pt>
                <c:pt idx="489">
                  <c:v>8.4777288440000004E-8</c:v>
                </c:pt>
                <c:pt idx="490">
                  <c:v>8.4722929000000004E-8</c:v>
                </c:pt>
                <c:pt idx="491">
                  <c:v>8.4676914220000003E-8</c:v>
                </c:pt>
                <c:pt idx="492">
                  <c:v>8.4637994769999997E-8</c:v>
                </c:pt>
                <c:pt idx="493">
                  <c:v>8.3958444599999996E-8</c:v>
                </c:pt>
                <c:pt idx="494">
                  <c:v>8.3901748660000004E-8</c:v>
                </c:pt>
                <c:pt idx="495">
                  <c:v>8.4021835330000006E-8</c:v>
                </c:pt>
                <c:pt idx="496">
                  <c:v>8.411929131E-8</c:v>
                </c:pt>
                <c:pt idx="497">
                  <c:v>8.4226198199999996E-8</c:v>
                </c:pt>
                <c:pt idx="498">
                  <c:v>8.388656616E-8</c:v>
                </c:pt>
                <c:pt idx="499">
                  <c:v>8.1419696809999998E-8</c:v>
                </c:pt>
                <c:pt idx="500">
                  <c:v>8.338869095E-8</c:v>
                </c:pt>
                <c:pt idx="501">
                  <c:v>8.49548912E-8</c:v>
                </c:pt>
                <c:pt idx="502">
                  <c:v>8.4916124339999995E-8</c:v>
                </c:pt>
                <c:pt idx="503">
                  <c:v>8.4861297610000002E-8</c:v>
                </c:pt>
                <c:pt idx="504">
                  <c:v>8.1020088199999999E-8</c:v>
                </c:pt>
                <c:pt idx="505">
                  <c:v>8.1078872680000002E-8</c:v>
                </c:pt>
                <c:pt idx="506">
                  <c:v>8.130994797E-8</c:v>
                </c:pt>
                <c:pt idx="507">
                  <c:v>8.1871843339999998E-8</c:v>
                </c:pt>
                <c:pt idx="508">
                  <c:v>7.8997688290000004E-8</c:v>
                </c:pt>
                <c:pt idx="509">
                  <c:v>7.8933777810000001E-8</c:v>
                </c:pt>
                <c:pt idx="510">
                  <c:v>2.4993672369999999E-8</c:v>
                </c:pt>
                <c:pt idx="511">
                  <c:v>2.49808836E-8</c:v>
                </c:pt>
                <c:pt idx="512">
                  <c:v>2.497172117E-8</c:v>
                </c:pt>
                <c:pt idx="513">
                  <c:v>2.4963099959999999E-8</c:v>
                </c:pt>
                <c:pt idx="514">
                  <c:v>2.4964945319999999E-8</c:v>
                </c:pt>
                <c:pt idx="515">
                  <c:v>2.4948320390000001E-8</c:v>
                </c:pt>
                <c:pt idx="516">
                  <c:v>2.4940190319999999E-8</c:v>
                </c:pt>
                <c:pt idx="517">
                  <c:v>2.493345499E-8</c:v>
                </c:pt>
                <c:pt idx="518">
                  <c:v>2.4927132130000001E-8</c:v>
                </c:pt>
                <c:pt idx="519">
                  <c:v>2.4921195510000001E-8</c:v>
                </c:pt>
                <c:pt idx="520">
                  <c:v>2.480327368E-8</c:v>
                </c:pt>
                <c:pt idx="521">
                  <c:v>2.45404458E-8</c:v>
                </c:pt>
                <c:pt idx="522">
                  <c:v>2.45385623E-8</c:v>
                </c:pt>
                <c:pt idx="523">
                  <c:v>2.4557702539999999E-8</c:v>
                </c:pt>
                <c:pt idx="524">
                  <c:v>2.4567720889999999E-8</c:v>
                </c:pt>
                <c:pt idx="525">
                  <c:v>2.4581596849999999E-8</c:v>
                </c:pt>
                <c:pt idx="526">
                  <c:v>2.4598741530000001E-8</c:v>
                </c:pt>
                <c:pt idx="527">
                  <c:v>2.461592913E-8</c:v>
                </c:pt>
                <c:pt idx="528">
                  <c:v>2.4632582660000001E-8</c:v>
                </c:pt>
                <c:pt idx="529">
                  <c:v>2.463900805E-8</c:v>
                </c:pt>
                <c:pt idx="530">
                  <c:v>2.464024782E-8</c:v>
                </c:pt>
                <c:pt idx="531">
                  <c:v>2.4644572729999999E-8</c:v>
                </c:pt>
                <c:pt idx="532">
                  <c:v>2.3147516249999999E-8</c:v>
                </c:pt>
                <c:pt idx="533">
                  <c:v>2.1432166100000001E-8</c:v>
                </c:pt>
                <c:pt idx="534">
                  <c:v>2.155503273E-8</c:v>
                </c:pt>
                <c:pt idx="535">
                  <c:v>2.164037466E-8</c:v>
                </c:pt>
                <c:pt idx="536">
                  <c:v>2.1751136780000002E-8</c:v>
                </c:pt>
                <c:pt idx="537">
                  <c:v>2.1858279709999999E-8</c:v>
                </c:pt>
                <c:pt idx="538">
                  <c:v>2.1961779589999999E-8</c:v>
                </c:pt>
                <c:pt idx="539">
                  <c:v>2.205677271E-8</c:v>
                </c:pt>
                <c:pt idx="540">
                  <c:v>8.8340844960000006E-11</c:v>
                </c:pt>
                <c:pt idx="541">
                  <c:v>8.8711138810000001E-11</c:v>
                </c:pt>
                <c:pt idx="542">
                  <c:v>8.90813861E-11</c:v>
                </c:pt>
                <c:pt idx="543">
                  <c:v>8.9451577510000001E-11</c:v>
                </c:pt>
                <c:pt idx="544">
                  <c:v>8.9821722359999994E-11</c:v>
                </c:pt>
                <c:pt idx="545">
                  <c:v>9.0191811319999996E-11</c:v>
                </c:pt>
                <c:pt idx="546">
                  <c:v>9.0561127290000003E-11</c:v>
                </c:pt>
                <c:pt idx="547">
                  <c:v>9.0922983360000006E-11</c:v>
                </c:pt>
                <c:pt idx="548">
                  <c:v>9.1284792869999999E-11</c:v>
                </c:pt>
                <c:pt idx="549">
                  <c:v>9.1646555810000003E-11</c:v>
                </c:pt>
                <c:pt idx="550">
                  <c:v>9.2008253560000002E-11</c:v>
                </c:pt>
                <c:pt idx="551">
                  <c:v>9.2369914049999994E-11</c:v>
                </c:pt>
                <c:pt idx="552">
                  <c:v>9.2731518669999995E-11</c:v>
                </c:pt>
                <c:pt idx="553">
                  <c:v>9.3093067409999998E-11</c:v>
                </c:pt>
                <c:pt idx="554">
                  <c:v>9.3454578889999995E-11</c:v>
                </c:pt>
                <c:pt idx="555">
                  <c:v>9.3816034500000001E-11</c:v>
                </c:pt>
                <c:pt idx="556">
                  <c:v>9.4004468989999994E-11</c:v>
                </c:pt>
                <c:pt idx="557">
                  <c:v>9.4162672759999994E-11</c:v>
                </c:pt>
                <c:pt idx="558">
                  <c:v>9.4320857899999998E-11</c:v>
                </c:pt>
                <c:pt idx="559">
                  <c:v>9.4479015099999997E-11</c:v>
                </c:pt>
                <c:pt idx="560">
                  <c:v>9.4637144360000003E-11</c:v>
                </c:pt>
                <c:pt idx="561">
                  <c:v>9.479525499E-11</c:v>
                </c:pt>
                <c:pt idx="562">
                  <c:v>9.4953337680000004E-11</c:v>
                </c:pt>
                <c:pt idx="563">
                  <c:v>9.5111401750000005E-11</c:v>
                </c:pt>
                <c:pt idx="564">
                  <c:v>9.5269428570000005E-11</c:v>
                </c:pt>
                <c:pt idx="565">
                  <c:v>9.5427436750000002E-11</c:v>
                </c:pt>
                <c:pt idx="566">
                  <c:v>9.5585426320000002E-11</c:v>
                </c:pt>
                <c:pt idx="567">
                  <c:v>9.5743387940000003E-11</c:v>
                </c:pt>
                <c:pt idx="568">
                  <c:v>9.5894197000000004E-11</c:v>
                </c:pt>
                <c:pt idx="569">
                  <c:v>9.6043189989999999E-11</c:v>
                </c:pt>
                <c:pt idx="570">
                  <c:v>9.6192155029999995E-11</c:v>
                </c:pt>
                <c:pt idx="571">
                  <c:v>9.6341110770000003E-11</c:v>
                </c:pt>
                <c:pt idx="572">
                  <c:v>9.6490029250000003E-11</c:v>
                </c:pt>
                <c:pt idx="573">
                  <c:v>9.6638938410000003E-11</c:v>
                </c:pt>
                <c:pt idx="574">
                  <c:v>9.6787819640000003E-11</c:v>
                </c:pt>
                <c:pt idx="575">
                  <c:v>9.6936672929999998E-11</c:v>
                </c:pt>
                <c:pt idx="576">
                  <c:v>9.7085516900000004E-11</c:v>
                </c:pt>
                <c:pt idx="577">
                  <c:v>9.7230141980000002E-11</c:v>
                </c:pt>
                <c:pt idx="578">
                  <c:v>9.7333388400000006E-11</c:v>
                </c:pt>
                <c:pt idx="579">
                  <c:v>9.7287800159999999E-11</c:v>
                </c:pt>
                <c:pt idx="580">
                  <c:v>9.7242202609999997E-11</c:v>
                </c:pt>
                <c:pt idx="581">
                  <c:v>9.7196623679999998E-11</c:v>
                </c:pt>
                <c:pt idx="582">
                  <c:v>9.7151044760000005E-11</c:v>
                </c:pt>
                <c:pt idx="583">
                  <c:v>9.7105475140000002E-11</c:v>
                </c:pt>
                <c:pt idx="584">
                  <c:v>9.7059924160000002E-11</c:v>
                </c:pt>
                <c:pt idx="585">
                  <c:v>9.7014373169999995E-11</c:v>
                </c:pt>
                <c:pt idx="586">
                  <c:v>9.6968840809999998E-11</c:v>
                </c:pt>
                <c:pt idx="587">
                  <c:v>9.6923308450000002E-11</c:v>
                </c:pt>
                <c:pt idx="588">
                  <c:v>9.68777854E-11</c:v>
                </c:pt>
                <c:pt idx="589">
                  <c:v>9.683227167E-11</c:v>
                </c:pt>
                <c:pt idx="590">
                  <c:v>9.6786776560000004E-11</c:v>
                </c:pt>
                <c:pt idx="591">
                  <c:v>9.6741281449999995E-11</c:v>
                </c:pt>
                <c:pt idx="592">
                  <c:v>9.669579566E-11</c:v>
                </c:pt>
                <c:pt idx="593">
                  <c:v>9.6650319169999995E-11</c:v>
                </c:pt>
                <c:pt idx="594">
                  <c:v>9.6604861320000005E-11</c:v>
                </c:pt>
                <c:pt idx="595">
                  <c:v>9.6559403459999997E-11</c:v>
                </c:pt>
                <c:pt idx="596">
                  <c:v>9.6513954920000003E-11</c:v>
                </c:pt>
                <c:pt idx="597">
                  <c:v>9.6468506379999995E-11</c:v>
                </c:pt>
                <c:pt idx="598">
                  <c:v>9.6423085780000006E-11</c:v>
                </c:pt>
                <c:pt idx="599">
                  <c:v>9.6377665180000004E-11</c:v>
                </c:pt>
                <c:pt idx="600">
                  <c:v>9.6332244580000002E-11</c:v>
                </c:pt>
                <c:pt idx="601">
                  <c:v>9.6286842600000004E-11</c:v>
                </c:pt>
                <c:pt idx="602">
                  <c:v>9.6241449939999994E-11</c:v>
                </c:pt>
                <c:pt idx="603">
                  <c:v>9.6196066590000006E-11</c:v>
                </c:pt>
                <c:pt idx="604">
                  <c:v>9.615069255E-11</c:v>
                </c:pt>
                <c:pt idx="605">
                  <c:v>9.610531852E-11</c:v>
                </c:pt>
                <c:pt idx="606">
                  <c:v>9.6059963110000003E-11</c:v>
                </c:pt>
                <c:pt idx="607">
                  <c:v>9.6014617010000002E-11</c:v>
                </c:pt>
                <c:pt idx="608">
                  <c:v>9.5969280230000003E-11</c:v>
                </c:pt>
                <c:pt idx="609">
                  <c:v>9.5923934130000002E-11</c:v>
                </c:pt>
                <c:pt idx="610">
                  <c:v>9.5878625289999995E-11</c:v>
                </c:pt>
                <c:pt idx="611">
                  <c:v>9.5833307129999999E-11</c:v>
                </c:pt>
                <c:pt idx="612">
                  <c:v>9.5787998290000004E-11</c:v>
                </c:pt>
                <c:pt idx="613">
                  <c:v>9.5742708070000001E-11</c:v>
                </c:pt>
                <c:pt idx="614">
                  <c:v>9.5697417860000003E-11</c:v>
                </c:pt>
                <c:pt idx="615">
                  <c:v>9.5652146260000003E-11</c:v>
                </c:pt>
                <c:pt idx="616">
                  <c:v>9.5606865360000001E-11</c:v>
                </c:pt>
                <c:pt idx="617">
                  <c:v>9.5561612400000004E-11</c:v>
                </c:pt>
                <c:pt idx="618">
                  <c:v>9.5516359430000001E-11</c:v>
                </c:pt>
                <c:pt idx="619">
                  <c:v>9.5471125100000001E-11</c:v>
                </c:pt>
                <c:pt idx="620">
                  <c:v>9.5425890759999995E-11</c:v>
                </c:pt>
                <c:pt idx="621">
                  <c:v>9.5380665729999997E-11</c:v>
                </c:pt>
                <c:pt idx="622">
                  <c:v>9.5335440710000005E-11</c:v>
                </c:pt>
                <c:pt idx="623">
                  <c:v>9.5290234310000004E-11</c:v>
                </c:pt>
                <c:pt idx="624">
                  <c:v>9.5245037230000004E-11</c:v>
                </c:pt>
                <c:pt idx="625">
                  <c:v>9.5199858769999995E-11</c:v>
                </c:pt>
                <c:pt idx="626">
                  <c:v>9.5154671000000004E-11</c:v>
                </c:pt>
                <c:pt idx="627">
                  <c:v>9.5109501850000003E-11</c:v>
                </c:pt>
                <c:pt idx="628">
                  <c:v>9.5064342020000004E-11</c:v>
                </c:pt>
                <c:pt idx="629">
                  <c:v>9.50191915E-11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2871000"/>
        <c:axId val="752869824"/>
      </c:scatterChart>
      <c:valAx>
        <c:axId val="752871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869824"/>
        <c:crosses val="autoZero"/>
        <c:crossBetween val="midCat"/>
      </c:valAx>
      <c:valAx>
        <c:axId val="75286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(ft/s)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871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ETo and ETa for Kv=4.32 ft/day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'schedule k=4.32ftday'!$E$2</c:f>
              <c:strCache>
                <c:ptCount val="1"/>
                <c:pt idx="0">
                  <c:v>PET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'schedule k=4.32ftday'!$D$3:$D$632</c:f>
              <c:numCache>
                <c:formatCode>d\-mmm</c:formatCode>
                <c:ptCount val="630"/>
                <c:pt idx="0">
                  <c:v>42826</c:v>
                </c:pt>
                <c:pt idx="1">
                  <c:v>42827</c:v>
                </c:pt>
                <c:pt idx="2">
                  <c:v>42828</c:v>
                </c:pt>
                <c:pt idx="3">
                  <c:v>42829</c:v>
                </c:pt>
                <c:pt idx="4">
                  <c:v>42830</c:v>
                </c:pt>
                <c:pt idx="5">
                  <c:v>42831</c:v>
                </c:pt>
                <c:pt idx="6">
                  <c:v>42832</c:v>
                </c:pt>
                <c:pt idx="7">
                  <c:v>42833</c:v>
                </c:pt>
                <c:pt idx="8">
                  <c:v>42834</c:v>
                </c:pt>
                <c:pt idx="9">
                  <c:v>42835</c:v>
                </c:pt>
                <c:pt idx="10">
                  <c:v>42836</c:v>
                </c:pt>
                <c:pt idx="11">
                  <c:v>42837</c:v>
                </c:pt>
                <c:pt idx="12">
                  <c:v>42838</c:v>
                </c:pt>
                <c:pt idx="13">
                  <c:v>42839</c:v>
                </c:pt>
                <c:pt idx="14">
                  <c:v>42840</c:v>
                </c:pt>
                <c:pt idx="15">
                  <c:v>42841</c:v>
                </c:pt>
                <c:pt idx="16">
                  <c:v>42842</c:v>
                </c:pt>
                <c:pt idx="17">
                  <c:v>42843</c:v>
                </c:pt>
                <c:pt idx="18">
                  <c:v>42844</c:v>
                </c:pt>
                <c:pt idx="19">
                  <c:v>42845</c:v>
                </c:pt>
                <c:pt idx="20">
                  <c:v>42846</c:v>
                </c:pt>
                <c:pt idx="21">
                  <c:v>42847</c:v>
                </c:pt>
                <c:pt idx="22">
                  <c:v>42848</c:v>
                </c:pt>
                <c:pt idx="23">
                  <c:v>42849</c:v>
                </c:pt>
                <c:pt idx="24">
                  <c:v>42850</c:v>
                </c:pt>
                <c:pt idx="25">
                  <c:v>42851</c:v>
                </c:pt>
                <c:pt idx="26">
                  <c:v>42852</c:v>
                </c:pt>
                <c:pt idx="27">
                  <c:v>42853</c:v>
                </c:pt>
                <c:pt idx="28">
                  <c:v>42854</c:v>
                </c:pt>
                <c:pt idx="29">
                  <c:v>42855</c:v>
                </c:pt>
                <c:pt idx="30">
                  <c:v>42856</c:v>
                </c:pt>
                <c:pt idx="31">
                  <c:v>42857</c:v>
                </c:pt>
                <c:pt idx="32">
                  <c:v>42858</c:v>
                </c:pt>
                <c:pt idx="33">
                  <c:v>42859</c:v>
                </c:pt>
                <c:pt idx="34">
                  <c:v>42860</c:v>
                </c:pt>
                <c:pt idx="35">
                  <c:v>42861</c:v>
                </c:pt>
                <c:pt idx="36">
                  <c:v>42862</c:v>
                </c:pt>
                <c:pt idx="37">
                  <c:v>42863</c:v>
                </c:pt>
                <c:pt idx="38">
                  <c:v>42864</c:v>
                </c:pt>
                <c:pt idx="39">
                  <c:v>42865</c:v>
                </c:pt>
                <c:pt idx="40">
                  <c:v>42866</c:v>
                </c:pt>
                <c:pt idx="41">
                  <c:v>42867</c:v>
                </c:pt>
                <c:pt idx="42">
                  <c:v>42868</c:v>
                </c:pt>
                <c:pt idx="43">
                  <c:v>42869</c:v>
                </c:pt>
                <c:pt idx="44">
                  <c:v>42870</c:v>
                </c:pt>
                <c:pt idx="45">
                  <c:v>42871</c:v>
                </c:pt>
                <c:pt idx="46">
                  <c:v>42872</c:v>
                </c:pt>
                <c:pt idx="47">
                  <c:v>42873</c:v>
                </c:pt>
                <c:pt idx="48">
                  <c:v>42874</c:v>
                </c:pt>
                <c:pt idx="49">
                  <c:v>42875</c:v>
                </c:pt>
                <c:pt idx="50">
                  <c:v>42876</c:v>
                </c:pt>
                <c:pt idx="51">
                  <c:v>42877</c:v>
                </c:pt>
                <c:pt idx="52">
                  <c:v>42878</c:v>
                </c:pt>
                <c:pt idx="53">
                  <c:v>42879</c:v>
                </c:pt>
                <c:pt idx="54">
                  <c:v>42880</c:v>
                </c:pt>
                <c:pt idx="55">
                  <c:v>42881</c:v>
                </c:pt>
                <c:pt idx="56">
                  <c:v>42882</c:v>
                </c:pt>
                <c:pt idx="57">
                  <c:v>42883</c:v>
                </c:pt>
                <c:pt idx="58">
                  <c:v>42884</c:v>
                </c:pt>
                <c:pt idx="59">
                  <c:v>42885</c:v>
                </c:pt>
                <c:pt idx="60">
                  <c:v>42886</c:v>
                </c:pt>
                <c:pt idx="61">
                  <c:v>42887</c:v>
                </c:pt>
                <c:pt idx="62">
                  <c:v>42888</c:v>
                </c:pt>
                <c:pt idx="63">
                  <c:v>42889</c:v>
                </c:pt>
                <c:pt idx="64">
                  <c:v>42890</c:v>
                </c:pt>
                <c:pt idx="65">
                  <c:v>42891</c:v>
                </c:pt>
                <c:pt idx="66">
                  <c:v>42892</c:v>
                </c:pt>
                <c:pt idx="67">
                  <c:v>42893</c:v>
                </c:pt>
                <c:pt idx="68">
                  <c:v>42894</c:v>
                </c:pt>
                <c:pt idx="69">
                  <c:v>42895</c:v>
                </c:pt>
                <c:pt idx="70">
                  <c:v>42896</c:v>
                </c:pt>
                <c:pt idx="71">
                  <c:v>42897</c:v>
                </c:pt>
                <c:pt idx="72">
                  <c:v>42898</c:v>
                </c:pt>
                <c:pt idx="73">
                  <c:v>42899</c:v>
                </c:pt>
                <c:pt idx="74">
                  <c:v>42900</c:v>
                </c:pt>
                <c:pt idx="75">
                  <c:v>42901</c:v>
                </c:pt>
                <c:pt idx="76">
                  <c:v>42902</c:v>
                </c:pt>
                <c:pt idx="77">
                  <c:v>42903</c:v>
                </c:pt>
                <c:pt idx="78">
                  <c:v>42904</c:v>
                </c:pt>
                <c:pt idx="79">
                  <c:v>42905</c:v>
                </c:pt>
                <c:pt idx="80">
                  <c:v>42906</c:v>
                </c:pt>
                <c:pt idx="81">
                  <c:v>42907</c:v>
                </c:pt>
                <c:pt idx="82">
                  <c:v>42908</c:v>
                </c:pt>
                <c:pt idx="83">
                  <c:v>42909</c:v>
                </c:pt>
                <c:pt idx="84">
                  <c:v>42910</c:v>
                </c:pt>
                <c:pt idx="85">
                  <c:v>42911</c:v>
                </c:pt>
                <c:pt idx="86">
                  <c:v>42912</c:v>
                </c:pt>
                <c:pt idx="87">
                  <c:v>42913</c:v>
                </c:pt>
                <c:pt idx="88">
                  <c:v>42914</c:v>
                </c:pt>
                <c:pt idx="89">
                  <c:v>42915</c:v>
                </c:pt>
                <c:pt idx="90">
                  <c:v>42916</c:v>
                </c:pt>
                <c:pt idx="91">
                  <c:v>42917</c:v>
                </c:pt>
                <c:pt idx="92">
                  <c:v>42918</c:v>
                </c:pt>
                <c:pt idx="93">
                  <c:v>42919</c:v>
                </c:pt>
                <c:pt idx="94">
                  <c:v>42920</c:v>
                </c:pt>
                <c:pt idx="95">
                  <c:v>42921</c:v>
                </c:pt>
                <c:pt idx="96">
                  <c:v>42922</c:v>
                </c:pt>
                <c:pt idx="97">
                  <c:v>42923</c:v>
                </c:pt>
                <c:pt idx="98">
                  <c:v>42924</c:v>
                </c:pt>
                <c:pt idx="99">
                  <c:v>42925</c:v>
                </c:pt>
                <c:pt idx="100">
                  <c:v>42926</c:v>
                </c:pt>
                <c:pt idx="101">
                  <c:v>42927</c:v>
                </c:pt>
                <c:pt idx="102">
                  <c:v>42928</c:v>
                </c:pt>
                <c:pt idx="103">
                  <c:v>42929</c:v>
                </c:pt>
                <c:pt idx="104">
                  <c:v>42930</c:v>
                </c:pt>
                <c:pt idx="105">
                  <c:v>42931</c:v>
                </c:pt>
                <c:pt idx="106">
                  <c:v>42932</c:v>
                </c:pt>
                <c:pt idx="107">
                  <c:v>42933</c:v>
                </c:pt>
                <c:pt idx="108">
                  <c:v>42934</c:v>
                </c:pt>
                <c:pt idx="109">
                  <c:v>42935</c:v>
                </c:pt>
                <c:pt idx="110">
                  <c:v>42936</c:v>
                </c:pt>
                <c:pt idx="111">
                  <c:v>42937</c:v>
                </c:pt>
                <c:pt idx="112">
                  <c:v>42938</c:v>
                </c:pt>
                <c:pt idx="113">
                  <c:v>42939</c:v>
                </c:pt>
                <c:pt idx="114">
                  <c:v>42940</c:v>
                </c:pt>
                <c:pt idx="115">
                  <c:v>42941</c:v>
                </c:pt>
                <c:pt idx="116">
                  <c:v>42942</c:v>
                </c:pt>
                <c:pt idx="117">
                  <c:v>42943</c:v>
                </c:pt>
                <c:pt idx="118">
                  <c:v>42944</c:v>
                </c:pt>
                <c:pt idx="119">
                  <c:v>42945</c:v>
                </c:pt>
                <c:pt idx="120">
                  <c:v>42946</c:v>
                </c:pt>
                <c:pt idx="121">
                  <c:v>42947</c:v>
                </c:pt>
                <c:pt idx="122">
                  <c:v>42948</c:v>
                </c:pt>
                <c:pt idx="123">
                  <c:v>42949</c:v>
                </c:pt>
                <c:pt idx="124">
                  <c:v>42950</c:v>
                </c:pt>
                <c:pt idx="125">
                  <c:v>42951</c:v>
                </c:pt>
                <c:pt idx="126">
                  <c:v>42952</c:v>
                </c:pt>
                <c:pt idx="127">
                  <c:v>42953</c:v>
                </c:pt>
                <c:pt idx="128">
                  <c:v>42954</c:v>
                </c:pt>
                <c:pt idx="129">
                  <c:v>42955</c:v>
                </c:pt>
                <c:pt idx="130">
                  <c:v>42956</c:v>
                </c:pt>
                <c:pt idx="131">
                  <c:v>42957</c:v>
                </c:pt>
                <c:pt idx="132">
                  <c:v>42958</c:v>
                </c:pt>
                <c:pt idx="133">
                  <c:v>42959</c:v>
                </c:pt>
                <c:pt idx="134">
                  <c:v>42960</c:v>
                </c:pt>
                <c:pt idx="135">
                  <c:v>42961</c:v>
                </c:pt>
                <c:pt idx="136">
                  <c:v>42962</c:v>
                </c:pt>
                <c:pt idx="137">
                  <c:v>42963</c:v>
                </c:pt>
                <c:pt idx="138">
                  <c:v>42964</c:v>
                </c:pt>
                <c:pt idx="139">
                  <c:v>42965</c:v>
                </c:pt>
                <c:pt idx="140">
                  <c:v>42966</c:v>
                </c:pt>
                <c:pt idx="141">
                  <c:v>42967</c:v>
                </c:pt>
                <c:pt idx="142">
                  <c:v>42968</c:v>
                </c:pt>
                <c:pt idx="143">
                  <c:v>42969</c:v>
                </c:pt>
                <c:pt idx="144">
                  <c:v>42970</c:v>
                </c:pt>
                <c:pt idx="145">
                  <c:v>42971</c:v>
                </c:pt>
                <c:pt idx="146">
                  <c:v>42972</c:v>
                </c:pt>
                <c:pt idx="147">
                  <c:v>42973</c:v>
                </c:pt>
                <c:pt idx="148">
                  <c:v>42974</c:v>
                </c:pt>
                <c:pt idx="149">
                  <c:v>42975</c:v>
                </c:pt>
                <c:pt idx="150">
                  <c:v>42976</c:v>
                </c:pt>
                <c:pt idx="151">
                  <c:v>42977</c:v>
                </c:pt>
                <c:pt idx="152">
                  <c:v>42978</c:v>
                </c:pt>
                <c:pt idx="153">
                  <c:v>42979</c:v>
                </c:pt>
                <c:pt idx="154">
                  <c:v>42980</c:v>
                </c:pt>
                <c:pt idx="155">
                  <c:v>42981</c:v>
                </c:pt>
                <c:pt idx="156">
                  <c:v>42982</c:v>
                </c:pt>
                <c:pt idx="157">
                  <c:v>42983</c:v>
                </c:pt>
                <c:pt idx="158">
                  <c:v>42984</c:v>
                </c:pt>
                <c:pt idx="159">
                  <c:v>42985</c:v>
                </c:pt>
                <c:pt idx="160">
                  <c:v>42986</c:v>
                </c:pt>
                <c:pt idx="161">
                  <c:v>42987</c:v>
                </c:pt>
                <c:pt idx="162">
                  <c:v>42988</c:v>
                </c:pt>
                <c:pt idx="163">
                  <c:v>42989</c:v>
                </c:pt>
                <c:pt idx="164">
                  <c:v>42990</c:v>
                </c:pt>
                <c:pt idx="165">
                  <c:v>42991</c:v>
                </c:pt>
                <c:pt idx="166">
                  <c:v>42992</c:v>
                </c:pt>
                <c:pt idx="167">
                  <c:v>42993</c:v>
                </c:pt>
                <c:pt idx="168">
                  <c:v>42994</c:v>
                </c:pt>
                <c:pt idx="169">
                  <c:v>42995</c:v>
                </c:pt>
                <c:pt idx="170">
                  <c:v>42996</c:v>
                </c:pt>
                <c:pt idx="171">
                  <c:v>42997</c:v>
                </c:pt>
                <c:pt idx="172">
                  <c:v>42998</c:v>
                </c:pt>
                <c:pt idx="173">
                  <c:v>42999</c:v>
                </c:pt>
                <c:pt idx="174">
                  <c:v>43000</c:v>
                </c:pt>
                <c:pt idx="175">
                  <c:v>43001</c:v>
                </c:pt>
                <c:pt idx="176">
                  <c:v>43002</c:v>
                </c:pt>
                <c:pt idx="177">
                  <c:v>43003</c:v>
                </c:pt>
                <c:pt idx="178">
                  <c:v>43004</c:v>
                </c:pt>
                <c:pt idx="179">
                  <c:v>43005</c:v>
                </c:pt>
                <c:pt idx="180">
                  <c:v>43006</c:v>
                </c:pt>
                <c:pt idx="181">
                  <c:v>43007</c:v>
                </c:pt>
                <c:pt idx="182">
                  <c:v>43008</c:v>
                </c:pt>
                <c:pt idx="183">
                  <c:v>43009</c:v>
                </c:pt>
                <c:pt idx="184">
                  <c:v>43010</c:v>
                </c:pt>
                <c:pt idx="185">
                  <c:v>43011</c:v>
                </c:pt>
                <c:pt idx="186">
                  <c:v>43012</c:v>
                </c:pt>
                <c:pt idx="187">
                  <c:v>43013</c:v>
                </c:pt>
                <c:pt idx="188">
                  <c:v>43014</c:v>
                </c:pt>
                <c:pt idx="189">
                  <c:v>43015</c:v>
                </c:pt>
                <c:pt idx="190">
                  <c:v>43016</c:v>
                </c:pt>
                <c:pt idx="191">
                  <c:v>43017</c:v>
                </c:pt>
                <c:pt idx="192">
                  <c:v>43018</c:v>
                </c:pt>
                <c:pt idx="193">
                  <c:v>43019</c:v>
                </c:pt>
                <c:pt idx="194">
                  <c:v>43020</c:v>
                </c:pt>
                <c:pt idx="195">
                  <c:v>43021</c:v>
                </c:pt>
                <c:pt idx="196">
                  <c:v>43022</c:v>
                </c:pt>
                <c:pt idx="197">
                  <c:v>43023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43029</c:v>
                </c:pt>
                <c:pt idx="204">
                  <c:v>43030</c:v>
                </c:pt>
                <c:pt idx="205">
                  <c:v>43031</c:v>
                </c:pt>
                <c:pt idx="206">
                  <c:v>43032</c:v>
                </c:pt>
                <c:pt idx="207">
                  <c:v>43033</c:v>
                </c:pt>
                <c:pt idx="208">
                  <c:v>43034</c:v>
                </c:pt>
                <c:pt idx="209">
                  <c:v>43035</c:v>
                </c:pt>
                <c:pt idx="210">
                  <c:v>43036</c:v>
                </c:pt>
                <c:pt idx="211">
                  <c:v>43037</c:v>
                </c:pt>
                <c:pt idx="212">
                  <c:v>43038</c:v>
                </c:pt>
                <c:pt idx="213">
                  <c:v>43039</c:v>
                </c:pt>
                <c:pt idx="214">
                  <c:v>43040</c:v>
                </c:pt>
                <c:pt idx="215">
                  <c:v>43041</c:v>
                </c:pt>
                <c:pt idx="216">
                  <c:v>43042</c:v>
                </c:pt>
                <c:pt idx="217">
                  <c:v>43043</c:v>
                </c:pt>
                <c:pt idx="218">
                  <c:v>43044</c:v>
                </c:pt>
                <c:pt idx="219">
                  <c:v>43045</c:v>
                </c:pt>
                <c:pt idx="220">
                  <c:v>43046</c:v>
                </c:pt>
                <c:pt idx="221">
                  <c:v>43047</c:v>
                </c:pt>
                <c:pt idx="222">
                  <c:v>43048</c:v>
                </c:pt>
                <c:pt idx="223">
                  <c:v>43049</c:v>
                </c:pt>
                <c:pt idx="224">
                  <c:v>43050</c:v>
                </c:pt>
                <c:pt idx="225">
                  <c:v>43051</c:v>
                </c:pt>
                <c:pt idx="226">
                  <c:v>43052</c:v>
                </c:pt>
                <c:pt idx="227">
                  <c:v>43053</c:v>
                </c:pt>
                <c:pt idx="228">
                  <c:v>43054</c:v>
                </c:pt>
                <c:pt idx="229">
                  <c:v>43055</c:v>
                </c:pt>
                <c:pt idx="230">
                  <c:v>43056</c:v>
                </c:pt>
                <c:pt idx="231">
                  <c:v>43057</c:v>
                </c:pt>
                <c:pt idx="232">
                  <c:v>43058</c:v>
                </c:pt>
                <c:pt idx="233">
                  <c:v>43059</c:v>
                </c:pt>
                <c:pt idx="234">
                  <c:v>43060</c:v>
                </c:pt>
                <c:pt idx="235">
                  <c:v>43061</c:v>
                </c:pt>
                <c:pt idx="236">
                  <c:v>43062</c:v>
                </c:pt>
                <c:pt idx="237">
                  <c:v>43063</c:v>
                </c:pt>
                <c:pt idx="238">
                  <c:v>43064</c:v>
                </c:pt>
                <c:pt idx="239">
                  <c:v>43065</c:v>
                </c:pt>
                <c:pt idx="240">
                  <c:v>43066</c:v>
                </c:pt>
                <c:pt idx="241">
                  <c:v>43067</c:v>
                </c:pt>
                <c:pt idx="242">
                  <c:v>43068</c:v>
                </c:pt>
                <c:pt idx="243">
                  <c:v>43069</c:v>
                </c:pt>
                <c:pt idx="244">
                  <c:v>43070</c:v>
                </c:pt>
                <c:pt idx="245">
                  <c:v>43071</c:v>
                </c:pt>
                <c:pt idx="246">
                  <c:v>43072</c:v>
                </c:pt>
                <c:pt idx="247">
                  <c:v>43073</c:v>
                </c:pt>
                <c:pt idx="248">
                  <c:v>43074</c:v>
                </c:pt>
                <c:pt idx="249">
                  <c:v>43075</c:v>
                </c:pt>
                <c:pt idx="250">
                  <c:v>43076</c:v>
                </c:pt>
                <c:pt idx="251">
                  <c:v>43077</c:v>
                </c:pt>
                <c:pt idx="252">
                  <c:v>43078</c:v>
                </c:pt>
                <c:pt idx="253">
                  <c:v>43079</c:v>
                </c:pt>
                <c:pt idx="254">
                  <c:v>43080</c:v>
                </c:pt>
                <c:pt idx="255">
                  <c:v>43081</c:v>
                </c:pt>
                <c:pt idx="256">
                  <c:v>43082</c:v>
                </c:pt>
                <c:pt idx="257">
                  <c:v>43083</c:v>
                </c:pt>
                <c:pt idx="258">
                  <c:v>43084</c:v>
                </c:pt>
                <c:pt idx="259">
                  <c:v>43085</c:v>
                </c:pt>
                <c:pt idx="260">
                  <c:v>43086</c:v>
                </c:pt>
                <c:pt idx="261">
                  <c:v>43087</c:v>
                </c:pt>
                <c:pt idx="262">
                  <c:v>43088</c:v>
                </c:pt>
                <c:pt idx="263">
                  <c:v>43089</c:v>
                </c:pt>
                <c:pt idx="264">
                  <c:v>43090</c:v>
                </c:pt>
                <c:pt idx="265">
                  <c:v>43091</c:v>
                </c:pt>
                <c:pt idx="266">
                  <c:v>43092</c:v>
                </c:pt>
                <c:pt idx="267">
                  <c:v>43093</c:v>
                </c:pt>
                <c:pt idx="268">
                  <c:v>43094</c:v>
                </c:pt>
                <c:pt idx="269">
                  <c:v>43095</c:v>
                </c:pt>
                <c:pt idx="270">
                  <c:v>43096</c:v>
                </c:pt>
                <c:pt idx="271">
                  <c:v>43097</c:v>
                </c:pt>
                <c:pt idx="272">
                  <c:v>43098</c:v>
                </c:pt>
                <c:pt idx="273">
                  <c:v>43099</c:v>
                </c:pt>
                <c:pt idx="274">
                  <c:v>43100</c:v>
                </c:pt>
                <c:pt idx="275">
                  <c:v>43101</c:v>
                </c:pt>
                <c:pt idx="276">
                  <c:v>43102</c:v>
                </c:pt>
                <c:pt idx="277">
                  <c:v>43103</c:v>
                </c:pt>
                <c:pt idx="278">
                  <c:v>43104</c:v>
                </c:pt>
                <c:pt idx="279">
                  <c:v>43105</c:v>
                </c:pt>
                <c:pt idx="280">
                  <c:v>43106</c:v>
                </c:pt>
                <c:pt idx="281">
                  <c:v>43107</c:v>
                </c:pt>
                <c:pt idx="282">
                  <c:v>43108</c:v>
                </c:pt>
                <c:pt idx="283">
                  <c:v>43109</c:v>
                </c:pt>
                <c:pt idx="284">
                  <c:v>43110</c:v>
                </c:pt>
                <c:pt idx="285">
                  <c:v>43111</c:v>
                </c:pt>
                <c:pt idx="286">
                  <c:v>43112</c:v>
                </c:pt>
                <c:pt idx="287">
                  <c:v>43113</c:v>
                </c:pt>
                <c:pt idx="288">
                  <c:v>43114</c:v>
                </c:pt>
                <c:pt idx="289">
                  <c:v>43115</c:v>
                </c:pt>
                <c:pt idx="290">
                  <c:v>43116</c:v>
                </c:pt>
                <c:pt idx="291">
                  <c:v>43117</c:v>
                </c:pt>
                <c:pt idx="292">
                  <c:v>43118</c:v>
                </c:pt>
                <c:pt idx="293">
                  <c:v>43119</c:v>
                </c:pt>
                <c:pt idx="294">
                  <c:v>43120</c:v>
                </c:pt>
                <c:pt idx="295">
                  <c:v>43121</c:v>
                </c:pt>
                <c:pt idx="296">
                  <c:v>43122</c:v>
                </c:pt>
                <c:pt idx="297">
                  <c:v>43123</c:v>
                </c:pt>
                <c:pt idx="298">
                  <c:v>43124</c:v>
                </c:pt>
                <c:pt idx="299">
                  <c:v>43125</c:v>
                </c:pt>
                <c:pt idx="300">
                  <c:v>43126</c:v>
                </c:pt>
                <c:pt idx="301">
                  <c:v>43127</c:v>
                </c:pt>
                <c:pt idx="302">
                  <c:v>43128</c:v>
                </c:pt>
                <c:pt idx="303">
                  <c:v>43129</c:v>
                </c:pt>
                <c:pt idx="304">
                  <c:v>43130</c:v>
                </c:pt>
                <c:pt idx="305">
                  <c:v>43131</c:v>
                </c:pt>
                <c:pt idx="306">
                  <c:v>43132</c:v>
                </c:pt>
                <c:pt idx="307">
                  <c:v>43133</c:v>
                </c:pt>
                <c:pt idx="308">
                  <c:v>43134</c:v>
                </c:pt>
                <c:pt idx="309">
                  <c:v>43135</c:v>
                </c:pt>
                <c:pt idx="310">
                  <c:v>43136</c:v>
                </c:pt>
                <c:pt idx="311">
                  <c:v>43137</c:v>
                </c:pt>
                <c:pt idx="312">
                  <c:v>43138</c:v>
                </c:pt>
                <c:pt idx="313">
                  <c:v>43139</c:v>
                </c:pt>
                <c:pt idx="314">
                  <c:v>43140</c:v>
                </c:pt>
                <c:pt idx="315">
                  <c:v>43141</c:v>
                </c:pt>
                <c:pt idx="316">
                  <c:v>43142</c:v>
                </c:pt>
                <c:pt idx="317">
                  <c:v>43143</c:v>
                </c:pt>
                <c:pt idx="318">
                  <c:v>43144</c:v>
                </c:pt>
                <c:pt idx="319">
                  <c:v>43145</c:v>
                </c:pt>
                <c:pt idx="320">
                  <c:v>43146</c:v>
                </c:pt>
                <c:pt idx="321">
                  <c:v>43147</c:v>
                </c:pt>
                <c:pt idx="322">
                  <c:v>43148</c:v>
                </c:pt>
                <c:pt idx="323">
                  <c:v>43149</c:v>
                </c:pt>
                <c:pt idx="324">
                  <c:v>43150</c:v>
                </c:pt>
                <c:pt idx="325">
                  <c:v>43151</c:v>
                </c:pt>
                <c:pt idx="326">
                  <c:v>43152</c:v>
                </c:pt>
                <c:pt idx="327">
                  <c:v>43153</c:v>
                </c:pt>
                <c:pt idx="328">
                  <c:v>43154</c:v>
                </c:pt>
                <c:pt idx="329">
                  <c:v>43155</c:v>
                </c:pt>
                <c:pt idx="330">
                  <c:v>43156</c:v>
                </c:pt>
                <c:pt idx="331">
                  <c:v>43157</c:v>
                </c:pt>
                <c:pt idx="332">
                  <c:v>43158</c:v>
                </c:pt>
                <c:pt idx="333">
                  <c:v>43159</c:v>
                </c:pt>
                <c:pt idx="334">
                  <c:v>43160</c:v>
                </c:pt>
                <c:pt idx="335">
                  <c:v>43161</c:v>
                </c:pt>
                <c:pt idx="336">
                  <c:v>43162</c:v>
                </c:pt>
                <c:pt idx="337">
                  <c:v>43163</c:v>
                </c:pt>
                <c:pt idx="338">
                  <c:v>43164</c:v>
                </c:pt>
                <c:pt idx="339">
                  <c:v>43165</c:v>
                </c:pt>
                <c:pt idx="340">
                  <c:v>43166</c:v>
                </c:pt>
                <c:pt idx="341">
                  <c:v>43167</c:v>
                </c:pt>
                <c:pt idx="342">
                  <c:v>43168</c:v>
                </c:pt>
                <c:pt idx="343">
                  <c:v>43169</c:v>
                </c:pt>
                <c:pt idx="344">
                  <c:v>43170</c:v>
                </c:pt>
                <c:pt idx="345">
                  <c:v>43171</c:v>
                </c:pt>
                <c:pt idx="346">
                  <c:v>43172</c:v>
                </c:pt>
                <c:pt idx="347">
                  <c:v>43173</c:v>
                </c:pt>
                <c:pt idx="348">
                  <c:v>43174</c:v>
                </c:pt>
                <c:pt idx="349">
                  <c:v>43175</c:v>
                </c:pt>
                <c:pt idx="350">
                  <c:v>43176</c:v>
                </c:pt>
                <c:pt idx="351">
                  <c:v>43177</c:v>
                </c:pt>
                <c:pt idx="352">
                  <c:v>43178</c:v>
                </c:pt>
                <c:pt idx="353">
                  <c:v>43179</c:v>
                </c:pt>
                <c:pt idx="354">
                  <c:v>43180</c:v>
                </c:pt>
                <c:pt idx="355">
                  <c:v>43181</c:v>
                </c:pt>
                <c:pt idx="356">
                  <c:v>43182</c:v>
                </c:pt>
                <c:pt idx="357">
                  <c:v>43183</c:v>
                </c:pt>
                <c:pt idx="358">
                  <c:v>43184</c:v>
                </c:pt>
                <c:pt idx="359">
                  <c:v>43185</c:v>
                </c:pt>
                <c:pt idx="360">
                  <c:v>43186</c:v>
                </c:pt>
                <c:pt idx="361">
                  <c:v>43187</c:v>
                </c:pt>
                <c:pt idx="362">
                  <c:v>43188</c:v>
                </c:pt>
                <c:pt idx="363">
                  <c:v>43189</c:v>
                </c:pt>
                <c:pt idx="364">
                  <c:v>43190</c:v>
                </c:pt>
                <c:pt idx="365">
                  <c:v>43191</c:v>
                </c:pt>
                <c:pt idx="366">
                  <c:v>43192</c:v>
                </c:pt>
                <c:pt idx="367">
                  <c:v>43193</c:v>
                </c:pt>
                <c:pt idx="368">
                  <c:v>43194</c:v>
                </c:pt>
                <c:pt idx="369">
                  <c:v>43195</c:v>
                </c:pt>
                <c:pt idx="370">
                  <c:v>43196</c:v>
                </c:pt>
                <c:pt idx="371">
                  <c:v>43197</c:v>
                </c:pt>
                <c:pt idx="372">
                  <c:v>43198</c:v>
                </c:pt>
                <c:pt idx="373">
                  <c:v>43199</c:v>
                </c:pt>
                <c:pt idx="374">
                  <c:v>43200</c:v>
                </c:pt>
                <c:pt idx="375">
                  <c:v>43201</c:v>
                </c:pt>
                <c:pt idx="376">
                  <c:v>43202</c:v>
                </c:pt>
                <c:pt idx="377">
                  <c:v>43203</c:v>
                </c:pt>
                <c:pt idx="378">
                  <c:v>43204</c:v>
                </c:pt>
                <c:pt idx="379">
                  <c:v>43205</c:v>
                </c:pt>
                <c:pt idx="380">
                  <c:v>43206</c:v>
                </c:pt>
                <c:pt idx="381">
                  <c:v>43207</c:v>
                </c:pt>
                <c:pt idx="382">
                  <c:v>43208</c:v>
                </c:pt>
                <c:pt idx="383">
                  <c:v>43209</c:v>
                </c:pt>
                <c:pt idx="384">
                  <c:v>43210</c:v>
                </c:pt>
                <c:pt idx="385">
                  <c:v>43211</c:v>
                </c:pt>
                <c:pt idx="386">
                  <c:v>43212</c:v>
                </c:pt>
                <c:pt idx="387">
                  <c:v>43213</c:v>
                </c:pt>
                <c:pt idx="388">
                  <c:v>43214</c:v>
                </c:pt>
                <c:pt idx="389">
                  <c:v>43215</c:v>
                </c:pt>
                <c:pt idx="390">
                  <c:v>43216</c:v>
                </c:pt>
                <c:pt idx="391">
                  <c:v>43217</c:v>
                </c:pt>
                <c:pt idx="392">
                  <c:v>43218</c:v>
                </c:pt>
                <c:pt idx="393">
                  <c:v>43219</c:v>
                </c:pt>
                <c:pt idx="394">
                  <c:v>43220</c:v>
                </c:pt>
                <c:pt idx="395">
                  <c:v>43221</c:v>
                </c:pt>
                <c:pt idx="396">
                  <c:v>43222</c:v>
                </c:pt>
                <c:pt idx="397">
                  <c:v>43223</c:v>
                </c:pt>
                <c:pt idx="398">
                  <c:v>43224</c:v>
                </c:pt>
                <c:pt idx="399">
                  <c:v>43225</c:v>
                </c:pt>
                <c:pt idx="400">
                  <c:v>43226</c:v>
                </c:pt>
                <c:pt idx="401">
                  <c:v>43227</c:v>
                </c:pt>
                <c:pt idx="402">
                  <c:v>43228</c:v>
                </c:pt>
                <c:pt idx="403">
                  <c:v>43229</c:v>
                </c:pt>
                <c:pt idx="404">
                  <c:v>43230</c:v>
                </c:pt>
                <c:pt idx="405">
                  <c:v>43231</c:v>
                </c:pt>
                <c:pt idx="406">
                  <c:v>43232</c:v>
                </c:pt>
                <c:pt idx="407">
                  <c:v>43233</c:v>
                </c:pt>
                <c:pt idx="408">
                  <c:v>43234</c:v>
                </c:pt>
                <c:pt idx="409">
                  <c:v>43235</c:v>
                </c:pt>
                <c:pt idx="410">
                  <c:v>43236</c:v>
                </c:pt>
                <c:pt idx="411">
                  <c:v>43237</c:v>
                </c:pt>
                <c:pt idx="412">
                  <c:v>43238</c:v>
                </c:pt>
                <c:pt idx="413">
                  <c:v>43239</c:v>
                </c:pt>
                <c:pt idx="414">
                  <c:v>43240</c:v>
                </c:pt>
                <c:pt idx="415">
                  <c:v>43241</c:v>
                </c:pt>
                <c:pt idx="416">
                  <c:v>43242</c:v>
                </c:pt>
                <c:pt idx="417">
                  <c:v>43243</c:v>
                </c:pt>
                <c:pt idx="418">
                  <c:v>43244</c:v>
                </c:pt>
                <c:pt idx="419">
                  <c:v>43245</c:v>
                </c:pt>
                <c:pt idx="420">
                  <c:v>43246</c:v>
                </c:pt>
                <c:pt idx="421">
                  <c:v>43247</c:v>
                </c:pt>
                <c:pt idx="422">
                  <c:v>43248</c:v>
                </c:pt>
                <c:pt idx="423">
                  <c:v>43249</c:v>
                </c:pt>
                <c:pt idx="424">
                  <c:v>43250</c:v>
                </c:pt>
                <c:pt idx="425">
                  <c:v>43251</c:v>
                </c:pt>
                <c:pt idx="426">
                  <c:v>43252</c:v>
                </c:pt>
                <c:pt idx="427">
                  <c:v>43253</c:v>
                </c:pt>
                <c:pt idx="428">
                  <c:v>43254</c:v>
                </c:pt>
                <c:pt idx="429">
                  <c:v>43255</c:v>
                </c:pt>
                <c:pt idx="430">
                  <c:v>43256</c:v>
                </c:pt>
                <c:pt idx="431">
                  <c:v>43257</c:v>
                </c:pt>
                <c:pt idx="432">
                  <c:v>43258</c:v>
                </c:pt>
                <c:pt idx="433">
                  <c:v>43259</c:v>
                </c:pt>
                <c:pt idx="434">
                  <c:v>43260</c:v>
                </c:pt>
                <c:pt idx="435">
                  <c:v>43261</c:v>
                </c:pt>
                <c:pt idx="436">
                  <c:v>43262</c:v>
                </c:pt>
                <c:pt idx="437">
                  <c:v>43263</c:v>
                </c:pt>
                <c:pt idx="438">
                  <c:v>43264</c:v>
                </c:pt>
                <c:pt idx="439">
                  <c:v>43265</c:v>
                </c:pt>
                <c:pt idx="440">
                  <c:v>43266</c:v>
                </c:pt>
                <c:pt idx="441">
                  <c:v>43267</c:v>
                </c:pt>
                <c:pt idx="442">
                  <c:v>43268</c:v>
                </c:pt>
                <c:pt idx="443">
                  <c:v>43269</c:v>
                </c:pt>
                <c:pt idx="444">
                  <c:v>43270</c:v>
                </c:pt>
                <c:pt idx="445">
                  <c:v>43271</c:v>
                </c:pt>
                <c:pt idx="446">
                  <c:v>43272</c:v>
                </c:pt>
                <c:pt idx="447">
                  <c:v>43273</c:v>
                </c:pt>
                <c:pt idx="448">
                  <c:v>43274</c:v>
                </c:pt>
                <c:pt idx="449">
                  <c:v>43275</c:v>
                </c:pt>
                <c:pt idx="450">
                  <c:v>43276</c:v>
                </c:pt>
                <c:pt idx="451">
                  <c:v>43277</c:v>
                </c:pt>
                <c:pt idx="452">
                  <c:v>43278</c:v>
                </c:pt>
                <c:pt idx="453">
                  <c:v>43279</c:v>
                </c:pt>
                <c:pt idx="454">
                  <c:v>43280</c:v>
                </c:pt>
                <c:pt idx="455">
                  <c:v>43281</c:v>
                </c:pt>
                <c:pt idx="456">
                  <c:v>43282</c:v>
                </c:pt>
                <c:pt idx="457">
                  <c:v>43283</c:v>
                </c:pt>
                <c:pt idx="458">
                  <c:v>43284</c:v>
                </c:pt>
                <c:pt idx="459">
                  <c:v>43285</c:v>
                </c:pt>
                <c:pt idx="460">
                  <c:v>43286</c:v>
                </c:pt>
                <c:pt idx="461">
                  <c:v>43287</c:v>
                </c:pt>
                <c:pt idx="462">
                  <c:v>43288</c:v>
                </c:pt>
                <c:pt idx="463">
                  <c:v>43289</c:v>
                </c:pt>
                <c:pt idx="464">
                  <c:v>43290</c:v>
                </c:pt>
                <c:pt idx="465">
                  <c:v>43291</c:v>
                </c:pt>
                <c:pt idx="466">
                  <c:v>43292</c:v>
                </c:pt>
                <c:pt idx="467">
                  <c:v>43293</c:v>
                </c:pt>
                <c:pt idx="468">
                  <c:v>43294</c:v>
                </c:pt>
                <c:pt idx="469">
                  <c:v>43295</c:v>
                </c:pt>
                <c:pt idx="470">
                  <c:v>43296</c:v>
                </c:pt>
                <c:pt idx="471">
                  <c:v>43297</c:v>
                </c:pt>
                <c:pt idx="472">
                  <c:v>43298</c:v>
                </c:pt>
                <c:pt idx="473">
                  <c:v>43299</c:v>
                </c:pt>
                <c:pt idx="474">
                  <c:v>43300</c:v>
                </c:pt>
                <c:pt idx="475">
                  <c:v>43301</c:v>
                </c:pt>
                <c:pt idx="476">
                  <c:v>43302</c:v>
                </c:pt>
                <c:pt idx="477">
                  <c:v>43303</c:v>
                </c:pt>
                <c:pt idx="478">
                  <c:v>43304</c:v>
                </c:pt>
                <c:pt idx="479">
                  <c:v>43305</c:v>
                </c:pt>
                <c:pt idx="480">
                  <c:v>43306</c:v>
                </c:pt>
                <c:pt idx="481">
                  <c:v>43307</c:v>
                </c:pt>
                <c:pt idx="482">
                  <c:v>43308</c:v>
                </c:pt>
                <c:pt idx="483">
                  <c:v>43309</c:v>
                </c:pt>
                <c:pt idx="484">
                  <c:v>43310</c:v>
                </c:pt>
                <c:pt idx="485">
                  <c:v>43311</c:v>
                </c:pt>
                <c:pt idx="486">
                  <c:v>43312</c:v>
                </c:pt>
                <c:pt idx="487">
                  <c:v>43313</c:v>
                </c:pt>
                <c:pt idx="488">
                  <c:v>43314</c:v>
                </c:pt>
                <c:pt idx="489">
                  <c:v>43315</c:v>
                </c:pt>
                <c:pt idx="490">
                  <c:v>43316</c:v>
                </c:pt>
                <c:pt idx="491">
                  <c:v>43317</c:v>
                </c:pt>
                <c:pt idx="492">
                  <c:v>43318</c:v>
                </c:pt>
                <c:pt idx="493">
                  <c:v>43319</c:v>
                </c:pt>
                <c:pt idx="494">
                  <c:v>43320</c:v>
                </c:pt>
                <c:pt idx="495">
                  <c:v>43321</c:v>
                </c:pt>
                <c:pt idx="496">
                  <c:v>43322</c:v>
                </c:pt>
                <c:pt idx="497">
                  <c:v>43323</c:v>
                </c:pt>
                <c:pt idx="498">
                  <c:v>43324</c:v>
                </c:pt>
                <c:pt idx="499">
                  <c:v>43325</c:v>
                </c:pt>
                <c:pt idx="500">
                  <c:v>43326</c:v>
                </c:pt>
                <c:pt idx="501">
                  <c:v>43327</c:v>
                </c:pt>
                <c:pt idx="502">
                  <c:v>43328</c:v>
                </c:pt>
                <c:pt idx="503">
                  <c:v>43329</c:v>
                </c:pt>
                <c:pt idx="504">
                  <c:v>43330</c:v>
                </c:pt>
                <c:pt idx="505">
                  <c:v>43331</c:v>
                </c:pt>
                <c:pt idx="506">
                  <c:v>43332</c:v>
                </c:pt>
                <c:pt idx="507">
                  <c:v>43333</c:v>
                </c:pt>
                <c:pt idx="508">
                  <c:v>43334</c:v>
                </c:pt>
                <c:pt idx="509">
                  <c:v>43335</c:v>
                </c:pt>
                <c:pt idx="510">
                  <c:v>43336</c:v>
                </c:pt>
                <c:pt idx="511">
                  <c:v>43337</c:v>
                </c:pt>
                <c:pt idx="512">
                  <c:v>43338</c:v>
                </c:pt>
                <c:pt idx="513">
                  <c:v>43339</c:v>
                </c:pt>
                <c:pt idx="514">
                  <c:v>43340</c:v>
                </c:pt>
                <c:pt idx="515">
                  <c:v>43341</c:v>
                </c:pt>
                <c:pt idx="516">
                  <c:v>43342</c:v>
                </c:pt>
                <c:pt idx="517">
                  <c:v>43343</c:v>
                </c:pt>
                <c:pt idx="518">
                  <c:v>43344</c:v>
                </c:pt>
                <c:pt idx="519">
                  <c:v>43345</c:v>
                </c:pt>
                <c:pt idx="520">
                  <c:v>43346</c:v>
                </c:pt>
                <c:pt idx="521">
                  <c:v>43347</c:v>
                </c:pt>
                <c:pt idx="522">
                  <c:v>43348</c:v>
                </c:pt>
                <c:pt idx="523">
                  <c:v>43349</c:v>
                </c:pt>
                <c:pt idx="524">
                  <c:v>43350</c:v>
                </c:pt>
                <c:pt idx="525">
                  <c:v>43351</c:v>
                </c:pt>
                <c:pt idx="526">
                  <c:v>43352</c:v>
                </c:pt>
                <c:pt idx="527">
                  <c:v>43353</c:v>
                </c:pt>
                <c:pt idx="528">
                  <c:v>43354</c:v>
                </c:pt>
                <c:pt idx="529">
                  <c:v>43355</c:v>
                </c:pt>
                <c:pt idx="530">
                  <c:v>43356</c:v>
                </c:pt>
                <c:pt idx="531">
                  <c:v>43357</c:v>
                </c:pt>
                <c:pt idx="532">
                  <c:v>43358</c:v>
                </c:pt>
                <c:pt idx="533">
                  <c:v>43359</c:v>
                </c:pt>
                <c:pt idx="534">
                  <c:v>43360</c:v>
                </c:pt>
                <c:pt idx="535">
                  <c:v>43361</c:v>
                </c:pt>
                <c:pt idx="536">
                  <c:v>43362</c:v>
                </c:pt>
                <c:pt idx="537">
                  <c:v>43363</c:v>
                </c:pt>
                <c:pt idx="538">
                  <c:v>43364</c:v>
                </c:pt>
                <c:pt idx="539">
                  <c:v>43365</c:v>
                </c:pt>
                <c:pt idx="540">
                  <c:v>43366</c:v>
                </c:pt>
                <c:pt idx="541">
                  <c:v>43367</c:v>
                </c:pt>
                <c:pt idx="542">
                  <c:v>43368</c:v>
                </c:pt>
                <c:pt idx="543">
                  <c:v>43369</c:v>
                </c:pt>
                <c:pt idx="544">
                  <c:v>43370</c:v>
                </c:pt>
                <c:pt idx="545">
                  <c:v>43371</c:v>
                </c:pt>
                <c:pt idx="546">
                  <c:v>43372</c:v>
                </c:pt>
                <c:pt idx="547">
                  <c:v>43373</c:v>
                </c:pt>
                <c:pt idx="548">
                  <c:v>43374</c:v>
                </c:pt>
                <c:pt idx="549">
                  <c:v>43375</c:v>
                </c:pt>
                <c:pt idx="550">
                  <c:v>43376</c:v>
                </c:pt>
                <c:pt idx="551">
                  <c:v>43377</c:v>
                </c:pt>
                <c:pt idx="552">
                  <c:v>43378</c:v>
                </c:pt>
                <c:pt idx="553">
                  <c:v>43379</c:v>
                </c:pt>
                <c:pt idx="554">
                  <c:v>43380</c:v>
                </c:pt>
                <c:pt idx="555">
                  <c:v>43381</c:v>
                </c:pt>
                <c:pt idx="556">
                  <c:v>43382</c:v>
                </c:pt>
                <c:pt idx="557">
                  <c:v>43383</c:v>
                </c:pt>
                <c:pt idx="558">
                  <c:v>43384</c:v>
                </c:pt>
                <c:pt idx="559">
                  <c:v>43385</c:v>
                </c:pt>
                <c:pt idx="560">
                  <c:v>43386</c:v>
                </c:pt>
                <c:pt idx="561">
                  <c:v>43387</c:v>
                </c:pt>
                <c:pt idx="562">
                  <c:v>43388</c:v>
                </c:pt>
                <c:pt idx="563">
                  <c:v>43389</c:v>
                </c:pt>
                <c:pt idx="564">
                  <c:v>43390</c:v>
                </c:pt>
                <c:pt idx="565">
                  <c:v>43391</c:v>
                </c:pt>
                <c:pt idx="566">
                  <c:v>43392</c:v>
                </c:pt>
                <c:pt idx="567">
                  <c:v>43393</c:v>
                </c:pt>
                <c:pt idx="568">
                  <c:v>43394</c:v>
                </c:pt>
                <c:pt idx="569">
                  <c:v>43395</c:v>
                </c:pt>
                <c:pt idx="570">
                  <c:v>43396</c:v>
                </c:pt>
                <c:pt idx="571">
                  <c:v>43397</c:v>
                </c:pt>
                <c:pt idx="572">
                  <c:v>43398</c:v>
                </c:pt>
                <c:pt idx="573">
                  <c:v>43399</c:v>
                </c:pt>
                <c:pt idx="574">
                  <c:v>43400</c:v>
                </c:pt>
                <c:pt idx="575">
                  <c:v>43401</c:v>
                </c:pt>
                <c:pt idx="576">
                  <c:v>43402</c:v>
                </c:pt>
                <c:pt idx="577">
                  <c:v>43403</c:v>
                </c:pt>
                <c:pt idx="578">
                  <c:v>43404</c:v>
                </c:pt>
                <c:pt idx="579">
                  <c:v>43405</c:v>
                </c:pt>
                <c:pt idx="580">
                  <c:v>43406</c:v>
                </c:pt>
                <c:pt idx="581">
                  <c:v>43407</c:v>
                </c:pt>
                <c:pt idx="582">
                  <c:v>43408</c:v>
                </c:pt>
                <c:pt idx="583">
                  <c:v>43409</c:v>
                </c:pt>
                <c:pt idx="584">
                  <c:v>43410</c:v>
                </c:pt>
                <c:pt idx="585">
                  <c:v>43411</c:v>
                </c:pt>
                <c:pt idx="586">
                  <c:v>43412</c:v>
                </c:pt>
                <c:pt idx="587">
                  <c:v>43413</c:v>
                </c:pt>
                <c:pt idx="588">
                  <c:v>43414</c:v>
                </c:pt>
                <c:pt idx="589">
                  <c:v>43415</c:v>
                </c:pt>
                <c:pt idx="590">
                  <c:v>43416</c:v>
                </c:pt>
                <c:pt idx="591">
                  <c:v>43417</c:v>
                </c:pt>
                <c:pt idx="592">
                  <c:v>43418</c:v>
                </c:pt>
                <c:pt idx="593">
                  <c:v>43419</c:v>
                </c:pt>
                <c:pt idx="594">
                  <c:v>43420</c:v>
                </c:pt>
                <c:pt idx="595">
                  <c:v>43421</c:v>
                </c:pt>
                <c:pt idx="596">
                  <c:v>43422</c:v>
                </c:pt>
                <c:pt idx="597">
                  <c:v>43423</c:v>
                </c:pt>
                <c:pt idx="598">
                  <c:v>43424</c:v>
                </c:pt>
                <c:pt idx="599">
                  <c:v>43425</c:v>
                </c:pt>
                <c:pt idx="600">
                  <c:v>43426</c:v>
                </c:pt>
                <c:pt idx="601">
                  <c:v>43427</c:v>
                </c:pt>
                <c:pt idx="602">
                  <c:v>43428</c:v>
                </c:pt>
                <c:pt idx="603">
                  <c:v>43429</c:v>
                </c:pt>
                <c:pt idx="604">
                  <c:v>43430</c:v>
                </c:pt>
                <c:pt idx="605">
                  <c:v>43431</c:v>
                </c:pt>
                <c:pt idx="606">
                  <c:v>43432</c:v>
                </c:pt>
                <c:pt idx="607">
                  <c:v>43433</c:v>
                </c:pt>
                <c:pt idx="608">
                  <c:v>43434</c:v>
                </c:pt>
                <c:pt idx="609">
                  <c:v>43435</c:v>
                </c:pt>
                <c:pt idx="610">
                  <c:v>43436</c:v>
                </c:pt>
                <c:pt idx="611">
                  <c:v>43437</c:v>
                </c:pt>
                <c:pt idx="612">
                  <c:v>43438</c:v>
                </c:pt>
                <c:pt idx="613">
                  <c:v>43439</c:v>
                </c:pt>
                <c:pt idx="614">
                  <c:v>43440</c:v>
                </c:pt>
                <c:pt idx="615">
                  <c:v>43441</c:v>
                </c:pt>
                <c:pt idx="616">
                  <c:v>43442</c:v>
                </c:pt>
                <c:pt idx="617">
                  <c:v>43443</c:v>
                </c:pt>
                <c:pt idx="618">
                  <c:v>43444</c:v>
                </c:pt>
                <c:pt idx="619">
                  <c:v>43445</c:v>
                </c:pt>
                <c:pt idx="620">
                  <c:v>43446</c:v>
                </c:pt>
                <c:pt idx="621">
                  <c:v>43447</c:v>
                </c:pt>
                <c:pt idx="622">
                  <c:v>43448</c:v>
                </c:pt>
                <c:pt idx="623">
                  <c:v>43449</c:v>
                </c:pt>
                <c:pt idx="624">
                  <c:v>43450</c:v>
                </c:pt>
                <c:pt idx="625">
                  <c:v>43451</c:v>
                </c:pt>
                <c:pt idx="626">
                  <c:v>43452</c:v>
                </c:pt>
                <c:pt idx="627">
                  <c:v>43453</c:v>
                </c:pt>
                <c:pt idx="628">
                  <c:v>43454</c:v>
                </c:pt>
                <c:pt idx="629">
                  <c:v>43455</c:v>
                </c:pt>
              </c:numCache>
            </c:numRef>
          </c:xVal>
          <c:yVal>
            <c:numRef>
              <c:f>'schedule k=4.32ftday'!$E$3:$E$632</c:f>
              <c:numCache>
                <c:formatCode>0.00E+00</c:formatCode>
                <c:ptCount val="630"/>
                <c:pt idx="0">
                  <c:v>4.9999999699999998E-9</c:v>
                </c:pt>
                <c:pt idx="1">
                  <c:v>4.9999999699999998E-9</c:v>
                </c:pt>
                <c:pt idx="2">
                  <c:v>4.9999999699999998E-9</c:v>
                </c:pt>
                <c:pt idx="3">
                  <c:v>4.9999999699999998E-9</c:v>
                </c:pt>
                <c:pt idx="4">
                  <c:v>4.9999999699999998E-9</c:v>
                </c:pt>
                <c:pt idx="5">
                  <c:v>4.9999999699999998E-9</c:v>
                </c:pt>
                <c:pt idx="6">
                  <c:v>4.9999999699999998E-9</c:v>
                </c:pt>
                <c:pt idx="7">
                  <c:v>4.9999999699999998E-9</c:v>
                </c:pt>
                <c:pt idx="8">
                  <c:v>4.9999999699999998E-9</c:v>
                </c:pt>
                <c:pt idx="9">
                  <c:v>4.9999999699999998E-9</c:v>
                </c:pt>
                <c:pt idx="10">
                  <c:v>4.9999999699999998E-9</c:v>
                </c:pt>
                <c:pt idx="11">
                  <c:v>4.9999999699999998E-9</c:v>
                </c:pt>
                <c:pt idx="12">
                  <c:v>4.9999999699999998E-9</c:v>
                </c:pt>
                <c:pt idx="13">
                  <c:v>4.9999999699999998E-9</c:v>
                </c:pt>
                <c:pt idx="14">
                  <c:v>4.9999999699999998E-9</c:v>
                </c:pt>
                <c:pt idx="15">
                  <c:v>4.9999999699999998E-9</c:v>
                </c:pt>
                <c:pt idx="16">
                  <c:v>4.9999999699999998E-9</c:v>
                </c:pt>
                <c:pt idx="17">
                  <c:v>4.9999999699999998E-9</c:v>
                </c:pt>
                <c:pt idx="18">
                  <c:v>4.9999999699999998E-9</c:v>
                </c:pt>
                <c:pt idx="19">
                  <c:v>4.9999999699999998E-9</c:v>
                </c:pt>
                <c:pt idx="20">
                  <c:v>4.9999999699999998E-9</c:v>
                </c:pt>
                <c:pt idx="21">
                  <c:v>4.9999999699999998E-9</c:v>
                </c:pt>
                <c:pt idx="22">
                  <c:v>4.9999999699999998E-9</c:v>
                </c:pt>
                <c:pt idx="23">
                  <c:v>4.9999999699999998E-9</c:v>
                </c:pt>
                <c:pt idx="24">
                  <c:v>4.9999999699999998E-9</c:v>
                </c:pt>
                <c:pt idx="25">
                  <c:v>4.9999999699999998E-9</c:v>
                </c:pt>
                <c:pt idx="26">
                  <c:v>4.9999999699999998E-9</c:v>
                </c:pt>
                <c:pt idx="27">
                  <c:v>4.9999999699999998E-9</c:v>
                </c:pt>
                <c:pt idx="28">
                  <c:v>4.9999999699999998E-9</c:v>
                </c:pt>
                <c:pt idx="29">
                  <c:v>4.9999999699999998E-9</c:v>
                </c:pt>
                <c:pt idx="30">
                  <c:v>9.9999999389999994E-9</c:v>
                </c:pt>
                <c:pt idx="31">
                  <c:v>9.9999999389999994E-9</c:v>
                </c:pt>
                <c:pt idx="32">
                  <c:v>9.9999999389999994E-9</c:v>
                </c:pt>
                <c:pt idx="33">
                  <c:v>9.9999999389999994E-9</c:v>
                </c:pt>
                <c:pt idx="34">
                  <c:v>9.9999999389999994E-9</c:v>
                </c:pt>
                <c:pt idx="35">
                  <c:v>9.9999999389999994E-9</c:v>
                </c:pt>
                <c:pt idx="36">
                  <c:v>9.9999999389999994E-9</c:v>
                </c:pt>
                <c:pt idx="37">
                  <c:v>9.9999999389999994E-9</c:v>
                </c:pt>
                <c:pt idx="38">
                  <c:v>9.9999999389999994E-9</c:v>
                </c:pt>
                <c:pt idx="39">
                  <c:v>9.9999999389999994E-9</c:v>
                </c:pt>
                <c:pt idx="40">
                  <c:v>9.9999999389999994E-9</c:v>
                </c:pt>
                <c:pt idx="41">
                  <c:v>9.9999999389999994E-9</c:v>
                </c:pt>
                <c:pt idx="42">
                  <c:v>9.9999999389999994E-9</c:v>
                </c:pt>
                <c:pt idx="43">
                  <c:v>9.9999999389999994E-9</c:v>
                </c:pt>
                <c:pt idx="44">
                  <c:v>9.9999999389999994E-9</c:v>
                </c:pt>
                <c:pt idx="45">
                  <c:v>9.9999999389999994E-9</c:v>
                </c:pt>
                <c:pt idx="46">
                  <c:v>9.9999999389999994E-9</c:v>
                </c:pt>
                <c:pt idx="47">
                  <c:v>9.9999999389999994E-9</c:v>
                </c:pt>
                <c:pt idx="48">
                  <c:v>9.9999999389999994E-9</c:v>
                </c:pt>
                <c:pt idx="49">
                  <c:v>9.9999999389999994E-9</c:v>
                </c:pt>
                <c:pt idx="50">
                  <c:v>9.9999999389999994E-9</c:v>
                </c:pt>
                <c:pt idx="51">
                  <c:v>9.9999999389999994E-9</c:v>
                </c:pt>
                <c:pt idx="52">
                  <c:v>9.9999999389999994E-9</c:v>
                </c:pt>
                <c:pt idx="53">
                  <c:v>9.9999999389999994E-9</c:v>
                </c:pt>
                <c:pt idx="54">
                  <c:v>9.9999999389999994E-9</c:v>
                </c:pt>
                <c:pt idx="55">
                  <c:v>9.9999999389999994E-9</c:v>
                </c:pt>
                <c:pt idx="56">
                  <c:v>9.9999999389999994E-9</c:v>
                </c:pt>
                <c:pt idx="57">
                  <c:v>9.9999999389999994E-9</c:v>
                </c:pt>
                <c:pt idx="58">
                  <c:v>9.9999999389999994E-9</c:v>
                </c:pt>
                <c:pt idx="59">
                  <c:v>9.9999999389999994E-9</c:v>
                </c:pt>
                <c:pt idx="60">
                  <c:v>2.999999893E-8</c:v>
                </c:pt>
                <c:pt idx="61">
                  <c:v>2.999999893E-8</c:v>
                </c:pt>
                <c:pt idx="62">
                  <c:v>2.999999893E-8</c:v>
                </c:pt>
                <c:pt idx="63">
                  <c:v>2.999999893E-8</c:v>
                </c:pt>
                <c:pt idx="64">
                  <c:v>2.999999893E-8</c:v>
                </c:pt>
                <c:pt idx="65">
                  <c:v>2.999999893E-8</c:v>
                </c:pt>
                <c:pt idx="66">
                  <c:v>2.999999893E-8</c:v>
                </c:pt>
                <c:pt idx="67">
                  <c:v>2.999999893E-8</c:v>
                </c:pt>
                <c:pt idx="68">
                  <c:v>2.999999893E-8</c:v>
                </c:pt>
                <c:pt idx="69">
                  <c:v>2.999999893E-8</c:v>
                </c:pt>
                <c:pt idx="70">
                  <c:v>2.999999893E-8</c:v>
                </c:pt>
                <c:pt idx="71">
                  <c:v>2.999999893E-8</c:v>
                </c:pt>
                <c:pt idx="72">
                  <c:v>2.999999893E-8</c:v>
                </c:pt>
                <c:pt idx="73">
                  <c:v>2.999999893E-8</c:v>
                </c:pt>
                <c:pt idx="74">
                  <c:v>2.999999893E-8</c:v>
                </c:pt>
                <c:pt idx="75">
                  <c:v>2.999999893E-8</c:v>
                </c:pt>
                <c:pt idx="76">
                  <c:v>2.999999893E-8</c:v>
                </c:pt>
                <c:pt idx="77">
                  <c:v>2.999999893E-8</c:v>
                </c:pt>
                <c:pt idx="78">
                  <c:v>2.999999893E-8</c:v>
                </c:pt>
                <c:pt idx="79">
                  <c:v>2.999999893E-8</c:v>
                </c:pt>
                <c:pt idx="80">
                  <c:v>2.999999893E-8</c:v>
                </c:pt>
                <c:pt idx="81">
                  <c:v>2.999999893E-8</c:v>
                </c:pt>
                <c:pt idx="82">
                  <c:v>2.999999893E-8</c:v>
                </c:pt>
                <c:pt idx="83">
                  <c:v>2.999999893E-8</c:v>
                </c:pt>
                <c:pt idx="84">
                  <c:v>2.999999893E-8</c:v>
                </c:pt>
                <c:pt idx="85">
                  <c:v>2.999999893E-8</c:v>
                </c:pt>
                <c:pt idx="86">
                  <c:v>2.999999893E-8</c:v>
                </c:pt>
                <c:pt idx="87">
                  <c:v>2.999999893E-8</c:v>
                </c:pt>
                <c:pt idx="88">
                  <c:v>2.999999893E-8</c:v>
                </c:pt>
                <c:pt idx="89">
                  <c:v>2.999999893E-8</c:v>
                </c:pt>
                <c:pt idx="90">
                  <c:v>7.9999999510000005E-8</c:v>
                </c:pt>
                <c:pt idx="91">
                  <c:v>7.9999999510000005E-8</c:v>
                </c:pt>
                <c:pt idx="92">
                  <c:v>7.9999999510000005E-8</c:v>
                </c:pt>
                <c:pt idx="93">
                  <c:v>7.9999999510000005E-8</c:v>
                </c:pt>
                <c:pt idx="94">
                  <c:v>7.9999999510000005E-8</c:v>
                </c:pt>
                <c:pt idx="95">
                  <c:v>7.9999999510000005E-8</c:v>
                </c:pt>
                <c:pt idx="96">
                  <c:v>7.9999999510000005E-8</c:v>
                </c:pt>
                <c:pt idx="97">
                  <c:v>7.9999999510000005E-8</c:v>
                </c:pt>
                <c:pt idx="98">
                  <c:v>7.9999999510000005E-8</c:v>
                </c:pt>
                <c:pt idx="99">
                  <c:v>7.9999999510000005E-8</c:v>
                </c:pt>
                <c:pt idx="100">
                  <c:v>7.9999999510000005E-8</c:v>
                </c:pt>
                <c:pt idx="101">
                  <c:v>7.9999999510000005E-8</c:v>
                </c:pt>
                <c:pt idx="102">
                  <c:v>7.9999999510000005E-8</c:v>
                </c:pt>
                <c:pt idx="103">
                  <c:v>7.9999999510000005E-8</c:v>
                </c:pt>
                <c:pt idx="104">
                  <c:v>7.9999999510000005E-8</c:v>
                </c:pt>
                <c:pt idx="105">
                  <c:v>7.9999999510000005E-8</c:v>
                </c:pt>
                <c:pt idx="106">
                  <c:v>7.9999999510000005E-8</c:v>
                </c:pt>
                <c:pt idx="107">
                  <c:v>7.9999999510000005E-8</c:v>
                </c:pt>
                <c:pt idx="108">
                  <c:v>7.9999999510000005E-8</c:v>
                </c:pt>
                <c:pt idx="109">
                  <c:v>7.9999999510000005E-8</c:v>
                </c:pt>
                <c:pt idx="110">
                  <c:v>7.9999999510000005E-8</c:v>
                </c:pt>
                <c:pt idx="111">
                  <c:v>7.9999999510000005E-8</c:v>
                </c:pt>
                <c:pt idx="112">
                  <c:v>7.9999999510000005E-8</c:v>
                </c:pt>
                <c:pt idx="113">
                  <c:v>7.9999999510000005E-8</c:v>
                </c:pt>
                <c:pt idx="114">
                  <c:v>7.9999999510000005E-8</c:v>
                </c:pt>
                <c:pt idx="115">
                  <c:v>7.9999999510000005E-8</c:v>
                </c:pt>
                <c:pt idx="116">
                  <c:v>7.9999999510000005E-8</c:v>
                </c:pt>
                <c:pt idx="117">
                  <c:v>7.9999999510000005E-8</c:v>
                </c:pt>
                <c:pt idx="118">
                  <c:v>7.9999999510000005E-8</c:v>
                </c:pt>
                <c:pt idx="119">
                  <c:v>7.9999999510000005E-8</c:v>
                </c:pt>
                <c:pt idx="120">
                  <c:v>6.5000001830000005E-8</c:v>
                </c:pt>
                <c:pt idx="121">
                  <c:v>6.5000001830000005E-8</c:v>
                </c:pt>
                <c:pt idx="122">
                  <c:v>6.5000001830000005E-8</c:v>
                </c:pt>
                <c:pt idx="123">
                  <c:v>6.5000001830000005E-8</c:v>
                </c:pt>
                <c:pt idx="124">
                  <c:v>6.5000001830000005E-8</c:v>
                </c:pt>
                <c:pt idx="125">
                  <c:v>6.5000001830000005E-8</c:v>
                </c:pt>
                <c:pt idx="126">
                  <c:v>6.5000001830000005E-8</c:v>
                </c:pt>
                <c:pt idx="127">
                  <c:v>6.5000001830000005E-8</c:v>
                </c:pt>
                <c:pt idx="128">
                  <c:v>6.5000001830000005E-8</c:v>
                </c:pt>
                <c:pt idx="129">
                  <c:v>6.5000001830000005E-8</c:v>
                </c:pt>
                <c:pt idx="130">
                  <c:v>6.5000001830000005E-8</c:v>
                </c:pt>
                <c:pt idx="131">
                  <c:v>6.5000001830000005E-8</c:v>
                </c:pt>
                <c:pt idx="132">
                  <c:v>6.5000001830000005E-8</c:v>
                </c:pt>
                <c:pt idx="133">
                  <c:v>6.5000001830000005E-8</c:v>
                </c:pt>
                <c:pt idx="134">
                  <c:v>6.5000001830000005E-8</c:v>
                </c:pt>
                <c:pt idx="135">
                  <c:v>6.5000001830000005E-8</c:v>
                </c:pt>
                <c:pt idx="136">
                  <c:v>6.5000001830000005E-8</c:v>
                </c:pt>
                <c:pt idx="137">
                  <c:v>6.5000001830000005E-8</c:v>
                </c:pt>
                <c:pt idx="138">
                  <c:v>6.5000001830000005E-8</c:v>
                </c:pt>
                <c:pt idx="139">
                  <c:v>6.5000001830000005E-8</c:v>
                </c:pt>
                <c:pt idx="140">
                  <c:v>6.5000001830000005E-8</c:v>
                </c:pt>
                <c:pt idx="141">
                  <c:v>6.5000001830000005E-8</c:v>
                </c:pt>
                <c:pt idx="142">
                  <c:v>6.5000001830000005E-8</c:v>
                </c:pt>
                <c:pt idx="143">
                  <c:v>6.5000001830000005E-8</c:v>
                </c:pt>
                <c:pt idx="144">
                  <c:v>6.5000001830000005E-8</c:v>
                </c:pt>
                <c:pt idx="145">
                  <c:v>6.5000001830000005E-8</c:v>
                </c:pt>
                <c:pt idx="146">
                  <c:v>6.5000001830000005E-8</c:v>
                </c:pt>
                <c:pt idx="147">
                  <c:v>6.5000001830000005E-8</c:v>
                </c:pt>
                <c:pt idx="148">
                  <c:v>6.5000001830000005E-8</c:v>
                </c:pt>
                <c:pt idx="149">
                  <c:v>6.5000001830000005E-8</c:v>
                </c:pt>
                <c:pt idx="150">
                  <c:v>1.4999999460000001E-8</c:v>
                </c:pt>
                <c:pt idx="151">
                  <c:v>1.4999999460000001E-8</c:v>
                </c:pt>
                <c:pt idx="152">
                  <c:v>1.4999999460000001E-8</c:v>
                </c:pt>
                <c:pt idx="153">
                  <c:v>1.4999999460000001E-8</c:v>
                </c:pt>
                <c:pt idx="154">
                  <c:v>1.4999999460000001E-8</c:v>
                </c:pt>
                <c:pt idx="155">
                  <c:v>1.4999999460000001E-8</c:v>
                </c:pt>
                <c:pt idx="156">
                  <c:v>1.4999999460000001E-8</c:v>
                </c:pt>
                <c:pt idx="157">
                  <c:v>1.4999999460000001E-8</c:v>
                </c:pt>
                <c:pt idx="158">
                  <c:v>1.4999999460000001E-8</c:v>
                </c:pt>
                <c:pt idx="159">
                  <c:v>1.4999999460000001E-8</c:v>
                </c:pt>
                <c:pt idx="160">
                  <c:v>1.4999999460000001E-8</c:v>
                </c:pt>
                <c:pt idx="161">
                  <c:v>1.4999999460000001E-8</c:v>
                </c:pt>
                <c:pt idx="162">
                  <c:v>1.4999999460000001E-8</c:v>
                </c:pt>
                <c:pt idx="163">
                  <c:v>1.4999999460000001E-8</c:v>
                </c:pt>
                <c:pt idx="164">
                  <c:v>1.4999999460000001E-8</c:v>
                </c:pt>
                <c:pt idx="165">
                  <c:v>1.4999999460000001E-8</c:v>
                </c:pt>
                <c:pt idx="166">
                  <c:v>1.4999999460000001E-8</c:v>
                </c:pt>
                <c:pt idx="167">
                  <c:v>1.4999999460000001E-8</c:v>
                </c:pt>
                <c:pt idx="168">
                  <c:v>1.4999999460000001E-8</c:v>
                </c:pt>
                <c:pt idx="169">
                  <c:v>1.4999999460000001E-8</c:v>
                </c:pt>
                <c:pt idx="170">
                  <c:v>1.4999999460000001E-8</c:v>
                </c:pt>
                <c:pt idx="171">
                  <c:v>1.4999999460000001E-8</c:v>
                </c:pt>
                <c:pt idx="172">
                  <c:v>1.4999999460000001E-8</c:v>
                </c:pt>
                <c:pt idx="173">
                  <c:v>1.4999999460000001E-8</c:v>
                </c:pt>
                <c:pt idx="174">
                  <c:v>1.4999999460000001E-8</c:v>
                </c:pt>
                <c:pt idx="175">
                  <c:v>1.4999999460000001E-8</c:v>
                </c:pt>
                <c:pt idx="176">
                  <c:v>1.4999999460000001E-8</c:v>
                </c:pt>
                <c:pt idx="177">
                  <c:v>1.4999999460000001E-8</c:v>
                </c:pt>
                <c:pt idx="178">
                  <c:v>1.4999999460000001E-8</c:v>
                </c:pt>
                <c:pt idx="179">
                  <c:v>1.4999999460000001E-8</c:v>
                </c:pt>
                <c:pt idx="180">
                  <c:v>9.9999997170000002E-10</c:v>
                </c:pt>
                <c:pt idx="181">
                  <c:v>9.9999997170000002E-10</c:v>
                </c:pt>
                <c:pt idx="182">
                  <c:v>9.9999997170000002E-10</c:v>
                </c:pt>
                <c:pt idx="183">
                  <c:v>9.9999997170000002E-10</c:v>
                </c:pt>
                <c:pt idx="184">
                  <c:v>9.9999997170000002E-10</c:v>
                </c:pt>
                <c:pt idx="185">
                  <c:v>9.9999997170000002E-10</c:v>
                </c:pt>
                <c:pt idx="186">
                  <c:v>9.9999997170000002E-10</c:v>
                </c:pt>
                <c:pt idx="187">
                  <c:v>9.9999997170000002E-10</c:v>
                </c:pt>
                <c:pt idx="188">
                  <c:v>9.9999997170000002E-10</c:v>
                </c:pt>
                <c:pt idx="189">
                  <c:v>9.9999997170000002E-10</c:v>
                </c:pt>
                <c:pt idx="190">
                  <c:v>9.9999997170000002E-10</c:v>
                </c:pt>
                <c:pt idx="191">
                  <c:v>9.9999997170000002E-10</c:v>
                </c:pt>
                <c:pt idx="192">
                  <c:v>9.9999997170000002E-10</c:v>
                </c:pt>
                <c:pt idx="193">
                  <c:v>9.9999997170000002E-10</c:v>
                </c:pt>
                <c:pt idx="194">
                  <c:v>9.9999997170000002E-10</c:v>
                </c:pt>
                <c:pt idx="195">
                  <c:v>9.9999997170000002E-10</c:v>
                </c:pt>
                <c:pt idx="196">
                  <c:v>9.9999997170000002E-10</c:v>
                </c:pt>
                <c:pt idx="197">
                  <c:v>9.9999997170000002E-10</c:v>
                </c:pt>
                <c:pt idx="198">
                  <c:v>9.9999997170000002E-10</c:v>
                </c:pt>
                <c:pt idx="199">
                  <c:v>9.9999997170000002E-10</c:v>
                </c:pt>
                <c:pt idx="200">
                  <c:v>9.9999997170000002E-10</c:v>
                </c:pt>
                <c:pt idx="201">
                  <c:v>9.9999997170000002E-10</c:v>
                </c:pt>
                <c:pt idx="202">
                  <c:v>9.9999997170000002E-10</c:v>
                </c:pt>
                <c:pt idx="203">
                  <c:v>9.9999997170000002E-10</c:v>
                </c:pt>
                <c:pt idx="204">
                  <c:v>9.9999997170000002E-10</c:v>
                </c:pt>
                <c:pt idx="205">
                  <c:v>9.9999997170000002E-10</c:v>
                </c:pt>
                <c:pt idx="206">
                  <c:v>9.9999997170000002E-10</c:v>
                </c:pt>
                <c:pt idx="207">
                  <c:v>9.9999997170000002E-10</c:v>
                </c:pt>
                <c:pt idx="208">
                  <c:v>9.9999997170000002E-10</c:v>
                </c:pt>
                <c:pt idx="209">
                  <c:v>9.9999997170000002E-10</c:v>
                </c:pt>
                <c:pt idx="210">
                  <c:v>1.000000013E-10</c:v>
                </c:pt>
                <c:pt idx="211">
                  <c:v>1.000000013E-10</c:v>
                </c:pt>
                <c:pt idx="212">
                  <c:v>1.000000013E-10</c:v>
                </c:pt>
                <c:pt idx="213">
                  <c:v>1.000000013E-10</c:v>
                </c:pt>
                <c:pt idx="214">
                  <c:v>1.000000013E-10</c:v>
                </c:pt>
                <c:pt idx="215">
                  <c:v>1.000000013E-10</c:v>
                </c:pt>
                <c:pt idx="216">
                  <c:v>1.000000013E-10</c:v>
                </c:pt>
                <c:pt idx="217">
                  <c:v>1.000000013E-10</c:v>
                </c:pt>
                <c:pt idx="218">
                  <c:v>1.000000013E-10</c:v>
                </c:pt>
                <c:pt idx="219">
                  <c:v>1.000000013E-10</c:v>
                </c:pt>
                <c:pt idx="220">
                  <c:v>1.000000013E-10</c:v>
                </c:pt>
                <c:pt idx="221">
                  <c:v>1.000000013E-10</c:v>
                </c:pt>
                <c:pt idx="222">
                  <c:v>1.000000013E-10</c:v>
                </c:pt>
                <c:pt idx="223">
                  <c:v>1.000000013E-10</c:v>
                </c:pt>
                <c:pt idx="224">
                  <c:v>1.000000013E-10</c:v>
                </c:pt>
                <c:pt idx="225">
                  <c:v>1.000000013E-10</c:v>
                </c:pt>
                <c:pt idx="226">
                  <c:v>1.000000013E-10</c:v>
                </c:pt>
                <c:pt idx="227">
                  <c:v>1.000000013E-10</c:v>
                </c:pt>
                <c:pt idx="228">
                  <c:v>1.000000013E-10</c:v>
                </c:pt>
                <c:pt idx="229">
                  <c:v>1.000000013E-10</c:v>
                </c:pt>
                <c:pt idx="230">
                  <c:v>1.000000013E-10</c:v>
                </c:pt>
                <c:pt idx="231">
                  <c:v>1.000000013E-10</c:v>
                </c:pt>
                <c:pt idx="232">
                  <c:v>1.000000013E-10</c:v>
                </c:pt>
                <c:pt idx="233">
                  <c:v>1.000000013E-10</c:v>
                </c:pt>
                <c:pt idx="234">
                  <c:v>1.000000013E-10</c:v>
                </c:pt>
                <c:pt idx="235">
                  <c:v>1.000000013E-10</c:v>
                </c:pt>
                <c:pt idx="236">
                  <c:v>1.000000013E-10</c:v>
                </c:pt>
                <c:pt idx="237">
                  <c:v>1.000000013E-10</c:v>
                </c:pt>
                <c:pt idx="238">
                  <c:v>1.000000013E-10</c:v>
                </c:pt>
                <c:pt idx="239">
                  <c:v>1.000000013E-10</c:v>
                </c:pt>
                <c:pt idx="240">
                  <c:v>1.000000013E-10</c:v>
                </c:pt>
                <c:pt idx="241">
                  <c:v>1.000000013E-10</c:v>
                </c:pt>
                <c:pt idx="242">
                  <c:v>1.000000013E-10</c:v>
                </c:pt>
                <c:pt idx="243">
                  <c:v>1.000000013E-10</c:v>
                </c:pt>
                <c:pt idx="244">
                  <c:v>1.000000013E-10</c:v>
                </c:pt>
                <c:pt idx="245">
                  <c:v>1.000000013E-10</c:v>
                </c:pt>
                <c:pt idx="246">
                  <c:v>1.000000013E-10</c:v>
                </c:pt>
                <c:pt idx="247">
                  <c:v>1.000000013E-10</c:v>
                </c:pt>
                <c:pt idx="248">
                  <c:v>1.000000013E-10</c:v>
                </c:pt>
                <c:pt idx="249">
                  <c:v>1.000000013E-10</c:v>
                </c:pt>
                <c:pt idx="250">
                  <c:v>1.000000013E-10</c:v>
                </c:pt>
                <c:pt idx="251">
                  <c:v>1.000000013E-10</c:v>
                </c:pt>
                <c:pt idx="252">
                  <c:v>1.000000013E-10</c:v>
                </c:pt>
                <c:pt idx="253">
                  <c:v>1.000000013E-10</c:v>
                </c:pt>
                <c:pt idx="254">
                  <c:v>1.000000013E-10</c:v>
                </c:pt>
                <c:pt idx="255">
                  <c:v>1.000000013E-10</c:v>
                </c:pt>
                <c:pt idx="256">
                  <c:v>1.000000013E-10</c:v>
                </c:pt>
                <c:pt idx="257">
                  <c:v>1.000000013E-10</c:v>
                </c:pt>
                <c:pt idx="258">
                  <c:v>1.000000013E-10</c:v>
                </c:pt>
                <c:pt idx="259">
                  <c:v>1.000000013E-10</c:v>
                </c:pt>
                <c:pt idx="260">
                  <c:v>1.000000013E-10</c:v>
                </c:pt>
                <c:pt idx="261">
                  <c:v>1.000000013E-10</c:v>
                </c:pt>
                <c:pt idx="262">
                  <c:v>1.000000013E-10</c:v>
                </c:pt>
                <c:pt idx="263">
                  <c:v>1.000000013E-10</c:v>
                </c:pt>
                <c:pt idx="264">
                  <c:v>1.000000013E-10</c:v>
                </c:pt>
                <c:pt idx="265">
                  <c:v>1.000000013E-10</c:v>
                </c:pt>
                <c:pt idx="266">
                  <c:v>1.000000013E-10</c:v>
                </c:pt>
                <c:pt idx="267">
                  <c:v>1.000000013E-10</c:v>
                </c:pt>
                <c:pt idx="268">
                  <c:v>1.000000013E-10</c:v>
                </c:pt>
                <c:pt idx="269">
                  <c:v>1.000000013E-10</c:v>
                </c:pt>
                <c:pt idx="270">
                  <c:v>1.000000013E-10</c:v>
                </c:pt>
                <c:pt idx="271">
                  <c:v>1.000000013E-10</c:v>
                </c:pt>
                <c:pt idx="272">
                  <c:v>1.000000013E-10</c:v>
                </c:pt>
                <c:pt idx="273">
                  <c:v>1.000000013E-10</c:v>
                </c:pt>
                <c:pt idx="274">
                  <c:v>1.000000013E-10</c:v>
                </c:pt>
                <c:pt idx="275">
                  <c:v>1.000000013E-10</c:v>
                </c:pt>
                <c:pt idx="276">
                  <c:v>1.000000013E-10</c:v>
                </c:pt>
                <c:pt idx="277">
                  <c:v>1.000000013E-10</c:v>
                </c:pt>
                <c:pt idx="278">
                  <c:v>1.000000013E-10</c:v>
                </c:pt>
                <c:pt idx="279">
                  <c:v>1.000000013E-10</c:v>
                </c:pt>
                <c:pt idx="280">
                  <c:v>1.000000013E-10</c:v>
                </c:pt>
                <c:pt idx="281">
                  <c:v>1.000000013E-10</c:v>
                </c:pt>
                <c:pt idx="282">
                  <c:v>1.000000013E-10</c:v>
                </c:pt>
                <c:pt idx="283">
                  <c:v>1.000000013E-10</c:v>
                </c:pt>
                <c:pt idx="284">
                  <c:v>1.000000013E-10</c:v>
                </c:pt>
                <c:pt idx="285">
                  <c:v>1.000000013E-10</c:v>
                </c:pt>
                <c:pt idx="286">
                  <c:v>1.000000013E-10</c:v>
                </c:pt>
                <c:pt idx="287">
                  <c:v>1.000000013E-10</c:v>
                </c:pt>
                <c:pt idx="288">
                  <c:v>1.000000013E-10</c:v>
                </c:pt>
                <c:pt idx="289">
                  <c:v>1.000000013E-10</c:v>
                </c:pt>
                <c:pt idx="290">
                  <c:v>1.000000013E-10</c:v>
                </c:pt>
                <c:pt idx="291">
                  <c:v>1.000000013E-10</c:v>
                </c:pt>
                <c:pt idx="292">
                  <c:v>1.000000013E-10</c:v>
                </c:pt>
                <c:pt idx="293">
                  <c:v>1.000000013E-10</c:v>
                </c:pt>
                <c:pt idx="294">
                  <c:v>1.000000013E-10</c:v>
                </c:pt>
                <c:pt idx="295">
                  <c:v>1.000000013E-10</c:v>
                </c:pt>
                <c:pt idx="296">
                  <c:v>1.000000013E-10</c:v>
                </c:pt>
                <c:pt idx="297">
                  <c:v>1.000000013E-10</c:v>
                </c:pt>
                <c:pt idx="298">
                  <c:v>1.000000013E-10</c:v>
                </c:pt>
                <c:pt idx="299">
                  <c:v>1.000000013E-10</c:v>
                </c:pt>
                <c:pt idx="300">
                  <c:v>1.000000013E-10</c:v>
                </c:pt>
                <c:pt idx="301">
                  <c:v>1.000000013E-10</c:v>
                </c:pt>
                <c:pt idx="302">
                  <c:v>1.000000013E-10</c:v>
                </c:pt>
                <c:pt idx="303">
                  <c:v>1.000000013E-10</c:v>
                </c:pt>
                <c:pt idx="304">
                  <c:v>1.000000013E-10</c:v>
                </c:pt>
                <c:pt idx="305">
                  <c:v>1.000000013E-10</c:v>
                </c:pt>
                <c:pt idx="306">
                  <c:v>1.000000013E-10</c:v>
                </c:pt>
                <c:pt idx="307">
                  <c:v>1.000000013E-10</c:v>
                </c:pt>
                <c:pt idx="308">
                  <c:v>1.000000013E-10</c:v>
                </c:pt>
                <c:pt idx="309">
                  <c:v>1.000000013E-10</c:v>
                </c:pt>
                <c:pt idx="310">
                  <c:v>1.000000013E-10</c:v>
                </c:pt>
                <c:pt idx="311">
                  <c:v>1.000000013E-10</c:v>
                </c:pt>
                <c:pt idx="312">
                  <c:v>1.000000013E-10</c:v>
                </c:pt>
                <c:pt idx="313">
                  <c:v>1.000000013E-10</c:v>
                </c:pt>
                <c:pt idx="314">
                  <c:v>1.000000013E-10</c:v>
                </c:pt>
                <c:pt idx="315">
                  <c:v>1.000000013E-10</c:v>
                </c:pt>
                <c:pt idx="316">
                  <c:v>1.000000013E-10</c:v>
                </c:pt>
                <c:pt idx="317">
                  <c:v>1.000000013E-10</c:v>
                </c:pt>
                <c:pt idx="318">
                  <c:v>1.000000013E-10</c:v>
                </c:pt>
                <c:pt idx="319">
                  <c:v>1.000000013E-10</c:v>
                </c:pt>
                <c:pt idx="320">
                  <c:v>1.000000013E-10</c:v>
                </c:pt>
                <c:pt idx="321">
                  <c:v>1.000000013E-10</c:v>
                </c:pt>
                <c:pt idx="322">
                  <c:v>1.000000013E-10</c:v>
                </c:pt>
                <c:pt idx="323">
                  <c:v>1.000000013E-10</c:v>
                </c:pt>
                <c:pt idx="324">
                  <c:v>1.000000013E-10</c:v>
                </c:pt>
                <c:pt idx="325">
                  <c:v>1.000000013E-10</c:v>
                </c:pt>
                <c:pt idx="326">
                  <c:v>1.000000013E-10</c:v>
                </c:pt>
                <c:pt idx="327">
                  <c:v>1.000000013E-10</c:v>
                </c:pt>
                <c:pt idx="328">
                  <c:v>1.000000013E-10</c:v>
                </c:pt>
                <c:pt idx="329">
                  <c:v>1.000000013E-10</c:v>
                </c:pt>
                <c:pt idx="330">
                  <c:v>9.9999997170000002E-10</c:v>
                </c:pt>
                <c:pt idx="331">
                  <c:v>9.9999997170000002E-10</c:v>
                </c:pt>
                <c:pt idx="332">
                  <c:v>9.9999997170000002E-10</c:v>
                </c:pt>
                <c:pt idx="333">
                  <c:v>9.9999997170000002E-10</c:v>
                </c:pt>
                <c:pt idx="334">
                  <c:v>9.9999997170000002E-10</c:v>
                </c:pt>
                <c:pt idx="335">
                  <c:v>9.9999997170000002E-10</c:v>
                </c:pt>
                <c:pt idx="336">
                  <c:v>9.9999997170000002E-10</c:v>
                </c:pt>
                <c:pt idx="337">
                  <c:v>9.9999997170000002E-10</c:v>
                </c:pt>
                <c:pt idx="338">
                  <c:v>9.9999997170000002E-10</c:v>
                </c:pt>
                <c:pt idx="339">
                  <c:v>9.9999997170000002E-10</c:v>
                </c:pt>
                <c:pt idx="340">
                  <c:v>9.9999997170000002E-10</c:v>
                </c:pt>
                <c:pt idx="341">
                  <c:v>9.9999997170000002E-10</c:v>
                </c:pt>
                <c:pt idx="342">
                  <c:v>9.9999997170000002E-10</c:v>
                </c:pt>
                <c:pt idx="343">
                  <c:v>9.9999997170000002E-10</c:v>
                </c:pt>
                <c:pt idx="344">
                  <c:v>9.9999997170000002E-10</c:v>
                </c:pt>
                <c:pt idx="345">
                  <c:v>9.9999997170000002E-10</c:v>
                </c:pt>
                <c:pt idx="346">
                  <c:v>9.9999997170000002E-10</c:v>
                </c:pt>
                <c:pt idx="347">
                  <c:v>9.9999997170000002E-10</c:v>
                </c:pt>
                <c:pt idx="348">
                  <c:v>9.9999997170000002E-10</c:v>
                </c:pt>
                <c:pt idx="349">
                  <c:v>9.9999997170000002E-10</c:v>
                </c:pt>
                <c:pt idx="350">
                  <c:v>9.9999997170000002E-10</c:v>
                </c:pt>
                <c:pt idx="351">
                  <c:v>9.9999997170000002E-10</c:v>
                </c:pt>
                <c:pt idx="352">
                  <c:v>9.9999997170000002E-10</c:v>
                </c:pt>
                <c:pt idx="353">
                  <c:v>9.9999997170000002E-10</c:v>
                </c:pt>
                <c:pt idx="354">
                  <c:v>9.9999997170000002E-10</c:v>
                </c:pt>
                <c:pt idx="355">
                  <c:v>9.9999997170000002E-10</c:v>
                </c:pt>
                <c:pt idx="356">
                  <c:v>9.9999997170000002E-10</c:v>
                </c:pt>
                <c:pt idx="357">
                  <c:v>9.9999997170000002E-10</c:v>
                </c:pt>
                <c:pt idx="358">
                  <c:v>9.9999997170000002E-10</c:v>
                </c:pt>
                <c:pt idx="359">
                  <c:v>9.9999997170000002E-10</c:v>
                </c:pt>
                <c:pt idx="360">
                  <c:v>4.9999999699999998E-9</c:v>
                </c:pt>
                <c:pt idx="361">
                  <c:v>4.9999999699999998E-9</c:v>
                </c:pt>
                <c:pt idx="362">
                  <c:v>4.9999999699999998E-9</c:v>
                </c:pt>
                <c:pt idx="363">
                  <c:v>4.9999999699999998E-9</c:v>
                </c:pt>
                <c:pt idx="364">
                  <c:v>4.9999999699999998E-9</c:v>
                </c:pt>
                <c:pt idx="365">
                  <c:v>4.9999999699999998E-9</c:v>
                </c:pt>
                <c:pt idx="366">
                  <c:v>4.9999999699999998E-9</c:v>
                </c:pt>
                <c:pt idx="367">
                  <c:v>4.9999999699999998E-9</c:v>
                </c:pt>
                <c:pt idx="368">
                  <c:v>4.9999999699999998E-9</c:v>
                </c:pt>
                <c:pt idx="369">
                  <c:v>4.9999999699999998E-9</c:v>
                </c:pt>
                <c:pt idx="370">
                  <c:v>4.9999999699999998E-9</c:v>
                </c:pt>
                <c:pt idx="371">
                  <c:v>4.9999999699999998E-9</c:v>
                </c:pt>
                <c:pt idx="372">
                  <c:v>4.9999999699999998E-9</c:v>
                </c:pt>
                <c:pt idx="373">
                  <c:v>4.9999999699999998E-9</c:v>
                </c:pt>
                <c:pt idx="374">
                  <c:v>4.9999999699999998E-9</c:v>
                </c:pt>
                <c:pt idx="375">
                  <c:v>4.9999999699999998E-9</c:v>
                </c:pt>
                <c:pt idx="376">
                  <c:v>4.9999999699999998E-9</c:v>
                </c:pt>
                <c:pt idx="377">
                  <c:v>4.9999999699999998E-9</c:v>
                </c:pt>
                <c:pt idx="378">
                  <c:v>4.9999999699999998E-9</c:v>
                </c:pt>
                <c:pt idx="379">
                  <c:v>4.9999999699999998E-9</c:v>
                </c:pt>
                <c:pt idx="380">
                  <c:v>4.9999999699999998E-9</c:v>
                </c:pt>
                <c:pt idx="381">
                  <c:v>4.9999999699999998E-9</c:v>
                </c:pt>
                <c:pt idx="382">
                  <c:v>4.9999999699999998E-9</c:v>
                </c:pt>
                <c:pt idx="383">
                  <c:v>4.9999999699999998E-9</c:v>
                </c:pt>
                <c:pt idx="384">
                  <c:v>4.9999999699999998E-9</c:v>
                </c:pt>
                <c:pt idx="385">
                  <c:v>4.9999999699999998E-9</c:v>
                </c:pt>
                <c:pt idx="386">
                  <c:v>4.9999999699999998E-9</c:v>
                </c:pt>
                <c:pt idx="387">
                  <c:v>4.9999999699999998E-9</c:v>
                </c:pt>
                <c:pt idx="388">
                  <c:v>4.9999999699999998E-9</c:v>
                </c:pt>
                <c:pt idx="389">
                  <c:v>4.9999999699999998E-9</c:v>
                </c:pt>
                <c:pt idx="390">
                  <c:v>9.9999999389999994E-9</c:v>
                </c:pt>
                <c:pt idx="391">
                  <c:v>9.9999999389999994E-9</c:v>
                </c:pt>
                <c:pt idx="392">
                  <c:v>9.9999999389999994E-9</c:v>
                </c:pt>
                <c:pt idx="393">
                  <c:v>9.9999999389999994E-9</c:v>
                </c:pt>
                <c:pt idx="394">
                  <c:v>9.9999999389999994E-9</c:v>
                </c:pt>
                <c:pt idx="395">
                  <c:v>9.9999999389999994E-9</c:v>
                </c:pt>
                <c:pt idx="396">
                  <c:v>9.9999999389999994E-9</c:v>
                </c:pt>
                <c:pt idx="397">
                  <c:v>9.9999999389999994E-9</c:v>
                </c:pt>
                <c:pt idx="398">
                  <c:v>9.9999999389999994E-9</c:v>
                </c:pt>
                <c:pt idx="399">
                  <c:v>9.9999999389999994E-9</c:v>
                </c:pt>
                <c:pt idx="400">
                  <c:v>9.9999999389999994E-9</c:v>
                </c:pt>
                <c:pt idx="401">
                  <c:v>9.9999999389999994E-9</c:v>
                </c:pt>
                <c:pt idx="402">
                  <c:v>9.9999999389999994E-9</c:v>
                </c:pt>
                <c:pt idx="403">
                  <c:v>9.9999999389999994E-9</c:v>
                </c:pt>
                <c:pt idx="404">
                  <c:v>9.9999999389999994E-9</c:v>
                </c:pt>
                <c:pt idx="405">
                  <c:v>9.9999999389999994E-9</c:v>
                </c:pt>
                <c:pt idx="406">
                  <c:v>9.9999999389999994E-9</c:v>
                </c:pt>
                <c:pt idx="407">
                  <c:v>9.9999999389999994E-9</c:v>
                </c:pt>
                <c:pt idx="408">
                  <c:v>9.9999999389999994E-9</c:v>
                </c:pt>
                <c:pt idx="409">
                  <c:v>9.9999999389999994E-9</c:v>
                </c:pt>
                <c:pt idx="410">
                  <c:v>9.9999999389999994E-9</c:v>
                </c:pt>
                <c:pt idx="411">
                  <c:v>9.9999999389999994E-9</c:v>
                </c:pt>
                <c:pt idx="412">
                  <c:v>9.9999999389999994E-9</c:v>
                </c:pt>
                <c:pt idx="413">
                  <c:v>9.9999999389999994E-9</c:v>
                </c:pt>
                <c:pt idx="414">
                  <c:v>9.9999999389999994E-9</c:v>
                </c:pt>
                <c:pt idx="415">
                  <c:v>9.9999999389999994E-9</c:v>
                </c:pt>
                <c:pt idx="416">
                  <c:v>9.9999999389999994E-9</c:v>
                </c:pt>
                <c:pt idx="417">
                  <c:v>9.9999999389999994E-9</c:v>
                </c:pt>
                <c:pt idx="418">
                  <c:v>9.9999999389999994E-9</c:v>
                </c:pt>
                <c:pt idx="419">
                  <c:v>9.9999999389999994E-9</c:v>
                </c:pt>
                <c:pt idx="420">
                  <c:v>2.999999893E-8</c:v>
                </c:pt>
                <c:pt idx="421">
                  <c:v>2.999999893E-8</c:v>
                </c:pt>
                <c:pt idx="422">
                  <c:v>2.999999893E-8</c:v>
                </c:pt>
                <c:pt idx="423">
                  <c:v>2.999999893E-8</c:v>
                </c:pt>
                <c:pt idx="424">
                  <c:v>2.999999893E-8</c:v>
                </c:pt>
                <c:pt idx="425">
                  <c:v>2.999999893E-8</c:v>
                </c:pt>
                <c:pt idx="426">
                  <c:v>2.999999893E-8</c:v>
                </c:pt>
                <c:pt idx="427">
                  <c:v>2.999999893E-8</c:v>
                </c:pt>
                <c:pt idx="428">
                  <c:v>2.999999893E-8</c:v>
                </c:pt>
                <c:pt idx="429">
                  <c:v>2.999999893E-8</c:v>
                </c:pt>
                <c:pt idx="430">
                  <c:v>2.999999893E-8</c:v>
                </c:pt>
                <c:pt idx="431">
                  <c:v>2.999999893E-8</c:v>
                </c:pt>
                <c:pt idx="432">
                  <c:v>2.999999893E-8</c:v>
                </c:pt>
                <c:pt idx="433">
                  <c:v>2.999999893E-8</c:v>
                </c:pt>
                <c:pt idx="434">
                  <c:v>2.999999893E-8</c:v>
                </c:pt>
                <c:pt idx="435">
                  <c:v>2.999999893E-8</c:v>
                </c:pt>
                <c:pt idx="436">
                  <c:v>2.999999893E-8</c:v>
                </c:pt>
                <c:pt idx="437">
                  <c:v>2.999999893E-8</c:v>
                </c:pt>
                <c:pt idx="438">
                  <c:v>2.999999893E-8</c:v>
                </c:pt>
                <c:pt idx="439">
                  <c:v>2.999999893E-8</c:v>
                </c:pt>
                <c:pt idx="440">
                  <c:v>2.999999893E-8</c:v>
                </c:pt>
                <c:pt idx="441">
                  <c:v>2.999999893E-8</c:v>
                </c:pt>
                <c:pt idx="442">
                  <c:v>2.999999893E-8</c:v>
                </c:pt>
                <c:pt idx="443">
                  <c:v>2.999999893E-8</c:v>
                </c:pt>
                <c:pt idx="444">
                  <c:v>2.999999893E-8</c:v>
                </c:pt>
                <c:pt idx="445">
                  <c:v>2.999999893E-8</c:v>
                </c:pt>
                <c:pt idx="446">
                  <c:v>2.999999893E-8</c:v>
                </c:pt>
                <c:pt idx="447">
                  <c:v>2.999999893E-8</c:v>
                </c:pt>
                <c:pt idx="448">
                  <c:v>2.999999893E-8</c:v>
                </c:pt>
                <c:pt idx="449">
                  <c:v>2.999999893E-8</c:v>
                </c:pt>
                <c:pt idx="450">
                  <c:v>5.999999786E-8</c:v>
                </c:pt>
                <c:pt idx="451">
                  <c:v>5.999999786E-8</c:v>
                </c:pt>
                <c:pt idx="452">
                  <c:v>5.999999786E-8</c:v>
                </c:pt>
                <c:pt idx="453">
                  <c:v>5.999999786E-8</c:v>
                </c:pt>
                <c:pt idx="454">
                  <c:v>5.999999786E-8</c:v>
                </c:pt>
                <c:pt idx="455">
                  <c:v>5.999999786E-8</c:v>
                </c:pt>
                <c:pt idx="456">
                  <c:v>5.999999786E-8</c:v>
                </c:pt>
                <c:pt idx="457">
                  <c:v>5.999999786E-8</c:v>
                </c:pt>
                <c:pt idx="458">
                  <c:v>5.999999786E-8</c:v>
                </c:pt>
                <c:pt idx="459">
                  <c:v>5.999999786E-8</c:v>
                </c:pt>
                <c:pt idx="460">
                  <c:v>5.999999786E-8</c:v>
                </c:pt>
                <c:pt idx="461">
                  <c:v>5.999999786E-8</c:v>
                </c:pt>
                <c:pt idx="462">
                  <c:v>5.999999786E-8</c:v>
                </c:pt>
                <c:pt idx="463">
                  <c:v>5.999999786E-8</c:v>
                </c:pt>
                <c:pt idx="464">
                  <c:v>5.999999786E-8</c:v>
                </c:pt>
                <c:pt idx="465">
                  <c:v>5.999999786E-8</c:v>
                </c:pt>
                <c:pt idx="466">
                  <c:v>5.999999786E-8</c:v>
                </c:pt>
                <c:pt idx="467">
                  <c:v>5.999999786E-8</c:v>
                </c:pt>
                <c:pt idx="468">
                  <c:v>5.999999786E-8</c:v>
                </c:pt>
                <c:pt idx="469">
                  <c:v>5.999999786E-8</c:v>
                </c:pt>
                <c:pt idx="470">
                  <c:v>5.999999786E-8</c:v>
                </c:pt>
                <c:pt idx="471">
                  <c:v>5.999999786E-8</c:v>
                </c:pt>
                <c:pt idx="472">
                  <c:v>5.999999786E-8</c:v>
                </c:pt>
                <c:pt idx="473">
                  <c:v>5.999999786E-8</c:v>
                </c:pt>
                <c:pt idx="474">
                  <c:v>5.999999786E-8</c:v>
                </c:pt>
                <c:pt idx="475">
                  <c:v>5.999999786E-8</c:v>
                </c:pt>
                <c:pt idx="476">
                  <c:v>5.999999786E-8</c:v>
                </c:pt>
                <c:pt idx="477">
                  <c:v>5.999999786E-8</c:v>
                </c:pt>
                <c:pt idx="478">
                  <c:v>5.999999786E-8</c:v>
                </c:pt>
                <c:pt idx="479">
                  <c:v>5.999999786E-8</c:v>
                </c:pt>
                <c:pt idx="480">
                  <c:v>8.5000003479999997E-8</c:v>
                </c:pt>
                <c:pt idx="481">
                  <c:v>8.5000003479999997E-8</c:v>
                </c:pt>
                <c:pt idx="482">
                  <c:v>8.5000003479999997E-8</c:v>
                </c:pt>
                <c:pt idx="483">
                  <c:v>8.5000003479999997E-8</c:v>
                </c:pt>
                <c:pt idx="484">
                  <c:v>8.5000003479999997E-8</c:v>
                </c:pt>
                <c:pt idx="485">
                  <c:v>8.5000003479999997E-8</c:v>
                </c:pt>
                <c:pt idx="486">
                  <c:v>8.5000003479999997E-8</c:v>
                </c:pt>
                <c:pt idx="487">
                  <c:v>8.5000003479999997E-8</c:v>
                </c:pt>
                <c:pt idx="488">
                  <c:v>8.5000003479999997E-8</c:v>
                </c:pt>
                <c:pt idx="489">
                  <c:v>8.5000003479999997E-8</c:v>
                </c:pt>
                <c:pt idx="490">
                  <c:v>8.5000003479999997E-8</c:v>
                </c:pt>
                <c:pt idx="491">
                  <c:v>8.5000003479999997E-8</c:v>
                </c:pt>
                <c:pt idx="492">
                  <c:v>8.5000003479999997E-8</c:v>
                </c:pt>
                <c:pt idx="493">
                  <c:v>8.5000003479999997E-8</c:v>
                </c:pt>
                <c:pt idx="494">
                  <c:v>8.5000003479999997E-8</c:v>
                </c:pt>
                <c:pt idx="495">
                  <c:v>8.5000003479999997E-8</c:v>
                </c:pt>
                <c:pt idx="496">
                  <c:v>8.5000003479999997E-8</c:v>
                </c:pt>
                <c:pt idx="497">
                  <c:v>8.5000003479999997E-8</c:v>
                </c:pt>
                <c:pt idx="498">
                  <c:v>8.5000003479999997E-8</c:v>
                </c:pt>
                <c:pt idx="499">
                  <c:v>8.5000003479999997E-8</c:v>
                </c:pt>
                <c:pt idx="500">
                  <c:v>8.5000003479999997E-8</c:v>
                </c:pt>
                <c:pt idx="501">
                  <c:v>8.5000003479999997E-8</c:v>
                </c:pt>
                <c:pt idx="502">
                  <c:v>8.5000003479999997E-8</c:v>
                </c:pt>
                <c:pt idx="503">
                  <c:v>8.5000003479999997E-8</c:v>
                </c:pt>
                <c:pt idx="504">
                  <c:v>8.5000003479999997E-8</c:v>
                </c:pt>
                <c:pt idx="505">
                  <c:v>8.5000003479999997E-8</c:v>
                </c:pt>
                <c:pt idx="506">
                  <c:v>8.5000003479999997E-8</c:v>
                </c:pt>
                <c:pt idx="507">
                  <c:v>8.5000003479999997E-8</c:v>
                </c:pt>
                <c:pt idx="508">
                  <c:v>8.5000003479999997E-8</c:v>
                </c:pt>
                <c:pt idx="509">
                  <c:v>8.5000003479999997E-8</c:v>
                </c:pt>
                <c:pt idx="510">
                  <c:v>2.5000000289999999E-8</c:v>
                </c:pt>
                <c:pt idx="511">
                  <c:v>2.5000000289999999E-8</c:v>
                </c:pt>
                <c:pt idx="512">
                  <c:v>2.5000000289999999E-8</c:v>
                </c:pt>
                <c:pt idx="513">
                  <c:v>2.5000000289999999E-8</c:v>
                </c:pt>
                <c:pt idx="514">
                  <c:v>2.5000000289999999E-8</c:v>
                </c:pt>
                <c:pt idx="515">
                  <c:v>2.5000000289999999E-8</c:v>
                </c:pt>
                <c:pt idx="516">
                  <c:v>2.5000000289999999E-8</c:v>
                </c:pt>
                <c:pt idx="517">
                  <c:v>2.5000000289999999E-8</c:v>
                </c:pt>
                <c:pt idx="518">
                  <c:v>2.5000000289999999E-8</c:v>
                </c:pt>
                <c:pt idx="519">
                  <c:v>2.5000000289999999E-8</c:v>
                </c:pt>
                <c:pt idx="520">
                  <c:v>2.5000000289999999E-8</c:v>
                </c:pt>
                <c:pt idx="521">
                  <c:v>2.5000000289999999E-8</c:v>
                </c:pt>
                <c:pt idx="522">
                  <c:v>2.5000000289999999E-8</c:v>
                </c:pt>
                <c:pt idx="523">
                  <c:v>2.5000000289999999E-8</c:v>
                </c:pt>
                <c:pt idx="524">
                  <c:v>2.5000000289999999E-8</c:v>
                </c:pt>
                <c:pt idx="525">
                  <c:v>2.5000000289999999E-8</c:v>
                </c:pt>
                <c:pt idx="526">
                  <c:v>2.5000000289999999E-8</c:v>
                </c:pt>
                <c:pt idx="527">
                  <c:v>2.5000000289999999E-8</c:v>
                </c:pt>
                <c:pt idx="528">
                  <c:v>2.5000000289999999E-8</c:v>
                </c:pt>
                <c:pt idx="529">
                  <c:v>2.5000000289999999E-8</c:v>
                </c:pt>
                <c:pt idx="530">
                  <c:v>2.5000000289999999E-8</c:v>
                </c:pt>
                <c:pt idx="531">
                  <c:v>2.5000000289999999E-8</c:v>
                </c:pt>
                <c:pt idx="532">
                  <c:v>2.5000000289999999E-8</c:v>
                </c:pt>
                <c:pt idx="533">
                  <c:v>2.5000000289999999E-8</c:v>
                </c:pt>
                <c:pt idx="534">
                  <c:v>2.5000000289999999E-8</c:v>
                </c:pt>
                <c:pt idx="535">
                  <c:v>2.5000000289999999E-8</c:v>
                </c:pt>
                <c:pt idx="536">
                  <c:v>2.5000000289999999E-8</c:v>
                </c:pt>
                <c:pt idx="537">
                  <c:v>2.5000000289999999E-8</c:v>
                </c:pt>
                <c:pt idx="538">
                  <c:v>2.5000000289999999E-8</c:v>
                </c:pt>
                <c:pt idx="539">
                  <c:v>2.5000000289999999E-8</c:v>
                </c:pt>
                <c:pt idx="540">
                  <c:v>1.000000013E-10</c:v>
                </c:pt>
                <c:pt idx="541">
                  <c:v>1.000000013E-10</c:v>
                </c:pt>
                <c:pt idx="542">
                  <c:v>1.000000013E-10</c:v>
                </c:pt>
                <c:pt idx="543">
                  <c:v>1.000000013E-10</c:v>
                </c:pt>
                <c:pt idx="544">
                  <c:v>1.000000013E-10</c:v>
                </c:pt>
                <c:pt idx="545">
                  <c:v>1.000000013E-10</c:v>
                </c:pt>
                <c:pt idx="546">
                  <c:v>1.000000013E-10</c:v>
                </c:pt>
                <c:pt idx="547">
                  <c:v>1.000000013E-10</c:v>
                </c:pt>
                <c:pt idx="548">
                  <c:v>1.000000013E-10</c:v>
                </c:pt>
                <c:pt idx="549">
                  <c:v>1.000000013E-10</c:v>
                </c:pt>
                <c:pt idx="550">
                  <c:v>1.000000013E-10</c:v>
                </c:pt>
                <c:pt idx="551">
                  <c:v>1.000000013E-10</c:v>
                </c:pt>
                <c:pt idx="552">
                  <c:v>1.000000013E-10</c:v>
                </c:pt>
                <c:pt idx="553">
                  <c:v>1.000000013E-10</c:v>
                </c:pt>
                <c:pt idx="554">
                  <c:v>1.000000013E-10</c:v>
                </c:pt>
                <c:pt idx="555">
                  <c:v>1.000000013E-10</c:v>
                </c:pt>
                <c:pt idx="556">
                  <c:v>1.000000013E-10</c:v>
                </c:pt>
                <c:pt idx="557">
                  <c:v>1.000000013E-10</c:v>
                </c:pt>
                <c:pt idx="558">
                  <c:v>1.000000013E-10</c:v>
                </c:pt>
                <c:pt idx="559">
                  <c:v>1.000000013E-10</c:v>
                </c:pt>
                <c:pt idx="560">
                  <c:v>1.000000013E-10</c:v>
                </c:pt>
                <c:pt idx="561">
                  <c:v>1.000000013E-10</c:v>
                </c:pt>
                <c:pt idx="562">
                  <c:v>1.000000013E-10</c:v>
                </c:pt>
                <c:pt idx="563">
                  <c:v>1.000000013E-10</c:v>
                </c:pt>
                <c:pt idx="564">
                  <c:v>1.000000013E-10</c:v>
                </c:pt>
                <c:pt idx="565">
                  <c:v>1.000000013E-10</c:v>
                </c:pt>
                <c:pt idx="566">
                  <c:v>1.000000013E-10</c:v>
                </c:pt>
                <c:pt idx="567">
                  <c:v>1.000000013E-10</c:v>
                </c:pt>
                <c:pt idx="568">
                  <c:v>1.000000013E-10</c:v>
                </c:pt>
                <c:pt idx="569">
                  <c:v>1.000000013E-10</c:v>
                </c:pt>
                <c:pt idx="570">
                  <c:v>1.000000013E-10</c:v>
                </c:pt>
                <c:pt idx="571">
                  <c:v>1.000000013E-10</c:v>
                </c:pt>
                <c:pt idx="572">
                  <c:v>1.000000013E-10</c:v>
                </c:pt>
                <c:pt idx="573">
                  <c:v>1.000000013E-10</c:v>
                </c:pt>
                <c:pt idx="574">
                  <c:v>1.000000013E-10</c:v>
                </c:pt>
                <c:pt idx="575">
                  <c:v>1.000000013E-10</c:v>
                </c:pt>
                <c:pt idx="576">
                  <c:v>1.000000013E-10</c:v>
                </c:pt>
                <c:pt idx="577">
                  <c:v>1.000000013E-10</c:v>
                </c:pt>
                <c:pt idx="578">
                  <c:v>1.000000013E-10</c:v>
                </c:pt>
                <c:pt idx="579">
                  <c:v>1.000000013E-10</c:v>
                </c:pt>
                <c:pt idx="580">
                  <c:v>1.000000013E-10</c:v>
                </c:pt>
                <c:pt idx="581">
                  <c:v>1.000000013E-10</c:v>
                </c:pt>
                <c:pt idx="582">
                  <c:v>1.000000013E-10</c:v>
                </c:pt>
                <c:pt idx="583">
                  <c:v>1.000000013E-10</c:v>
                </c:pt>
                <c:pt idx="584">
                  <c:v>1.000000013E-10</c:v>
                </c:pt>
                <c:pt idx="585">
                  <c:v>1.000000013E-10</c:v>
                </c:pt>
                <c:pt idx="586">
                  <c:v>1.000000013E-10</c:v>
                </c:pt>
                <c:pt idx="587">
                  <c:v>1.000000013E-10</c:v>
                </c:pt>
                <c:pt idx="588">
                  <c:v>1.000000013E-10</c:v>
                </c:pt>
                <c:pt idx="589">
                  <c:v>1.000000013E-10</c:v>
                </c:pt>
                <c:pt idx="590">
                  <c:v>1.000000013E-10</c:v>
                </c:pt>
                <c:pt idx="591">
                  <c:v>1.000000013E-10</c:v>
                </c:pt>
                <c:pt idx="592">
                  <c:v>1.000000013E-10</c:v>
                </c:pt>
                <c:pt idx="593">
                  <c:v>1.000000013E-10</c:v>
                </c:pt>
                <c:pt idx="594">
                  <c:v>1.000000013E-10</c:v>
                </c:pt>
                <c:pt idx="595">
                  <c:v>1.000000013E-10</c:v>
                </c:pt>
                <c:pt idx="596">
                  <c:v>1.000000013E-10</c:v>
                </c:pt>
                <c:pt idx="597">
                  <c:v>1.000000013E-10</c:v>
                </c:pt>
                <c:pt idx="598">
                  <c:v>1.000000013E-10</c:v>
                </c:pt>
                <c:pt idx="599">
                  <c:v>1.000000013E-10</c:v>
                </c:pt>
                <c:pt idx="600">
                  <c:v>1.000000013E-10</c:v>
                </c:pt>
                <c:pt idx="601">
                  <c:v>1.000000013E-10</c:v>
                </c:pt>
                <c:pt idx="602">
                  <c:v>1.000000013E-10</c:v>
                </c:pt>
                <c:pt idx="603">
                  <c:v>1.000000013E-10</c:v>
                </c:pt>
                <c:pt idx="604">
                  <c:v>1.000000013E-10</c:v>
                </c:pt>
                <c:pt idx="605">
                  <c:v>1.000000013E-10</c:v>
                </c:pt>
                <c:pt idx="606">
                  <c:v>1.000000013E-10</c:v>
                </c:pt>
                <c:pt idx="607">
                  <c:v>1.000000013E-10</c:v>
                </c:pt>
                <c:pt idx="608">
                  <c:v>1.000000013E-10</c:v>
                </c:pt>
                <c:pt idx="609">
                  <c:v>1.000000013E-10</c:v>
                </c:pt>
                <c:pt idx="610">
                  <c:v>1.000000013E-10</c:v>
                </c:pt>
                <c:pt idx="611">
                  <c:v>1.000000013E-10</c:v>
                </c:pt>
                <c:pt idx="612">
                  <c:v>1.000000013E-10</c:v>
                </c:pt>
                <c:pt idx="613">
                  <c:v>1.000000013E-10</c:v>
                </c:pt>
                <c:pt idx="614">
                  <c:v>1.000000013E-10</c:v>
                </c:pt>
                <c:pt idx="615">
                  <c:v>1.000000013E-10</c:v>
                </c:pt>
                <c:pt idx="616">
                  <c:v>1.000000013E-10</c:v>
                </c:pt>
                <c:pt idx="617">
                  <c:v>1.000000013E-10</c:v>
                </c:pt>
                <c:pt idx="618">
                  <c:v>1.000000013E-10</c:v>
                </c:pt>
                <c:pt idx="619">
                  <c:v>1.000000013E-10</c:v>
                </c:pt>
                <c:pt idx="620">
                  <c:v>1.000000013E-10</c:v>
                </c:pt>
                <c:pt idx="621">
                  <c:v>1.000000013E-10</c:v>
                </c:pt>
                <c:pt idx="622">
                  <c:v>1.000000013E-10</c:v>
                </c:pt>
                <c:pt idx="623">
                  <c:v>1.000000013E-10</c:v>
                </c:pt>
                <c:pt idx="624">
                  <c:v>1.000000013E-10</c:v>
                </c:pt>
                <c:pt idx="625">
                  <c:v>1.000000013E-10</c:v>
                </c:pt>
                <c:pt idx="626">
                  <c:v>1.000000013E-10</c:v>
                </c:pt>
                <c:pt idx="627">
                  <c:v>1.000000013E-10</c:v>
                </c:pt>
                <c:pt idx="628">
                  <c:v>1.000000013E-10</c:v>
                </c:pt>
                <c:pt idx="629">
                  <c:v>1.000000013E-10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'schedule k=4.32ftday'!$F$2</c:f>
              <c:strCache>
                <c:ptCount val="1"/>
                <c:pt idx="0">
                  <c:v>AET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'schedule k=4.32ftday'!$D$3:$D$632</c:f>
              <c:numCache>
                <c:formatCode>d\-mmm</c:formatCode>
                <c:ptCount val="630"/>
                <c:pt idx="0">
                  <c:v>42826</c:v>
                </c:pt>
                <c:pt idx="1">
                  <c:v>42827</c:v>
                </c:pt>
                <c:pt idx="2">
                  <c:v>42828</c:v>
                </c:pt>
                <c:pt idx="3">
                  <c:v>42829</c:v>
                </c:pt>
                <c:pt idx="4">
                  <c:v>42830</c:v>
                </c:pt>
                <c:pt idx="5">
                  <c:v>42831</c:v>
                </c:pt>
                <c:pt idx="6">
                  <c:v>42832</c:v>
                </c:pt>
                <c:pt idx="7">
                  <c:v>42833</c:v>
                </c:pt>
                <c:pt idx="8">
                  <c:v>42834</c:v>
                </c:pt>
                <c:pt idx="9">
                  <c:v>42835</c:v>
                </c:pt>
                <c:pt idx="10">
                  <c:v>42836</c:v>
                </c:pt>
                <c:pt idx="11">
                  <c:v>42837</c:v>
                </c:pt>
                <c:pt idx="12">
                  <c:v>42838</c:v>
                </c:pt>
                <c:pt idx="13">
                  <c:v>42839</c:v>
                </c:pt>
                <c:pt idx="14">
                  <c:v>42840</c:v>
                </c:pt>
                <c:pt idx="15">
                  <c:v>42841</c:v>
                </c:pt>
                <c:pt idx="16">
                  <c:v>42842</c:v>
                </c:pt>
                <c:pt idx="17">
                  <c:v>42843</c:v>
                </c:pt>
                <c:pt idx="18">
                  <c:v>42844</c:v>
                </c:pt>
                <c:pt idx="19">
                  <c:v>42845</c:v>
                </c:pt>
                <c:pt idx="20">
                  <c:v>42846</c:v>
                </c:pt>
                <c:pt idx="21">
                  <c:v>42847</c:v>
                </c:pt>
                <c:pt idx="22">
                  <c:v>42848</c:v>
                </c:pt>
                <c:pt idx="23">
                  <c:v>42849</c:v>
                </c:pt>
                <c:pt idx="24">
                  <c:v>42850</c:v>
                </c:pt>
                <c:pt idx="25">
                  <c:v>42851</c:v>
                </c:pt>
                <c:pt idx="26">
                  <c:v>42852</c:v>
                </c:pt>
                <c:pt idx="27">
                  <c:v>42853</c:v>
                </c:pt>
                <c:pt idx="28">
                  <c:v>42854</c:v>
                </c:pt>
                <c:pt idx="29">
                  <c:v>42855</c:v>
                </c:pt>
                <c:pt idx="30">
                  <c:v>42856</c:v>
                </c:pt>
                <c:pt idx="31">
                  <c:v>42857</c:v>
                </c:pt>
                <c:pt idx="32">
                  <c:v>42858</c:v>
                </c:pt>
                <c:pt idx="33">
                  <c:v>42859</c:v>
                </c:pt>
                <c:pt idx="34">
                  <c:v>42860</c:v>
                </c:pt>
                <c:pt idx="35">
                  <c:v>42861</c:v>
                </c:pt>
                <c:pt idx="36">
                  <c:v>42862</c:v>
                </c:pt>
                <c:pt idx="37">
                  <c:v>42863</c:v>
                </c:pt>
                <c:pt idx="38">
                  <c:v>42864</c:v>
                </c:pt>
                <c:pt idx="39">
                  <c:v>42865</c:v>
                </c:pt>
                <c:pt idx="40">
                  <c:v>42866</c:v>
                </c:pt>
                <c:pt idx="41">
                  <c:v>42867</c:v>
                </c:pt>
                <c:pt idx="42">
                  <c:v>42868</c:v>
                </c:pt>
                <c:pt idx="43">
                  <c:v>42869</c:v>
                </c:pt>
                <c:pt idx="44">
                  <c:v>42870</c:v>
                </c:pt>
                <c:pt idx="45">
                  <c:v>42871</c:v>
                </c:pt>
                <c:pt idx="46">
                  <c:v>42872</c:v>
                </c:pt>
                <c:pt idx="47">
                  <c:v>42873</c:v>
                </c:pt>
                <c:pt idx="48">
                  <c:v>42874</c:v>
                </c:pt>
                <c:pt idx="49">
                  <c:v>42875</c:v>
                </c:pt>
                <c:pt idx="50">
                  <c:v>42876</c:v>
                </c:pt>
                <c:pt idx="51">
                  <c:v>42877</c:v>
                </c:pt>
                <c:pt idx="52">
                  <c:v>42878</c:v>
                </c:pt>
                <c:pt idx="53">
                  <c:v>42879</c:v>
                </c:pt>
                <c:pt idx="54">
                  <c:v>42880</c:v>
                </c:pt>
                <c:pt idx="55">
                  <c:v>42881</c:v>
                </c:pt>
                <c:pt idx="56">
                  <c:v>42882</c:v>
                </c:pt>
                <c:pt idx="57">
                  <c:v>42883</c:v>
                </c:pt>
                <c:pt idx="58">
                  <c:v>42884</c:v>
                </c:pt>
                <c:pt idx="59">
                  <c:v>42885</c:v>
                </c:pt>
                <c:pt idx="60">
                  <c:v>42886</c:v>
                </c:pt>
                <c:pt idx="61">
                  <c:v>42887</c:v>
                </c:pt>
                <c:pt idx="62">
                  <c:v>42888</c:v>
                </c:pt>
                <c:pt idx="63">
                  <c:v>42889</c:v>
                </c:pt>
                <c:pt idx="64">
                  <c:v>42890</c:v>
                </c:pt>
                <c:pt idx="65">
                  <c:v>42891</c:v>
                </c:pt>
                <c:pt idx="66">
                  <c:v>42892</c:v>
                </c:pt>
                <c:pt idx="67">
                  <c:v>42893</c:v>
                </c:pt>
                <c:pt idx="68">
                  <c:v>42894</c:v>
                </c:pt>
                <c:pt idx="69">
                  <c:v>42895</c:v>
                </c:pt>
                <c:pt idx="70">
                  <c:v>42896</c:v>
                </c:pt>
                <c:pt idx="71">
                  <c:v>42897</c:v>
                </c:pt>
                <c:pt idx="72">
                  <c:v>42898</c:v>
                </c:pt>
                <c:pt idx="73">
                  <c:v>42899</c:v>
                </c:pt>
                <c:pt idx="74">
                  <c:v>42900</c:v>
                </c:pt>
                <c:pt idx="75">
                  <c:v>42901</c:v>
                </c:pt>
                <c:pt idx="76">
                  <c:v>42902</c:v>
                </c:pt>
                <c:pt idx="77">
                  <c:v>42903</c:v>
                </c:pt>
                <c:pt idx="78">
                  <c:v>42904</c:v>
                </c:pt>
                <c:pt idx="79">
                  <c:v>42905</c:v>
                </c:pt>
                <c:pt idx="80">
                  <c:v>42906</c:v>
                </c:pt>
                <c:pt idx="81">
                  <c:v>42907</c:v>
                </c:pt>
                <c:pt idx="82">
                  <c:v>42908</c:v>
                </c:pt>
                <c:pt idx="83">
                  <c:v>42909</c:v>
                </c:pt>
                <c:pt idx="84">
                  <c:v>42910</c:v>
                </c:pt>
                <c:pt idx="85">
                  <c:v>42911</c:v>
                </c:pt>
                <c:pt idx="86">
                  <c:v>42912</c:v>
                </c:pt>
                <c:pt idx="87">
                  <c:v>42913</c:v>
                </c:pt>
                <c:pt idx="88">
                  <c:v>42914</c:v>
                </c:pt>
                <c:pt idx="89">
                  <c:v>42915</c:v>
                </c:pt>
                <c:pt idx="90">
                  <c:v>42916</c:v>
                </c:pt>
                <c:pt idx="91">
                  <c:v>42917</c:v>
                </c:pt>
                <c:pt idx="92">
                  <c:v>42918</c:v>
                </c:pt>
                <c:pt idx="93">
                  <c:v>42919</c:v>
                </c:pt>
                <c:pt idx="94">
                  <c:v>42920</c:v>
                </c:pt>
                <c:pt idx="95">
                  <c:v>42921</c:v>
                </c:pt>
                <c:pt idx="96">
                  <c:v>42922</c:v>
                </c:pt>
                <c:pt idx="97">
                  <c:v>42923</c:v>
                </c:pt>
                <c:pt idx="98">
                  <c:v>42924</c:v>
                </c:pt>
                <c:pt idx="99">
                  <c:v>42925</c:v>
                </c:pt>
                <c:pt idx="100">
                  <c:v>42926</c:v>
                </c:pt>
                <c:pt idx="101">
                  <c:v>42927</c:v>
                </c:pt>
                <c:pt idx="102">
                  <c:v>42928</c:v>
                </c:pt>
                <c:pt idx="103">
                  <c:v>42929</c:v>
                </c:pt>
                <c:pt idx="104">
                  <c:v>42930</c:v>
                </c:pt>
                <c:pt idx="105">
                  <c:v>42931</c:v>
                </c:pt>
                <c:pt idx="106">
                  <c:v>42932</c:v>
                </c:pt>
                <c:pt idx="107">
                  <c:v>42933</c:v>
                </c:pt>
                <c:pt idx="108">
                  <c:v>42934</c:v>
                </c:pt>
                <c:pt idx="109">
                  <c:v>42935</c:v>
                </c:pt>
                <c:pt idx="110">
                  <c:v>42936</c:v>
                </c:pt>
                <c:pt idx="111">
                  <c:v>42937</c:v>
                </c:pt>
                <c:pt idx="112">
                  <c:v>42938</c:v>
                </c:pt>
                <c:pt idx="113">
                  <c:v>42939</c:v>
                </c:pt>
                <c:pt idx="114">
                  <c:v>42940</c:v>
                </c:pt>
                <c:pt idx="115">
                  <c:v>42941</c:v>
                </c:pt>
                <c:pt idx="116">
                  <c:v>42942</c:v>
                </c:pt>
                <c:pt idx="117">
                  <c:v>42943</c:v>
                </c:pt>
                <c:pt idx="118">
                  <c:v>42944</c:v>
                </c:pt>
                <c:pt idx="119">
                  <c:v>42945</c:v>
                </c:pt>
                <c:pt idx="120">
                  <c:v>42946</c:v>
                </c:pt>
                <c:pt idx="121">
                  <c:v>42947</c:v>
                </c:pt>
                <c:pt idx="122">
                  <c:v>42948</c:v>
                </c:pt>
                <c:pt idx="123">
                  <c:v>42949</c:v>
                </c:pt>
                <c:pt idx="124">
                  <c:v>42950</c:v>
                </c:pt>
                <c:pt idx="125">
                  <c:v>42951</c:v>
                </c:pt>
                <c:pt idx="126">
                  <c:v>42952</c:v>
                </c:pt>
                <c:pt idx="127">
                  <c:v>42953</c:v>
                </c:pt>
                <c:pt idx="128">
                  <c:v>42954</c:v>
                </c:pt>
                <c:pt idx="129">
                  <c:v>42955</c:v>
                </c:pt>
                <c:pt idx="130">
                  <c:v>42956</c:v>
                </c:pt>
                <c:pt idx="131">
                  <c:v>42957</c:v>
                </c:pt>
                <c:pt idx="132">
                  <c:v>42958</c:v>
                </c:pt>
                <c:pt idx="133">
                  <c:v>42959</c:v>
                </c:pt>
                <c:pt idx="134">
                  <c:v>42960</c:v>
                </c:pt>
                <c:pt idx="135">
                  <c:v>42961</c:v>
                </c:pt>
                <c:pt idx="136">
                  <c:v>42962</c:v>
                </c:pt>
                <c:pt idx="137">
                  <c:v>42963</c:v>
                </c:pt>
                <c:pt idx="138">
                  <c:v>42964</c:v>
                </c:pt>
                <c:pt idx="139">
                  <c:v>42965</c:v>
                </c:pt>
                <c:pt idx="140">
                  <c:v>42966</c:v>
                </c:pt>
                <c:pt idx="141">
                  <c:v>42967</c:v>
                </c:pt>
                <c:pt idx="142">
                  <c:v>42968</c:v>
                </c:pt>
                <c:pt idx="143">
                  <c:v>42969</c:v>
                </c:pt>
                <c:pt idx="144">
                  <c:v>42970</c:v>
                </c:pt>
                <c:pt idx="145">
                  <c:v>42971</c:v>
                </c:pt>
                <c:pt idx="146">
                  <c:v>42972</c:v>
                </c:pt>
                <c:pt idx="147">
                  <c:v>42973</c:v>
                </c:pt>
                <c:pt idx="148">
                  <c:v>42974</c:v>
                </c:pt>
                <c:pt idx="149">
                  <c:v>42975</c:v>
                </c:pt>
                <c:pt idx="150">
                  <c:v>42976</c:v>
                </c:pt>
                <c:pt idx="151">
                  <c:v>42977</c:v>
                </c:pt>
                <c:pt idx="152">
                  <c:v>42978</c:v>
                </c:pt>
                <c:pt idx="153">
                  <c:v>42979</c:v>
                </c:pt>
                <c:pt idx="154">
                  <c:v>42980</c:v>
                </c:pt>
                <c:pt idx="155">
                  <c:v>42981</c:v>
                </c:pt>
                <c:pt idx="156">
                  <c:v>42982</c:v>
                </c:pt>
                <c:pt idx="157">
                  <c:v>42983</c:v>
                </c:pt>
                <c:pt idx="158">
                  <c:v>42984</c:v>
                </c:pt>
                <c:pt idx="159">
                  <c:v>42985</c:v>
                </c:pt>
                <c:pt idx="160">
                  <c:v>42986</c:v>
                </c:pt>
                <c:pt idx="161">
                  <c:v>42987</c:v>
                </c:pt>
                <c:pt idx="162">
                  <c:v>42988</c:v>
                </c:pt>
                <c:pt idx="163">
                  <c:v>42989</c:v>
                </c:pt>
                <c:pt idx="164">
                  <c:v>42990</c:v>
                </c:pt>
                <c:pt idx="165">
                  <c:v>42991</c:v>
                </c:pt>
                <c:pt idx="166">
                  <c:v>42992</c:v>
                </c:pt>
                <c:pt idx="167">
                  <c:v>42993</c:v>
                </c:pt>
                <c:pt idx="168">
                  <c:v>42994</c:v>
                </c:pt>
                <c:pt idx="169">
                  <c:v>42995</c:v>
                </c:pt>
                <c:pt idx="170">
                  <c:v>42996</c:v>
                </c:pt>
                <c:pt idx="171">
                  <c:v>42997</c:v>
                </c:pt>
                <c:pt idx="172">
                  <c:v>42998</c:v>
                </c:pt>
                <c:pt idx="173">
                  <c:v>42999</c:v>
                </c:pt>
                <c:pt idx="174">
                  <c:v>43000</c:v>
                </c:pt>
                <c:pt idx="175">
                  <c:v>43001</c:v>
                </c:pt>
                <c:pt idx="176">
                  <c:v>43002</c:v>
                </c:pt>
                <c:pt idx="177">
                  <c:v>43003</c:v>
                </c:pt>
                <c:pt idx="178">
                  <c:v>43004</c:v>
                </c:pt>
                <c:pt idx="179">
                  <c:v>43005</c:v>
                </c:pt>
                <c:pt idx="180">
                  <c:v>43006</c:v>
                </c:pt>
                <c:pt idx="181">
                  <c:v>43007</c:v>
                </c:pt>
                <c:pt idx="182">
                  <c:v>43008</c:v>
                </c:pt>
                <c:pt idx="183">
                  <c:v>43009</c:v>
                </c:pt>
                <c:pt idx="184">
                  <c:v>43010</c:v>
                </c:pt>
                <c:pt idx="185">
                  <c:v>43011</c:v>
                </c:pt>
                <c:pt idx="186">
                  <c:v>43012</c:v>
                </c:pt>
                <c:pt idx="187">
                  <c:v>43013</c:v>
                </c:pt>
                <c:pt idx="188">
                  <c:v>43014</c:v>
                </c:pt>
                <c:pt idx="189">
                  <c:v>43015</c:v>
                </c:pt>
                <c:pt idx="190">
                  <c:v>43016</c:v>
                </c:pt>
                <c:pt idx="191">
                  <c:v>43017</c:v>
                </c:pt>
                <c:pt idx="192">
                  <c:v>43018</c:v>
                </c:pt>
                <c:pt idx="193">
                  <c:v>43019</c:v>
                </c:pt>
                <c:pt idx="194">
                  <c:v>43020</c:v>
                </c:pt>
                <c:pt idx="195">
                  <c:v>43021</c:v>
                </c:pt>
                <c:pt idx="196">
                  <c:v>43022</c:v>
                </c:pt>
                <c:pt idx="197">
                  <c:v>43023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43029</c:v>
                </c:pt>
                <c:pt idx="204">
                  <c:v>43030</c:v>
                </c:pt>
                <c:pt idx="205">
                  <c:v>43031</c:v>
                </c:pt>
                <c:pt idx="206">
                  <c:v>43032</c:v>
                </c:pt>
                <c:pt idx="207">
                  <c:v>43033</c:v>
                </c:pt>
                <c:pt idx="208">
                  <c:v>43034</c:v>
                </c:pt>
                <c:pt idx="209">
                  <c:v>43035</c:v>
                </c:pt>
                <c:pt idx="210">
                  <c:v>43036</c:v>
                </c:pt>
                <c:pt idx="211">
                  <c:v>43037</c:v>
                </c:pt>
                <c:pt idx="212">
                  <c:v>43038</c:v>
                </c:pt>
                <c:pt idx="213">
                  <c:v>43039</c:v>
                </c:pt>
                <c:pt idx="214">
                  <c:v>43040</c:v>
                </c:pt>
                <c:pt idx="215">
                  <c:v>43041</c:v>
                </c:pt>
                <c:pt idx="216">
                  <c:v>43042</c:v>
                </c:pt>
                <c:pt idx="217">
                  <c:v>43043</c:v>
                </c:pt>
                <c:pt idx="218">
                  <c:v>43044</c:v>
                </c:pt>
                <c:pt idx="219">
                  <c:v>43045</c:v>
                </c:pt>
                <c:pt idx="220">
                  <c:v>43046</c:v>
                </c:pt>
                <c:pt idx="221">
                  <c:v>43047</c:v>
                </c:pt>
                <c:pt idx="222">
                  <c:v>43048</c:v>
                </c:pt>
                <c:pt idx="223">
                  <c:v>43049</c:v>
                </c:pt>
                <c:pt idx="224">
                  <c:v>43050</c:v>
                </c:pt>
                <c:pt idx="225">
                  <c:v>43051</c:v>
                </c:pt>
                <c:pt idx="226">
                  <c:v>43052</c:v>
                </c:pt>
                <c:pt idx="227">
                  <c:v>43053</c:v>
                </c:pt>
                <c:pt idx="228">
                  <c:v>43054</c:v>
                </c:pt>
                <c:pt idx="229">
                  <c:v>43055</c:v>
                </c:pt>
                <c:pt idx="230">
                  <c:v>43056</c:v>
                </c:pt>
                <c:pt idx="231">
                  <c:v>43057</c:v>
                </c:pt>
                <c:pt idx="232">
                  <c:v>43058</c:v>
                </c:pt>
                <c:pt idx="233">
                  <c:v>43059</c:v>
                </c:pt>
                <c:pt idx="234">
                  <c:v>43060</c:v>
                </c:pt>
                <c:pt idx="235">
                  <c:v>43061</c:v>
                </c:pt>
                <c:pt idx="236">
                  <c:v>43062</c:v>
                </c:pt>
                <c:pt idx="237">
                  <c:v>43063</c:v>
                </c:pt>
                <c:pt idx="238">
                  <c:v>43064</c:v>
                </c:pt>
                <c:pt idx="239">
                  <c:v>43065</c:v>
                </c:pt>
                <c:pt idx="240">
                  <c:v>43066</c:v>
                </c:pt>
                <c:pt idx="241">
                  <c:v>43067</c:v>
                </c:pt>
                <c:pt idx="242">
                  <c:v>43068</c:v>
                </c:pt>
                <c:pt idx="243">
                  <c:v>43069</c:v>
                </c:pt>
                <c:pt idx="244">
                  <c:v>43070</c:v>
                </c:pt>
                <c:pt idx="245">
                  <c:v>43071</c:v>
                </c:pt>
                <c:pt idx="246">
                  <c:v>43072</c:v>
                </c:pt>
                <c:pt idx="247">
                  <c:v>43073</c:v>
                </c:pt>
                <c:pt idx="248">
                  <c:v>43074</c:v>
                </c:pt>
                <c:pt idx="249">
                  <c:v>43075</c:v>
                </c:pt>
                <c:pt idx="250">
                  <c:v>43076</c:v>
                </c:pt>
                <c:pt idx="251">
                  <c:v>43077</c:v>
                </c:pt>
                <c:pt idx="252">
                  <c:v>43078</c:v>
                </c:pt>
                <c:pt idx="253">
                  <c:v>43079</c:v>
                </c:pt>
                <c:pt idx="254">
                  <c:v>43080</c:v>
                </c:pt>
                <c:pt idx="255">
                  <c:v>43081</c:v>
                </c:pt>
                <c:pt idx="256">
                  <c:v>43082</c:v>
                </c:pt>
                <c:pt idx="257">
                  <c:v>43083</c:v>
                </c:pt>
                <c:pt idx="258">
                  <c:v>43084</c:v>
                </c:pt>
                <c:pt idx="259">
                  <c:v>43085</c:v>
                </c:pt>
                <c:pt idx="260">
                  <c:v>43086</c:v>
                </c:pt>
                <c:pt idx="261">
                  <c:v>43087</c:v>
                </c:pt>
                <c:pt idx="262">
                  <c:v>43088</c:v>
                </c:pt>
                <c:pt idx="263">
                  <c:v>43089</c:v>
                </c:pt>
                <c:pt idx="264">
                  <c:v>43090</c:v>
                </c:pt>
                <c:pt idx="265">
                  <c:v>43091</c:v>
                </c:pt>
                <c:pt idx="266">
                  <c:v>43092</c:v>
                </c:pt>
                <c:pt idx="267">
                  <c:v>43093</c:v>
                </c:pt>
                <c:pt idx="268">
                  <c:v>43094</c:v>
                </c:pt>
                <c:pt idx="269">
                  <c:v>43095</c:v>
                </c:pt>
                <c:pt idx="270">
                  <c:v>43096</c:v>
                </c:pt>
                <c:pt idx="271">
                  <c:v>43097</c:v>
                </c:pt>
                <c:pt idx="272">
                  <c:v>43098</c:v>
                </c:pt>
                <c:pt idx="273">
                  <c:v>43099</c:v>
                </c:pt>
                <c:pt idx="274">
                  <c:v>43100</c:v>
                </c:pt>
                <c:pt idx="275">
                  <c:v>43101</c:v>
                </c:pt>
                <c:pt idx="276">
                  <c:v>43102</c:v>
                </c:pt>
                <c:pt idx="277">
                  <c:v>43103</c:v>
                </c:pt>
                <c:pt idx="278">
                  <c:v>43104</c:v>
                </c:pt>
                <c:pt idx="279">
                  <c:v>43105</c:v>
                </c:pt>
                <c:pt idx="280">
                  <c:v>43106</c:v>
                </c:pt>
                <c:pt idx="281">
                  <c:v>43107</c:v>
                </c:pt>
                <c:pt idx="282">
                  <c:v>43108</c:v>
                </c:pt>
                <c:pt idx="283">
                  <c:v>43109</c:v>
                </c:pt>
                <c:pt idx="284">
                  <c:v>43110</c:v>
                </c:pt>
                <c:pt idx="285">
                  <c:v>43111</c:v>
                </c:pt>
                <c:pt idx="286">
                  <c:v>43112</c:v>
                </c:pt>
                <c:pt idx="287">
                  <c:v>43113</c:v>
                </c:pt>
                <c:pt idx="288">
                  <c:v>43114</c:v>
                </c:pt>
                <c:pt idx="289">
                  <c:v>43115</c:v>
                </c:pt>
                <c:pt idx="290">
                  <c:v>43116</c:v>
                </c:pt>
                <c:pt idx="291">
                  <c:v>43117</c:v>
                </c:pt>
                <c:pt idx="292">
                  <c:v>43118</c:v>
                </c:pt>
                <c:pt idx="293">
                  <c:v>43119</c:v>
                </c:pt>
                <c:pt idx="294">
                  <c:v>43120</c:v>
                </c:pt>
                <c:pt idx="295">
                  <c:v>43121</c:v>
                </c:pt>
                <c:pt idx="296">
                  <c:v>43122</c:v>
                </c:pt>
                <c:pt idx="297">
                  <c:v>43123</c:v>
                </c:pt>
                <c:pt idx="298">
                  <c:v>43124</c:v>
                </c:pt>
                <c:pt idx="299">
                  <c:v>43125</c:v>
                </c:pt>
                <c:pt idx="300">
                  <c:v>43126</c:v>
                </c:pt>
                <c:pt idx="301">
                  <c:v>43127</c:v>
                </c:pt>
                <c:pt idx="302">
                  <c:v>43128</c:v>
                </c:pt>
                <c:pt idx="303">
                  <c:v>43129</c:v>
                </c:pt>
                <c:pt idx="304">
                  <c:v>43130</c:v>
                </c:pt>
                <c:pt idx="305">
                  <c:v>43131</c:v>
                </c:pt>
                <c:pt idx="306">
                  <c:v>43132</c:v>
                </c:pt>
                <c:pt idx="307">
                  <c:v>43133</c:v>
                </c:pt>
                <c:pt idx="308">
                  <c:v>43134</c:v>
                </c:pt>
                <c:pt idx="309">
                  <c:v>43135</c:v>
                </c:pt>
                <c:pt idx="310">
                  <c:v>43136</c:v>
                </c:pt>
                <c:pt idx="311">
                  <c:v>43137</c:v>
                </c:pt>
                <c:pt idx="312">
                  <c:v>43138</c:v>
                </c:pt>
                <c:pt idx="313">
                  <c:v>43139</c:v>
                </c:pt>
                <c:pt idx="314">
                  <c:v>43140</c:v>
                </c:pt>
                <c:pt idx="315">
                  <c:v>43141</c:v>
                </c:pt>
                <c:pt idx="316">
                  <c:v>43142</c:v>
                </c:pt>
                <c:pt idx="317">
                  <c:v>43143</c:v>
                </c:pt>
                <c:pt idx="318">
                  <c:v>43144</c:v>
                </c:pt>
                <c:pt idx="319">
                  <c:v>43145</c:v>
                </c:pt>
                <c:pt idx="320">
                  <c:v>43146</c:v>
                </c:pt>
                <c:pt idx="321">
                  <c:v>43147</c:v>
                </c:pt>
                <c:pt idx="322">
                  <c:v>43148</c:v>
                </c:pt>
                <c:pt idx="323">
                  <c:v>43149</c:v>
                </c:pt>
                <c:pt idx="324">
                  <c:v>43150</c:v>
                </c:pt>
                <c:pt idx="325">
                  <c:v>43151</c:v>
                </c:pt>
                <c:pt idx="326">
                  <c:v>43152</c:v>
                </c:pt>
                <c:pt idx="327">
                  <c:v>43153</c:v>
                </c:pt>
                <c:pt idx="328">
                  <c:v>43154</c:v>
                </c:pt>
                <c:pt idx="329">
                  <c:v>43155</c:v>
                </c:pt>
                <c:pt idx="330">
                  <c:v>43156</c:v>
                </c:pt>
                <c:pt idx="331">
                  <c:v>43157</c:v>
                </c:pt>
                <c:pt idx="332">
                  <c:v>43158</c:v>
                </c:pt>
                <c:pt idx="333">
                  <c:v>43159</c:v>
                </c:pt>
                <c:pt idx="334">
                  <c:v>43160</c:v>
                </c:pt>
                <c:pt idx="335">
                  <c:v>43161</c:v>
                </c:pt>
                <c:pt idx="336">
                  <c:v>43162</c:v>
                </c:pt>
                <c:pt idx="337">
                  <c:v>43163</c:v>
                </c:pt>
                <c:pt idx="338">
                  <c:v>43164</c:v>
                </c:pt>
                <c:pt idx="339">
                  <c:v>43165</c:v>
                </c:pt>
                <c:pt idx="340">
                  <c:v>43166</c:v>
                </c:pt>
                <c:pt idx="341">
                  <c:v>43167</c:v>
                </c:pt>
                <c:pt idx="342">
                  <c:v>43168</c:v>
                </c:pt>
                <c:pt idx="343">
                  <c:v>43169</c:v>
                </c:pt>
                <c:pt idx="344">
                  <c:v>43170</c:v>
                </c:pt>
                <c:pt idx="345">
                  <c:v>43171</c:v>
                </c:pt>
                <c:pt idx="346">
                  <c:v>43172</c:v>
                </c:pt>
                <c:pt idx="347">
                  <c:v>43173</c:v>
                </c:pt>
                <c:pt idx="348">
                  <c:v>43174</c:v>
                </c:pt>
                <c:pt idx="349">
                  <c:v>43175</c:v>
                </c:pt>
                <c:pt idx="350">
                  <c:v>43176</c:v>
                </c:pt>
                <c:pt idx="351">
                  <c:v>43177</c:v>
                </c:pt>
                <c:pt idx="352">
                  <c:v>43178</c:v>
                </c:pt>
                <c:pt idx="353">
                  <c:v>43179</c:v>
                </c:pt>
                <c:pt idx="354">
                  <c:v>43180</c:v>
                </c:pt>
                <c:pt idx="355">
                  <c:v>43181</c:v>
                </c:pt>
                <c:pt idx="356">
                  <c:v>43182</c:v>
                </c:pt>
                <c:pt idx="357">
                  <c:v>43183</c:v>
                </c:pt>
                <c:pt idx="358">
                  <c:v>43184</c:v>
                </c:pt>
                <c:pt idx="359">
                  <c:v>43185</c:v>
                </c:pt>
                <c:pt idx="360">
                  <c:v>43186</c:v>
                </c:pt>
                <c:pt idx="361">
                  <c:v>43187</c:v>
                </c:pt>
                <c:pt idx="362">
                  <c:v>43188</c:v>
                </c:pt>
                <c:pt idx="363">
                  <c:v>43189</c:v>
                </c:pt>
                <c:pt idx="364">
                  <c:v>43190</c:v>
                </c:pt>
                <c:pt idx="365">
                  <c:v>43191</c:v>
                </c:pt>
                <c:pt idx="366">
                  <c:v>43192</c:v>
                </c:pt>
                <c:pt idx="367">
                  <c:v>43193</c:v>
                </c:pt>
                <c:pt idx="368">
                  <c:v>43194</c:v>
                </c:pt>
                <c:pt idx="369">
                  <c:v>43195</c:v>
                </c:pt>
                <c:pt idx="370">
                  <c:v>43196</c:v>
                </c:pt>
                <c:pt idx="371">
                  <c:v>43197</c:v>
                </c:pt>
                <c:pt idx="372">
                  <c:v>43198</c:v>
                </c:pt>
                <c:pt idx="373">
                  <c:v>43199</c:v>
                </c:pt>
                <c:pt idx="374">
                  <c:v>43200</c:v>
                </c:pt>
                <c:pt idx="375">
                  <c:v>43201</c:v>
                </c:pt>
                <c:pt idx="376">
                  <c:v>43202</c:v>
                </c:pt>
                <c:pt idx="377">
                  <c:v>43203</c:v>
                </c:pt>
                <c:pt idx="378">
                  <c:v>43204</c:v>
                </c:pt>
                <c:pt idx="379">
                  <c:v>43205</c:v>
                </c:pt>
                <c:pt idx="380">
                  <c:v>43206</c:v>
                </c:pt>
                <c:pt idx="381">
                  <c:v>43207</c:v>
                </c:pt>
                <c:pt idx="382">
                  <c:v>43208</c:v>
                </c:pt>
                <c:pt idx="383">
                  <c:v>43209</c:v>
                </c:pt>
                <c:pt idx="384">
                  <c:v>43210</c:v>
                </c:pt>
                <c:pt idx="385">
                  <c:v>43211</c:v>
                </c:pt>
                <c:pt idx="386">
                  <c:v>43212</c:v>
                </c:pt>
                <c:pt idx="387">
                  <c:v>43213</c:v>
                </c:pt>
                <c:pt idx="388">
                  <c:v>43214</c:v>
                </c:pt>
                <c:pt idx="389">
                  <c:v>43215</c:v>
                </c:pt>
                <c:pt idx="390">
                  <c:v>43216</c:v>
                </c:pt>
                <c:pt idx="391">
                  <c:v>43217</c:v>
                </c:pt>
                <c:pt idx="392">
                  <c:v>43218</c:v>
                </c:pt>
                <c:pt idx="393">
                  <c:v>43219</c:v>
                </c:pt>
                <c:pt idx="394">
                  <c:v>43220</c:v>
                </c:pt>
                <c:pt idx="395">
                  <c:v>43221</c:v>
                </c:pt>
                <c:pt idx="396">
                  <c:v>43222</c:v>
                </c:pt>
                <c:pt idx="397">
                  <c:v>43223</c:v>
                </c:pt>
                <c:pt idx="398">
                  <c:v>43224</c:v>
                </c:pt>
                <c:pt idx="399">
                  <c:v>43225</c:v>
                </c:pt>
                <c:pt idx="400">
                  <c:v>43226</c:v>
                </c:pt>
                <c:pt idx="401">
                  <c:v>43227</c:v>
                </c:pt>
                <c:pt idx="402">
                  <c:v>43228</c:v>
                </c:pt>
                <c:pt idx="403">
                  <c:v>43229</c:v>
                </c:pt>
                <c:pt idx="404">
                  <c:v>43230</c:v>
                </c:pt>
                <c:pt idx="405">
                  <c:v>43231</c:v>
                </c:pt>
                <c:pt idx="406">
                  <c:v>43232</c:v>
                </c:pt>
                <c:pt idx="407">
                  <c:v>43233</c:v>
                </c:pt>
                <c:pt idx="408">
                  <c:v>43234</c:v>
                </c:pt>
                <c:pt idx="409">
                  <c:v>43235</c:v>
                </c:pt>
                <c:pt idx="410">
                  <c:v>43236</c:v>
                </c:pt>
                <c:pt idx="411">
                  <c:v>43237</c:v>
                </c:pt>
                <c:pt idx="412">
                  <c:v>43238</c:v>
                </c:pt>
                <c:pt idx="413">
                  <c:v>43239</c:v>
                </c:pt>
                <c:pt idx="414">
                  <c:v>43240</c:v>
                </c:pt>
                <c:pt idx="415">
                  <c:v>43241</c:v>
                </c:pt>
                <c:pt idx="416">
                  <c:v>43242</c:v>
                </c:pt>
                <c:pt idx="417">
                  <c:v>43243</c:v>
                </c:pt>
                <c:pt idx="418">
                  <c:v>43244</c:v>
                </c:pt>
                <c:pt idx="419">
                  <c:v>43245</c:v>
                </c:pt>
                <c:pt idx="420">
                  <c:v>43246</c:v>
                </c:pt>
                <c:pt idx="421">
                  <c:v>43247</c:v>
                </c:pt>
                <c:pt idx="422">
                  <c:v>43248</c:v>
                </c:pt>
                <c:pt idx="423">
                  <c:v>43249</c:v>
                </c:pt>
                <c:pt idx="424">
                  <c:v>43250</c:v>
                </c:pt>
                <c:pt idx="425">
                  <c:v>43251</c:v>
                </c:pt>
                <c:pt idx="426">
                  <c:v>43252</c:v>
                </c:pt>
                <c:pt idx="427">
                  <c:v>43253</c:v>
                </c:pt>
                <c:pt idx="428">
                  <c:v>43254</c:v>
                </c:pt>
                <c:pt idx="429">
                  <c:v>43255</c:v>
                </c:pt>
                <c:pt idx="430">
                  <c:v>43256</c:v>
                </c:pt>
                <c:pt idx="431">
                  <c:v>43257</c:v>
                </c:pt>
                <c:pt idx="432">
                  <c:v>43258</c:v>
                </c:pt>
                <c:pt idx="433">
                  <c:v>43259</c:v>
                </c:pt>
                <c:pt idx="434">
                  <c:v>43260</c:v>
                </c:pt>
                <c:pt idx="435">
                  <c:v>43261</c:v>
                </c:pt>
                <c:pt idx="436">
                  <c:v>43262</c:v>
                </c:pt>
                <c:pt idx="437">
                  <c:v>43263</c:v>
                </c:pt>
                <c:pt idx="438">
                  <c:v>43264</c:v>
                </c:pt>
                <c:pt idx="439">
                  <c:v>43265</c:v>
                </c:pt>
                <c:pt idx="440">
                  <c:v>43266</c:v>
                </c:pt>
                <c:pt idx="441">
                  <c:v>43267</c:v>
                </c:pt>
                <c:pt idx="442">
                  <c:v>43268</c:v>
                </c:pt>
                <c:pt idx="443">
                  <c:v>43269</c:v>
                </c:pt>
                <c:pt idx="444">
                  <c:v>43270</c:v>
                </c:pt>
                <c:pt idx="445">
                  <c:v>43271</c:v>
                </c:pt>
                <c:pt idx="446">
                  <c:v>43272</c:v>
                </c:pt>
                <c:pt idx="447">
                  <c:v>43273</c:v>
                </c:pt>
                <c:pt idx="448">
                  <c:v>43274</c:v>
                </c:pt>
                <c:pt idx="449">
                  <c:v>43275</c:v>
                </c:pt>
                <c:pt idx="450">
                  <c:v>43276</c:v>
                </c:pt>
                <c:pt idx="451">
                  <c:v>43277</c:v>
                </c:pt>
                <c:pt idx="452">
                  <c:v>43278</c:v>
                </c:pt>
                <c:pt idx="453">
                  <c:v>43279</c:v>
                </c:pt>
                <c:pt idx="454">
                  <c:v>43280</c:v>
                </c:pt>
                <c:pt idx="455">
                  <c:v>43281</c:v>
                </c:pt>
                <c:pt idx="456">
                  <c:v>43282</c:v>
                </c:pt>
                <c:pt idx="457">
                  <c:v>43283</c:v>
                </c:pt>
                <c:pt idx="458">
                  <c:v>43284</c:v>
                </c:pt>
                <c:pt idx="459">
                  <c:v>43285</c:v>
                </c:pt>
                <c:pt idx="460">
                  <c:v>43286</c:v>
                </c:pt>
                <c:pt idx="461">
                  <c:v>43287</c:v>
                </c:pt>
                <c:pt idx="462">
                  <c:v>43288</c:v>
                </c:pt>
                <c:pt idx="463">
                  <c:v>43289</c:v>
                </c:pt>
                <c:pt idx="464">
                  <c:v>43290</c:v>
                </c:pt>
                <c:pt idx="465">
                  <c:v>43291</c:v>
                </c:pt>
                <c:pt idx="466">
                  <c:v>43292</c:v>
                </c:pt>
                <c:pt idx="467">
                  <c:v>43293</c:v>
                </c:pt>
                <c:pt idx="468">
                  <c:v>43294</c:v>
                </c:pt>
                <c:pt idx="469">
                  <c:v>43295</c:v>
                </c:pt>
                <c:pt idx="470">
                  <c:v>43296</c:v>
                </c:pt>
                <c:pt idx="471">
                  <c:v>43297</c:v>
                </c:pt>
                <c:pt idx="472">
                  <c:v>43298</c:v>
                </c:pt>
                <c:pt idx="473">
                  <c:v>43299</c:v>
                </c:pt>
                <c:pt idx="474">
                  <c:v>43300</c:v>
                </c:pt>
                <c:pt idx="475">
                  <c:v>43301</c:v>
                </c:pt>
                <c:pt idx="476">
                  <c:v>43302</c:v>
                </c:pt>
                <c:pt idx="477">
                  <c:v>43303</c:v>
                </c:pt>
                <c:pt idx="478">
                  <c:v>43304</c:v>
                </c:pt>
                <c:pt idx="479">
                  <c:v>43305</c:v>
                </c:pt>
                <c:pt idx="480">
                  <c:v>43306</c:v>
                </c:pt>
                <c:pt idx="481">
                  <c:v>43307</c:v>
                </c:pt>
                <c:pt idx="482">
                  <c:v>43308</c:v>
                </c:pt>
                <c:pt idx="483">
                  <c:v>43309</c:v>
                </c:pt>
                <c:pt idx="484">
                  <c:v>43310</c:v>
                </c:pt>
                <c:pt idx="485">
                  <c:v>43311</c:v>
                </c:pt>
                <c:pt idx="486">
                  <c:v>43312</c:v>
                </c:pt>
                <c:pt idx="487">
                  <c:v>43313</c:v>
                </c:pt>
                <c:pt idx="488">
                  <c:v>43314</c:v>
                </c:pt>
                <c:pt idx="489">
                  <c:v>43315</c:v>
                </c:pt>
                <c:pt idx="490">
                  <c:v>43316</c:v>
                </c:pt>
                <c:pt idx="491">
                  <c:v>43317</c:v>
                </c:pt>
                <c:pt idx="492">
                  <c:v>43318</c:v>
                </c:pt>
                <c:pt idx="493">
                  <c:v>43319</c:v>
                </c:pt>
                <c:pt idx="494">
                  <c:v>43320</c:v>
                </c:pt>
                <c:pt idx="495">
                  <c:v>43321</c:v>
                </c:pt>
                <c:pt idx="496">
                  <c:v>43322</c:v>
                </c:pt>
                <c:pt idx="497">
                  <c:v>43323</c:v>
                </c:pt>
                <c:pt idx="498">
                  <c:v>43324</c:v>
                </c:pt>
                <c:pt idx="499">
                  <c:v>43325</c:v>
                </c:pt>
                <c:pt idx="500">
                  <c:v>43326</c:v>
                </c:pt>
                <c:pt idx="501">
                  <c:v>43327</c:v>
                </c:pt>
                <c:pt idx="502">
                  <c:v>43328</c:v>
                </c:pt>
                <c:pt idx="503">
                  <c:v>43329</c:v>
                </c:pt>
                <c:pt idx="504">
                  <c:v>43330</c:v>
                </c:pt>
                <c:pt idx="505">
                  <c:v>43331</c:v>
                </c:pt>
                <c:pt idx="506">
                  <c:v>43332</c:v>
                </c:pt>
                <c:pt idx="507">
                  <c:v>43333</c:v>
                </c:pt>
                <c:pt idx="508">
                  <c:v>43334</c:v>
                </c:pt>
                <c:pt idx="509">
                  <c:v>43335</c:v>
                </c:pt>
                <c:pt idx="510">
                  <c:v>43336</c:v>
                </c:pt>
                <c:pt idx="511">
                  <c:v>43337</c:v>
                </c:pt>
                <c:pt idx="512">
                  <c:v>43338</c:v>
                </c:pt>
                <c:pt idx="513">
                  <c:v>43339</c:v>
                </c:pt>
                <c:pt idx="514">
                  <c:v>43340</c:v>
                </c:pt>
                <c:pt idx="515">
                  <c:v>43341</c:v>
                </c:pt>
                <c:pt idx="516">
                  <c:v>43342</c:v>
                </c:pt>
                <c:pt idx="517">
                  <c:v>43343</c:v>
                </c:pt>
                <c:pt idx="518">
                  <c:v>43344</c:v>
                </c:pt>
                <c:pt idx="519">
                  <c:v>43345</c:v>
                </c:pt>
                <c:pt idx="520">
                  <c:v>43346</c:v>
                </c:pt>
                <c:pt idx="521">
                  <c:v>43347</c:v>
                </c:pt>
                <c:pt idx="522">
                  <c:v>43348</c:v>
                </c:pt>
                <c:pt idx="523">
                  <c:v>43349</c:v>
                </c:pt>
                <c:pt idx="524">
                  <c:v>43350</c:v>
                </c:pt>
                <c:pt idx="525">
                  <c:v>43351</c:v>
                </c:pt>
                <c:pt idx="526">
                  <c:v>43352</c:v>
                </c:pt>
                <c:pt idx="527">
                  <c:v>43353</c:v>
                </c:pt>
                <c:pt idx="528">
                  <c:v>43354</c:v>
                </c:pt>
                <c:pt idx="529">
                  <c:v>43355</c:v>
                </c:pt>
                <c:pt idx="530">
                  <c:v>43356</c:v>
                </c:pt>
                <c:pt idx="531">
                  <c:v>43357</c:v>
                </c:pt>
                <c:pt idx="532">
                  <c:v>43358</c:v>
                </c:pt>
                <c:pt idx="533">
                  <c:v>43359</c:v>
                </c:pt>
                <c:pt idx="534">
                  <c:v>43360</c:v>
                </c:pt>
                <c:pt idx="535">
                  <c:v>43361</c:v>
                </c:pt>
                <c:pt idx="536">
                  <c:v>43362</c:v>
                </c:pt>
                <c:pt idx="537">
                  <c:v>43363</c:v>
                </c:pt>
                <c:pt idx="538">
                  <c:v>43364</c:v>
                </c:pt>
                <c:pt idx="539">
                  <c:v>43365</c:v>
                </c:pt>
                <c:pt idx="540">
                  <c:v>43366</c:v>
                </c:pt>
                <c:pt idx="541">
                  <c:v>43367</c:v>
                </c:pt>
                <c:pt idx="542">
                  <c:v>43368</c:v>
                </c:pt>
                <c:pt idx="543">
                  <c:v>43369</c:v>
                </c:pt>
                <c:pt idx="544">
                  <c:v>43370</c:v>
                </c:pt>
                <c:pt idx="545">
                  <c:v>43371</c:v>
                </c:pt>
                <c:pt idx="546">
                  <c:v>43372</c:v>
                </c:pt>
                <c:pt idx="547">
                  <c:v>43373</c:v>
                </c:pt>
                <c:pt idx="548">
                  <c:v>43374</c:v>
                </c:pt>
                <c:pt idx="549">
                  <c:v>43375</c:v>
                </c:pt>
                <c:pt idx="550">
                  <c:v>43376</c:v>
                </c:pt>
                <c:pt idx="551">
                  <c:v>43377</c:v>
                </c:pt>
                <c:pt idx="552">
                  <c:v>43378</c:v>
                </c:pt>
                <c:pt idx="553">
                  <c:v>43379</c:v>
                </c:pt>
                <c:pt idx="554">
                  <c:v>43380</c:v>
                </c:pt>
                <c:pt idx="555">
                  <c:v>43381</c:v>
                </c:pt>
                <c:pt idx="556">
                  <c:v>43382</c:v>
                </c:pt>
                <c:pt idx="557">
                  <c:v>43383</c:v>
                </c:pt>
                <c:pt idx="558">
                  <c:v>43384</c:v>
                </c:pt>
                <c:pt idx="559">
                  <c:v>43385</c:v>
                </c:pt>
                <c:pt idx="560">
                  <c:v>43386</c:v>
                </c:pt>
                <c:pt idx="561">
                  <c:v>43387</c:v>
                </c:pt>
                <c:pt idx="562">
                  <c:v>43388</c:v>
                </c:pt>
                <c:pt idx="563">
                  <c:v>43389</c:v>
                </c:pt>
                <c:pt idx="564">
                  <c:v>43390</c:v>
                </c:pt>
                <c:pt idx="565">
                  <c:v>43391</c:v>
                </c:pt>
                <c:pt idx="566">
                  <c:v>43392</c:v>
                </c:pt>
                <c:pt idx="567">
                  <c:v>43393</c:v>
                </c:pt>
                <c:pt idx="568">
                  <c:v>43394</c:v>
                </c:pt>
                <c:pt idx="569">
                  <c:v>43395</c:v>
                </c:pt>
                <c:pt idx="570">
                  <c:v>43396</c:v>
                </c:pt>
                <c:pt idx="571">
                  <c:v>43397</c:v>
                </c:pt>
                <c:pt idx="572">
                  <c:v>43398</c:v>
                </c:pt>
                <c:pt idx="573">
                  <c:v>43399</c:v>
                </c:pt>
                <c:pt idx="574">
                  <c:v>43400</c:v>
                </c:pt>
                <c:pt idx="575">
                  <c:v>43401</c:v>
                </c:pt>
                <c:pt idx="576">
                  <c:v>43402</c:v>
                </c:pt>
                <c:pt idx="577">
                  <c:v>43403</c:v>
                </c:pt>
                <c:pt idx="578">
                  <c:v>43404</c:v>
                </c:pt>
                <c:pt idx="579">
                  <c:v>43405</c:v>
                </c:pt>
                <c:pt idx="580">
                  <c:v>43406</c:v>
                </c:pt>
                <c:pt idx="581">
                  <c:v>43407</c:v>
                </c:pt>
                <c:pt idx="582">
                  <c:v>43408</c:v>
                </c:pt>
                <c:pt idx="583">
                  <c:v>43409</c:v>
                </c:pt>
                <c:pt idx="584">
                  <c:v>43410</c:v>
                </c:pt>
                <c:pt idx="585">
                  <c:v>43411</c:v>
                </c:pt>
                <c:pt idx="586">
                  <c:v>43412</c:v>
                </c:pt>
                <c:pt idx="587">
                  <c:v>43413</c:v>
                </c:pt>
                <c:pt idx="588">
                  <c:v>43414</c:v>
                </c:pt>
                <c:pt idx="589">
                  <c:v>43415</c:v>
                </c:pt>
                <c:pt idx="590">
                  <c:v>43416</c:v>
                </c:pt>
                <c:pt idx="591">
                  <c:v>43417</c:v>
                </c:pt>
                <c:pt idx="592">
                  <c:v>43418</c:v>
                </c:pt>
                <c:pt idx="593">
                  <c:v>43419</c:v>
                </c:pt>
                <c:pt idx="594">
                  <c:v>43420</c:v>
                </c:pt>
                <c:pt idx="595">
                  <c:v>43421</c:v>
                </c:pt>
                <c:pt idx="596">
                  <c:v>43422</c:v>
                </c:pt>
                <c:pt idx="597">
                  <c:v>43423</c:v>
                </c:pt>
                <c:pt idx="598">
                  <c:v>43424</c:v>
                </c:pt>
                <c:pt idx="599">
                  <c:v>43425</c:v>
                </c:pt>
                <c:pt idx="600">
                  <c:v>43426</c:v>
                </c:pt>
                <c:pt idx="601">
                  <c:v>43427</c:v>
                </c:pt>
                <c:pt idx="602">
                  <c:v>43428</c:v>
                </c:pt>
                <c:pt idx="603">
                  <c:v>43429</c:v>
                </c:pt>
                <c:pt idx="604">
                  <c:v>43430</c:v>
                </c:pt>
                <c:pt idx="605">
                  <c:v>43431</c:v>
                </c:pt>
                <c:pt idx="606">
                  <c:v>43432</c:v>
                </c:pt>
                <c:pt idx="607">
                  <c:v>43433</c:v>
                </c:pt>
                <c:pt idx="608">
                  <c:v>43434</c:v>
                </c:pt>
                <c:pt idx="609">
                  <c:v>43435</c:v>
                </c:pt>
                <c:pt idx="610">
                  <c:v>43436</c:v>
                </c:pt>
                <c:pt idx="611">
                  <c:v>43437</c:v>
                </c:pt>
                <c:pt idx="612">
                  <c:v>43438</c:v>
                </c:pt>
                <c:pt idx="613">
                  <c:v>43439</c:v>
                </c:pt>
                <c:pt idx="614">
                  <c:v>43440</c:v>
                </c:pt>
                <c:pt idx="615">
                  <c:v>43441</c:v>
                </c:pt>
                <c:pt idx="616">
                  <c:v>43442</c:v>
                </c:pt>
                <c:pt idx="617">
                  <c:v>43443</c:v>
                </c:pt>
                <c:pt idx="618">
                  <c:v>43444</c:v>
                </c:pt>
                <c:pt idx="619">
                  <c:v>43445</c:v>
                </c:pt>
                <c:pt idx="620">
                  <c:v>43446</c:v>
                </c:pt>
                <c:pt idx="621">
                  <c:v>43447</c:v>
                </c:pt>
                <c:pt idx="622">
                  <c:v>43448</c:v>
                </c:pt>
                <c:pt idx="623">
                  <c:v>43449</c:v>
                </c:pt>
                <c:pt idx="624">
                  <c:v>43450</c:v>
                </c:pt>
                <c:pt idx="625">
                  <c:v>43451</c:v>
                </c:pt>
                <c:pt idx="626">
                  <c:v>43452</c:v>
                </c:pt>
                <c:pt idx="627">
                  <c:v>43453</c:v>
                </c:pt>
                <c:pt idx="628">
                  <c:v>43454</c:v>
                </c:pt>
                <c:pt idx="629">
                  <c:v>43455</c:v>
                </c:pt>
              </c:numCache>
            </c:numRef>
          </c:xVal>
          <c:yVal>
            <c:numRef>
              <c:f>'schedule k=4.32ftday'!$F$3:$F$632</c:f>
              <c:numCache>
                <c:formatCode>0.00E+00</c:formatCode>
                <c:ptCount val="630"/>
                <c:pt idx="0">
                  <c:v>5.1453728230000004E-10</c:v>
                </c:pt>
                <c:pt idx="1">
                  <c:v>1.0097885879999999E-9</c:v>
                </c:pt>
                <c:pt idx="2">
                  <c:v>1.4945213499999999E-9</c:v>
                </c:pt>
                <c:pt idx="3">
                  <c:v>1.9735871260000001E-9</c:v>
                </c:pt>
                <c:pt idx="4">
                  <c:v>2.448981106E-9</c:v>
                </c:pt>
                <c:pt idx="5">
                  <c:v>2.9218852520000002E-9</c:v>
                </c:pt>
                <c:pt idx="6">
                  <c:v>3.2965967059999998E-9</c:v>
                </c:pt>
                <c:pt idx="7">
                  <c:v>3.5367110369999999E-9</c:v>
                </c:pt>
                <c:pt idx="8">
                  <c:v>3.7124472859999999E-9</c:v>
                </c:pt>
                <c:pt idx="9">
                  <c:v>3.8531211019999999E-9</c:v>
                </c:pt>
                <c:pt idx="10">
                  <c:v>3.9659398789999998E-9</c:v>
                </c:pt>
                <c:pt idx="11">
                  <c:v>4.069689214E-9</c:v>
                </c:pt>
                <c:pt idx="12">
                  <c:v>4.1666832570000004E-9</c:v>
                </c:pt>
                <c:pt idx="13">
                  <c:v>4.2600724100000003E-9</c:v>
                </c:pt>
                <c:pt idx="14">
                  <c:v>4.3501117830000001E-9</c:v>
                </c:pt>
                <c:pt idx="15">
                  <c:v>4.442776442E-9</c:v>
                </c:pt>
                <c:pt idx="16">
                  <c:v>4.5206737520000001E-9</c:v>
                </c:pt>
                <c:pt idx="17">
                  <c:v>4.5885828140000004E-9</c:v>
                </c:pt>
                <c:pt idx="18">
                  <c:v>4.655121267E-9</c:v>
                </c:pt>
                <c:pt idx="19">
                  <c:v>4.7210597989999996E-9</c:v>
                </c:pt>
                <c:pt idx="20">
                  <c:v>4.773982763E-9</c:v>
                </c:pt>
                <c:pt idx="21">
                  <c:v>4.8196712140000002E-9</c:v>
                </c:pt>
                <c:pt idx="22">
                  <c:v>4.8649546499999997E-9</c:v>
                </c:pt>
                <c:pt idx="23">
                  <c:v>4.9057689309999998E-9</c:v>
                </c:pt>
                <c:pt idx="24">
                  <c:v>4.9316486720000004E-9</c:v>
                </c:pt>
                <c:pt idx="25">
                  <c:v>4.9369356039999997E-9</c:v>
                </c:pt>
                <c:pt idx="26">
                  <c:v>4.9240079520000003E-9</c:v>
                </c:pt>
                <c:pt idx="27">
                  <c:v>4.9137988690000001E-9</c:v>
                </c:pt>
                <c:pt idx="28">
                  <c:v>4.9036905170000003E-9</c:v>
                </c:pt>
                <c:pt idx="29">
                  <c:v>4.8936814070000003E-9</c:v>
                </c:pt>
                <c:pt idx="30">
                  <c:v>9.7824048999999995E-9</c:v>
                </c:pt>
                <c:pt idx="31">
                  <c:v>9.7759240869999997E-9</c:v>
                </c:pt>
                <c:pt idx="32">
                  <c:v>9.7691112760000001E-9</c:v>
                </c:pt>
                <c:pt idx="33">
                  <c:v>9.7207278009999992E-9</c:v>
                </c:pt>
                <c:pt idx="34">
                  <c:v>9.7065764669999995E-9</c:v>
                </c:pt>
                <c:pt idx="35">
                  <c:v>9.5664805169999996E-9</c:v>
                </c:pt>
                <c:pt idx="36">
                  <c:v>9.541015029E-9</c:v>
                </c:pt>
                <c:pt idx="37">
                  <c:v>9.5008498430000001E-9</c:v>
                </c:pt>
                <c:pt idx="38">
                  <c:v>9.44720149E-9</c:v>
                </c:pt>
                <c:pt idx="39">
                  <c:v>9.4309592249999992E-9</c:v>
                </c:pt>
                <c:pt idx="40">
                  <c:v>9.4081997869999995E-9</c:v>
                </c:pt>
                <c:pt idx="41">
                  <c:v>9.3176138399999998E-9</c:v>
                </c:pt>
                <c:pt idx="42">
                  <c:v>9.3073123689999992E-9</c:v>
                </c:pt>
                <c:pt idx="43">
                  <c:v>9.2468774320000005E-9</c:v>
                </c:pt>
                <c:pt idx="44">
                  <c:v>9.2287874219999995E-9</c:v>
                </c:pt>
                <c:pt idx="45">
                  <c:v>9.2077887060000002E-9</c:v>
                </c:pt>
                <c:pt idx="46">
                  <c:v>9.1662788389999996E-9</c:v>
                </c:pt>
                <c:pt idx="47">
                  <c:v>9.1380697490000002E-9</c:v>
                </c:pt>
                <c:pt idx="48">
                  <c:v>9.1221755739999997E-9</c:v>
                </c:pt>
                <c:pt idx="49">
                  <c:v>9.1074270010000007E-9</c:v>
                </c:pt>
                <c:pt idx="50">
                  <c:v>8.8931363820000001E-9</c:v>
                </c:pt>
                <c:pt idx="51">
                  <c:v>8.2000899309999992E-9</c:v>
                </c:pt>
                <c:pt idx="52">
                  <c:v>8.1548464299999994E-9</c:v>
                </c:pt>
                <c:pt idx="53">
                  <c:v>8.1108075379999995E-9</c:v>
                </c:pt>
                <c:pt idx="54">
                  <c:v>8.0568403009999995E-9</c:v>
                </c:pt>
                <c:pt idx="55">
                  <c:v>7.9943859579999996E-9</c:v>
                </c:pt>
                <c:pt idx="56">
                  <c:v>8.0065023900000005E-9</c:v>
                </c:pt>
                <c:pt idx="57">
                  <c:v>8.082044721E-9</c:v>
                </c:pt>
                <c:pt idx="58">
                  <c:v>8.1010293959999997E-9</c:v>
                </c:pt>
                <c:pt idx="59">
                  <c:v>8.1318199629999996E-9</c:v>
                </c:pt>
                <c:pt idx="60">
                  <c:v>2.6875960830000001E-8</c:v>
                </c:pt>
                <c:pt idx="61">
                  <c:v>2.8499543670000001E-8</c:v>
                </c:pt>
                <c:pt idx="62">
                  <c:v>2.7868919369999999E-8</c:v>
                </c:pt>
                <c:pt idx="63">
                  <c:v>2.8907136920000001E-8</c:v>
                </c:pt>
                <c:pt idx="64">
                  <c:v>2.9604074950000001E-8</c:v>
                </c:pt>
                <c:pt idx="65">
                  <c:v>2.859129667E-8</c:v>
                </c:pt>
                <c:pt idx="66">
                  <c:v>2.6428515909999999E-8</c:v>
                </c:pt>
                <c:pt idx="67">
                  <c:v>2.6802959440000001E-8</c:v>
                </c:pt>
                <c:pt idx="68">
                  <c:v>2.7143518920000002E-8</c:v>
                </c:pt>
                <c:pt idx="69">
                  <c:v>2.375275135E-8</c:v>
                </c:pt>
                <c:pt idx="70">
                  <c:v>2.363214254E-8</c:v>
                </c:pt>
                <c:pt idx="71">
                  <c:v>2.398630381E-8</c:v>
                </c:pt>
                <c:pt idx="72">
                  <c:v>2.032219648E-8</c:v>
                </c:pt>
                <c:pt idx="73">
                  <c:v>2.378386021E-8</c:v>
                </c:pt>
                <c:pt idx="74">
                  <c:v>2.519891024E-8</c:v>
                </c:pt>
                <c:pt idx="75">
                  <c:v>2.7189133170000001E-8</c:v>
                </c:pt>
                <c:pt idx="76">
                  <c:v>2.9933698179999999E-8</c:v>
                </c:pt>
                <c:pt idx="77">
                  <c:v>2.9889123439999999E-8</c:v>
                </c:pt>
                <c:pt idx="78">
                  <c:v>2.9765453339999999E-8</c:v>
                </c:pt>
                <c:pt idx="79">
                  <c:v>2.9699463839999998E-8</c:v>
                </c:pt>
                <c:pt idx="80">
                  <c:v>2.9637272360000001E-8</c:v>
                </c:pt>
                <c:pt idx="81">
                  <c:v>2.9544820789999998E-8</c:v>
                </c:pt>
                <c:pt idx="82">
                  <c:v>2.9331543449999998E-8</c:v>
                </c:pt>
                <c:pt idx="83">
                  <c:v>2.9296689029999999E-8</c:v>
                </c:pt>
                <c:pt idx="84">
                  <c:v>2.9318180080000001E-8</c:v>
                </c:pt>
                <c:pt idx="85">
                  <c:v>2.9158518309999998E-8</c:v>
                </c:pt>
                <c:pt idx="86">
                  <c:v>2.904387951E-8</c:v>
                </c:pt>
                <c:pt idx="87">
                  <c:v>2.9057435989999999E-8</c:v>
                </c:pt>
                <c:pt idx="88">
                  <c:v>2.8938255309999999E-8</c:v>
                </c:pt>
                <c:pt idx="89">
                  <c:v>2.8646628860000001E-8</c:v>
                </c:pt>
                <c:pt idx="90">
                  <c:v>7.8282818789999997E-8</c:v>
                </c:pt>
                <c:pt idx="91">
                  <c:v>7.9263501170000006E-8</c:v>
                </c:pt>
                <c:pt idx="92">
                  <c:v>7.8768315319999994E-8</c:v>
                </c:pt>
                <c:pt idx="93">
                  <c:v>7.724864483E-8</c:v>
                </c:pt>
                <c:pt idx="94">
                  <c:v>7.3872652049999995E-8</c:v>
                </c:pt>
                <c:pt idx="95">
                  <c:v>6.6733269690000003E-8</c:v>
                </c:pt>
                <c:pt idx="96">
                  <c:v>6.1005358700000003E-8</c:v>
                </c:pt>
                <c:pt idx="97">
                  <c:v>6.3185071950000005E-8</c:v>
                </c:pt>
                <c:pt idx="98">
                  <c:v>5.9598779679999998E-8</c:v>
                </c:pt>
                <c:pt idx="99">
                  <c:v>5.7937788960000002E-8</c:v>
                </c:pt>
                <c:pt idx="100">
                  <c:v>6.808609962E-8</c:v>
                </c:pt>
                <c:pt idx="101">
                  <c:v>6.1814875599999995E-8</c:v>
                </c:pt>
                <c:pt idx="102">
                  <c:v>5.9231600760000003E-8</c:v>
                </c:pt>
                <c:pt idx="103">
                  <c:v>6.8770070080000001E-8</c:v>
                </c:pt>
                <c:pt idx="104">
                  <c:v>7.7706084249999996E-8</c:v>
                </c:pt>
                <c:pt idx="105">
                  <c:v>7.9837770459999999E-8</c:v>
                </c:pt>
                <c:pt idx="106">
                  <c:v>7.9696788789999996E-8</c:v>
                </c:pt>
                <c:pt idx="107">
                  <c:v>7.9023175240000001E-8</c:v>
                </c:pt>
                <c:pt idx="108">
                  <c:v>7.8763632770000004E-8</c:v>
                </c:pt>
                <c:pt idx="109">
                  <c:v>7.8577804570000003E-8</c:v>
                </c:pt>
                <c:pt idx="110">
                  <c:v>7.7417593000000005E-8</c:v>
                </c:pt>
                <c:pt idx="111">
                  <c:v>7.6806626319999996E-8</c:v>
                </c:pt>
                <c:pt idx="112">
                  <c:v>7.7318573000000005E-8</c:v>
                </c:pt>
                <c:pt idx="113">
                  <c:v>7.8347373010000001E-8</c:v>
                </c:pt>
                <c:pt idx="114">
                  <c:v>7.9842329029999998E-8</c:v>
                </c:pt>
                <c:pt idx="115">
                  <c:v>7.9735217090000002E-8</c:v>
                </c:pt>
                <c:pt idx="116">
                  <c:v>7.7878060340000001E-8</c:v>
                </c:pt>
                <c:pt idx="117">
                  <c:v>7.807615757E-8</c:v>
                </c:pt>
                <c:pt idx="118">
                  <c:v>7.5739107130000001E-8</c:v>
                </c:pt>
                <c:pt idx="119">
                  <c:v>7.1981739999999999E-8</c:v>
                </c:pt>
                <c:pt idx="120">
                  <c:v>5.6385278699999999E-8</c:v>
                </c:pt>
                <c:pt idx="121">
                  <c:v>5.0464935300000003E-8</c:v>
                </c:pt>
                <c:pt idx="122">
                  <c:v>5.0375308989999997E-8</c:v>
                </c:pt>
                <c:pt idx="123">
                  <c:v>4.1040182110000001E-8</c:v>
                </c:pt>
                <c:pt idx="124">
                  <c:v>4.1272335050000002E-8</c:v>
                </c:pt>
                <c:pt idx="125">
                  <c:v>3.7374672890000001E-8</c:v>
                </c:pt>
                <c:pt idx="126">
                  <c:v>4.1467332840000003E-8</c:v>
                </c:pt>
                <c:pt idx="127">
                  <c:v>4.4372649189999999E-8</c:v>
                </c:pt>
                <c:pt idx="128">
                  <c:v>4.1002063749999998E-8</c:v>
                </c:pt>
                <c:pt idx="129">
                  <c:v>4.5946187969999999E-8</c:v>
                </c:pt>
                <c:pt idx="130">
                  <c:v>5.4199419020000002E-8</c:v>
                </c:pt>
                <c:pt idx="131">
                  <c:v>6.2123827929999999E-8</c:v>
                </c:pt>
                <c:pt idx="132">
                  <c:v>6.4873232840000002E-8</c:v>
                </c:pt>
                <c:pt idx="133">
                  <c:v>6.4667801860000002E-8</c:v>
                </c:pt>
                <c:pt idx="134">
                  <c:v>6.4444699290000006E-8</c:v>
                </c:pt>
                <c:pt idx="135">
                  <c:v>6.420499325E-8</c:v>
                </c:pt>
                <c:pt idx="136">
                  <c:v>6.3785104749999995E-8</c:v>
                </c:pt>
                <c:pt idx="137">
                  <c:v>6.348930359E-8</c:v>
                </c:pt>
                <c:pt idx="138">
                  <c:v>6.3026370999999994E-8</c:v>
                </c:pt>
                <c:pt idx="139">
                  <c:v>6.2858591080000005E-8</c:v>
                </c:pt>
                <c:pt idx="140">
                  <c:v>6.2657604219999997E-8</c:v>
                </c:pt>
                <c:pt idx="141">
                  <c:v>6.1940169330000001E-8</c:v>
                </c:pt>
                <c:pt idx="142">
                  <c:v>6.1453351970000006E-8</c:v>
                </c:pt>
                <c:pt idx="143">
                  <c:v>6.3362236020000001E-8</c:v>
                </c:pt>
                <c:pt idx="144">
                  <c:v>6.2984795569999998E-8</c:v>
                </c:pt>
                <c:pt idx="145">
                  <c:v>6.1804165839999998E-8</c:v>
                </c:pt>
                <c:pt idx="146">
                  <c:v>6.2790875430000001E-8</c:v>
                </c:pt>
                <c:pt idx="147">
                  <c:v>6.4651432039999999E-8</c:v>
                </c:pt>
                <c:pt idx="148">
                  <c:v>5.9035639760000002E-8</c:v>
                </c:pt>
                <c:pt idx="149">
                  <c:v>5.7535729410000001E-8</c:v>
                </c:pt>
                <c:pt idx="150">
                  <c:v>1.329165936E-8</c:v>
                </c:pt>
                <c:pt idx="151">
                  <c:v>1.3380287890000001E-8</c:v>
                </c:pt>
                <c:pt idx="152">
                  <c:v>1.351950884E-8</c:v>
                </c:pt>
                <c:pt idx="153">
                  <c:v>1.3695238830000001E-8</c:v>
                </c:pt>
                <c:pt idx="154">
                  <c:v>1.3864229919999999E-8</c:v>
                </c:pt>
                <c:pt idx="155">
                  <c:v>1.402311683E-8</c:v>
                </c:pt>
                <c:pt idx="156">
                  <c:v>1.4179527759999999E-8</c:v>
                </c:pt>
                <c:pt idx="157">
                  <c:v>1.3447253699999999E-8</c:v>
                </c:pt>
                <c:pt idx="158">
                  <c:v>1.13572228E-8</c:v>
                </c:pt>
                <c:pt idx="159">
                  <c:v>1.145727515E-8</c:v>
                </c:pt>
                <c:pt idx="160">
                  <c:v>1.152183294E-8</c:v>
                </c:pt>
                <c:pt idx="161">
                  <c:v>1.2056406740000001E-8</c:v>
                </c:pt>
                <c:pt idx="162">
                  <c:v>1.255119562E-8</c:v>
                </c:pt>
                <c:pt idx="163">
                  <c:v>1.291820526E-8</c:v>
                </c:pt>
                <c:pt idx="164">
                  <c:v>1.3278120759999999E-8</c:v>
                </c:pt>
                <c:pt idx="165">
                  <c:v>1.3587086200000001E-8</c:v>
                </c:pt>
                <c:pt idx="166">
                  <c:v>1.382047415E-8</c:v>
                </c:pt>
                <c:pt idx="167">
                  <c:v>1.400588632E-8</c:v>
                </c:pt>
                <c:pt idx="168">
                  <c:v>1.424375296E-8</c:v>
                </c:pt>
                <c:pt idx="169">
                  <c:v>1.4503246549999999E-8</c:v>
                </c:pt>
                <c:pt idx="170">
                  <c:v>1.473273993E-8</c:v>
                </c:pt>
                <c:pt idx="171">
                  <c:v>1.348912477E-8</c:v>
                </c:pt>
                <c:pt idx="172">
                  <c:v>1.0595576760000001E-8</c:v>
                </c:pt>
                <c:pt idx="173">
                  <c:v>1.0726461409999999E-8</c:v>
                </c:pt>
                <c:pt idx="174">
                  <c:v>1.0827757119999999E-8</c:v>
                </c:pt>
                <c:pt idx="175">
                  <c:v>1.0924917459999999E-8</c:v>
                </c:pt>
                <c:pt idx="176">
                  <c:v>1.1020077470000001E-8</c:v>
                </c:pt>
                <c:pt idx="177">
                  <c:v>1.1550487279999999E-8</c:v>
                </c:pt>
                <c:pt idx="178">
                  <c:v>1.219240546E-8</c:v>
                </c:pt>
                <c:pt idx="179">
                  <c:v>1.278738618E-8</c:v>
                </c:pt>
                <c:pt idx="180">
                  <c:v>8.8230416179999999E-10</c:v>
                </c:pt>
                <c:pt idx="181">
                  <c:v>9.1207802300000002E-10</c:v>
                </c:pt>
                <c:pt idx="182">
                  <c:v>9.4181418419999993E-10</c:v>
                </c:pt>
                <c:pt idx="183">
                  <c:v>9.715125709999999E-10</c:v>
                </c:pt>
                <c:pt idx="184">
                  <c:v>9.8193541169999993E-10</c:v>
                </c:pt>
                <c:pt idx="185">
                  <c:v>9.8040796819999996E-10</c:v>
                </c:pt>
                <c:pt idx="186">
                  <c:v>9.7888417540000006E-10</c:v>
                </c:pt>
                <c:pt idx="187">
                  <c:v>9.7736403350000009E-10</c:v>
                </c:pt>
                <c:pt idx="188">
                  <c:v>9.7584746780000004E-10</c:v>
                </c:pt>
                <c:pt idx="189">
                  <c:v>9.7433455289999999E-10</c:v>
                </c:pt>
                <c:pt idx="190">
                  <c:v>9.7282528879999993E-10</c:v>
                </c:pt>
                <c:pt idx="191">
                  <c:v>9.7131952640000005E-10</c:v>
                </c:pt>
                <c:pt idx="192">
                  <c:v>9.6981734039999994E-10</c:v>
                </c:pt>
                <c:pt idx="193">
                  <c:v>9.6831865610000001E-10</c:v>
                </c:pt>
                <c:pt idx="194">
                  <c:v>9.6682362260000007E-10</c:v>
                </c:pt>
                <c:pt idx="195">
                  <c:v>9.6533216539999998E-10</c:v>
                </c:pt>
                <c:pt idx="196">
                  <c:v>9.638441353999999E-10</c:v>
                </c:pt>
                <c:pt idx="197">
                  <c:v>9.6235975620000003E-10</c:v>
                </c:pt>
                <c:pt idx="198">
                  <c:v>9.6087887880000006E-10</c:v>
                </c:pt>
                <c:pt idx="199">
                  <c:v>9.5940150319999998E-10</c:v>
                </c:pt>
                <c:pt idx="200">
                  <c:v>9.579276294E-10</c:v>
                </c:pt>
                <c:pt idx="201">
                  <c:v>9.5645733179999994E-10</c:v>
                </c:pt>
                <c:pt idx="202">
                  <c:v>9.5499053599999998E-10</c:v>
                </c:pt>
                <c:pt idx="203">
                  <c:v>9.5352724189999998E-10</c:v>
                </c:pt>
                <c:pt idx="204">
                  <c:v>9.5206737520000006E-10</c:v>
                </c:pt>
                <c:pt idx="205">
                  <c:v>9.5061101019999991E-10</c:v>
                </c:pt>
                <c:pt idx="206">
                  <c:v>9.4915822150000001E-10</c:v>
                </c:pt>
                <c:pt idx="207">
                  <c:v>9.4770878549999996E-10</c:v>
                </c:pt>
                <c:pt idx="208">
                  <c:v>9.4626277690000001E-10</c:v>
                </c:pt>
                <c:pt idx="209">
                  <c:v>9.4482034440000003E-10</c:v>
                </c:pt>
                <c:pt idx="210">
                  <c:v>9.4338124620000003E-11</c:v>
                </c:pt>
                <c:pt idx="211">
                  <c:v>9.4194253909999996E-11</c:v>
                </c:pt>
                <c:pt idx="212">
                  <c:v>9.4050420450000003E-11</c:v>
                </c:pt>
                <c:pt idx="213">
                  <c:v>9.3906605620000006E-11</c:v>
                </c:pt>
                <c:pt idx="214">
                  <c:v>9.3762837350000006E-11</c:v>
                </c:pt>
                <c:pt idx="215">
                  <c:v>9.3619106339999999E-11</c:v>
                </c:pt>
                <c:pt idx="216">
                  <c:v>9.3475403260000004E-11</c:v>
                </c:pt>
                <c:pt idx="217">
                  <c:v>9.3331737440000002E-11</c:v>
                </c:pt>
                <c:pt idx="218">
                  <c:v>9.3188108879999995E-11</c:v>
                </c:pt>
                <c:pt idx="219">
                  <c:v>9.3044508249999999E-11</c:v>
                </c:pt>
                <c:pt idx="220">
                  <c:v>9.2900944870000004E-11</c:v>
                </c:pt>
                <c:pt idx="221">
                  <c:v>9.2757409439999994E-11</c:v>
                </c:pt>
                <c:pt idx="222">
                  <c:v>9.2613920570000006E-11</c:v>
                </c:pt>
                <c:pt idx="223">
                  <c:v>9.2470459639999997E-11</c:v>
                </c:pt>
                <c:pt idx="224">
                  <c:v>9.2327026649999994E-11</c:v>
                </c:pt>
                <c:pt idx="225">
                  <c:v>9.2183640230000005E-11</c:v>
                </c:pt>
                <c:pt idx="226">
                  <c:v>9.2040281740000003E-11</c:v>
                </c:pt>
                <c:pt idx="227">
                  <c:v>9.1896960509999994E-11</c:v>
                </c:pt>
                <c:pt idx="228">
                  <c:v>9.1753667220000003E-11</c:v>
                </c:pt>
                <c:pt idx="229">
                  <c:v>9.1610420500000001E-11</c:v>
                </c:pt>
                <c:pt idx="230">
                  <c:v>9.1467192400000003E-11</c:v>
                </c:pt>
                <c:pt idx="231">
                  <c:v>9.1324001550000006E-11</c:v>
                </c:pt>
                <c:pt idx="232">
                  <c:v>9.1180857269999997E-11</c:v>
                </c:pt>
                <c:pt idx="233">
                  <c:v>9.1037740929999994E-11</c:v>
                </c:pt>
                <c:pt idx="234">
                  <c:v>9.0894652529999995E-11</c:v>
                </c:pt>
                <c:pt idx="235">
                  <c:v>9.0751610699999999E-11</c:v>
                </c:pt>
                <c:pt idx="236">
                  <c:v>9.0608587489999994E-11</c:v>
                </c:pt>
                <c:pt idx="237">
                  <c:v>9.0465601530000002E-11</c:v>
                </c:pt>
                <c:pt idx="238">
                  <c:v>9.0322662139999999E-11</c:v>
                </c:pt>
                <c:pt idx="239">
                  <c:v>9.0179750699999994E-11</c:v>
                </c:pt>
                <c:pt idx="240">
                  <c:v>9.0036867190000001E-11</c:v>
                </c:pt>
                <c:pt idx="241">
                  <c:v>8.9894020929999996E-11</c:v>
                </c:pt>
                <c:pt idx="242">
                  <c:v>8.9751211929999998E-11</c:v>
                </c:pt>
                <c:pt idx="243">
                  <c:v>8.960844018E-11</c:v>
                </c:pt>
                <c:pt idx="244">
                  <c:v>8.9465696360000001E-11</c:v>
                </c:pt>
                <c:pt idx="245">
                  <c:v>8.9322989810000002E-11</c:v>
                </c:pt>
                <c:pt idx="246">
                  <c:v>8.9180311190000002E-11</c:v>
                </c:pt>
                <c:pt idx="247">
                  <c:v>8.9037679140000003E-11</c:v>
                </c:pt>
                <c:pt idx="248">
                  <c:v>8.8895065709999996E-11</c:v>
                </c:pt>
                <c:pt idx="249">
                  <c:v>8.8752498850000003E-11</c:v>
                </c:pt>
                <c:pt idx="250">
                  <c:v>8.8609950619999995E-11</c:v>
                </c:pt>
                <c:pt idx="251">
                  <c:v>8.8467458260000003E-11</c:v>
                </c:pt>
                <c:pt idx="252">
                  <c:v>8.8324984540000002E-11</c:v>
                </c:pt>
                <c:pt idx="253">
                  <c:v>8.8182548059999995E-11</c:v>
                </c:pt>
                <c:pt idx="254">
                  <c:v>8.8040148839999995E-11</c:v>
                </c:pt>
                <c:pt idx="255">
                  <c:v>8.7897777559999999E-11</c:v>
                </c:pt>
                <c:pt idx="256">
                  <c:v>8.775545284E-11</c:v>
                </c:pt>
                <c:pt idx="257">
                  <c:v>8.7613146749999997E-11</c:v>
                </c:pt>
                <c:pt idx="258">
                  <c:v>8.7470887229999997E-11</c:v>
                </c:pt>
                <c:pt idx="259">
                  <c:v>8.732864633E-11</c:v>
                </c:pt>
                <c:pt idx="260">
                  <c:v>8.7186452000000005E-11</c:v>
                </c:pt>
                <c:pt idx="261">
                  <c:v>8.7044294919999998E-11</c:v>
                </c:pt>
                <c:pt idx="262">
                  <c:v>8.6902165790000002E-11</c:v>
                </c:pt>
                <c:pt idx="263">
                  <c:v>8.6760064590000005E-11</c:v>
                </c:pt>
                <c:pt idx="264">
                  <c:v>8.6618009950000004E-11</c:v>
                </c:pt>
                <c:pt idx="265">
                  <c:v>8.6475973950000005E-11</c:v>
                </c:pt>
                <c:pt idx="266">
                  <c:v>8.6333984510000003E-11</c:v>
                </c:pt>
                <c:pt idx="267">
                  <c:v>8.6192023010000006E-11</c:v>
                </c:pt>
                <c:pt idx="268">
                  <c:v>8.6050098759999996E-11</c:v>
                </c:pt>
                <c:pt idx="269">
                  <c:v>8.5908211770000006E-11</c:v>
                </c:pt>
                <c:pt idx="270">
                  <c:v>8.5766352710000002E-11</c:v>
                </c:pt>
                <c:pt idx="271">
                  <c:v>8.5624530910000005E-11</c:v>
                </c:pt>
                <c:pt idx="272">
                  <c:v>8.548273705E-11</c:v>
                </c:pt>
                <c:pt idx="273">
                  <c:v>8.5340980439999995E-11</c:v>
                </c:pt>
                <c:pt idx="274">
                  <c:v>8.5199261080000004E-11</c:v>
                </c:pt>
                <c:pt idx="275">
                  <c:v>8.5057569669999999E-11</c:v>
                </c:pt>
                <c:pt idx="276">
                  <c:v>8.4915924820000002E-11</c:v>
                </c:pt>
                <c:pt idx="277">
                  <c:v>8.4774298589999995E-11</c:v>
                </c:pt>
                <c:pt idx="278">
                  <c:v>8.4632709619999996E-11</c:v>
                </c:pt>
                <c:pt idx="279">
                  <c:v>8.4491157899999997E-11</c:v>
                </c:pt>
                <c:pt idx="280">
                  <c:v>8.4349634129999996E-11</c:v>
                </c:pt>
                <c:pt idx="281">
                  <c:v>8.4208156909999998E-11</c:v>
                </c:pt>
                <c:pt idx="282">
                  <c:v>8.4066698330000003E-11</c:v>
                </c:pt>
                <c:pt idx="283">
                  <c:v>8.3925286310000004E-11</c:v>
                </c:pt>
                <c:pt idx="284">
                  <c:v>8.3783902229999997E-11</c:v>
                </c:pt>
                <c:pt idx="285">
                  <c:v>8.3642555400000003E-11</c:v>
                </c:pt>
                <c:pt idx="286">
                  <c:v>8.3501245830000003E-11</c:v>
                </c:pt>
                <c:pt idx="287">
                  <c:v>8.3359964190000002E-11</c:v>
                </c:pt>
                <c:pt idx="288">
                  <c:v>8.32187105E-11</c:v>
                </c:pt>
                <c:pt idx="289">
                  <c:v>8.3077494059999998E-11</c:v>
                </c:pt>
                <c:pt idx="290">
                  <c:v>8.2936314869999997E-11</c:v>
                </c:pt>
                <c:pt idx="291">
                  <c:v>8.2795172929999996E-11</c:v>
                </c:pt>
                <c:pt idx="292">
                  <c:v>8.265405893E-11</c:v>
                </c:pt>
                <c:pt idx="293">
                  <c:v>8.2512982189999998E-11</c:v>
                </c:pt>
                <c:pt idx="294">
                  <c:v>8.2371933390000001E-11</c:v>
                </c:pt>
                <c:pt idx="295">
                  <c:v>8.2230921829999998E-11</c:v>
                </c:pt>
                <c:pt idx="296">
                  <c:v>8.2089947539999995E-11</c:v>
                </c:pt>
                <c:pt idx="297">
                  <c:v>8.1949001180000004E-11</c:v>
                </c:pt>
                <c:pt idx="298">
                  <c:v>8.1808092070000001E-11</c:v>
                </c:pt>
                <c:pt idx="299">
                  <c:v>8.1667210909999996E-11</c:v>
                </c:pt>
                <c:pt idx="300">
                  <c:v>8.152637631E-11</c:v>
                </c:pt>
                <c:pt idx="301">
                  <c:v>8.1385560329999995E-11</c:v>
                </c:pt>
                <c:pt idx="302">
                  <c:v>8.1244790929999998E-11</c:v>
                </c:pt>
                <c:pt idx="303">
                  <c:v>8.1104049459999999E-11</c:v>
                </c:pt>
                <c:pt idx="304">
                  <c:v>8.0963335930000006E-11</c:v>
                </c:pt>
                <c:pt idx="305">
                  <c:v>8.0822659659999994E-11</c:v>
                </c:pt>
                <c:pt idx="306">
                  <c:v>8.0682020630000002E-11</c:v>
                </c:pt>
                <c:pt idx="307">
                  <c:v>8.0541409549999995E-11</c:v>
                </c:pt>
                <c:pt idx="308">
                  <c:v>8.0400845040000003E-11</c:v>
                </c:pt>
                <c:pt idx="309">
                  <c:v>8.0260299150000002E-11</c:v>
                </c:pt>
                <c:pt idx="310">
                  <c:v>8.0119799819999997E-11</c:v>
                </c:pt>
                <c:pt idx="311">
                  <c:v>7.9979328440000003E-11</c:v>
                </c:pt>
                <c:pt idx="312">
                  <c:v>7.9838884989999996E-11</c:v>
                </c:pt>
                <c:pt idx="313">
                  <c:v>7.9698478799999994E-11</c:v>
                </c:pt>
                <c:pt idx="314">
                  <c:v>7.9558109859999994E-11</c:v>
                </c:pt>
                <c:pt idx="315">
                  <c:v>7.9417768870000004E-11</c:v>
                </c:pt>
                <c:pt idx="316">
                  <c:v>7.9277465119999996E-11</c:v>
                </c:pt>
                <c:pt idx="317">
                  <c:v>7.9137198629999995E-11</c:v>
                </c:pt>
                <c:pt idx="318">
                  <c:v>7.8996960070000006E-11</c:v>
                </c:pt>
                <c:pt idx="319">
                  <c:v>7.8856749460000002E-11</c:v>
                </c:pt>
                <c:pt idx="320">
                  <c:v>7.8716585409999994E-11</c:v>
                </c:pt>
                <c:pt idx="321">
                  <c:v>7.8576449300000004E-11</c:v>
                </c:pt>
                <c:pt idx="322">
                  <c:v>7.8436350449999995E-11</c:v>
                </c:pt>
                <c:pt idx="323">
                  <c:v>7.8296270220000002E-11</c:v>
                </c:pt>
                <c:pt idx="324">
                  <c:v>7.8156245869999994E-11</c:v>
                </c:pt>
                <c:pt idx="325">
                  <c:v>7.8016235490000001E-11</c:v>
                </c:pt>
                <c:pt idx="326">
                  <c:v>7.7876267020000003E-11</c:v>
                </c:pt>
                <c:pt idx="327">
                  <c:v>7.7736331150000005E-11</c:v>
                </c:pt>
                <c:pt idx="328">
                  <c:v>7.7596432529999994E-11</c:v>
                </c:pt>
                <c:pt idx="329">
                  <c:v>7.7456566509999995E-11</c:v>
                </c:pt>
                <c:pt idx="330">
                  <c:v>7.7316723760000001E-10</c:v>
                </c:pt>
                <c:pt idx="331">
                  <c:v>7.7177226540000001E-10</c:v>
                </c:pt>
                <c:pt idx="332">
                  <c:v>7.70380646E-10</c:v>
                </c:pt>
                <c:pt idx="333">
                  <c:v>7.6899223029999996E-10</c:v>
                </c:pt>
                <c:pt idx="334">
                  <c:v>7.6760724189999996E-10</c:v>
                </c:pt>
                <c:pt idx="335">
                  <c:v>7.6622553169999998E-10</c:v>
                </c:pt>
                <c:pt idx="336">
                  <c:v>7.6484717429999999E-10</c:v>
                </c:pt>
                <c:pt idx="337">
                  <c:v>7.6347209510000001E-10</c:v>
                </c:pt>
                <c:pt idx="338">
                  <c:v>7.6210029419999998E-10</c:v>
                </c:pt>
                <c:pt idx="339">
                  <c:v>7.6073184610000005E-10</c:v>
                </c:pt>
                <c:pt idx="340">
                  <c:v>7.5936660169999997E-10</c:v>
                </c:pt>
                <c:pt idx="341">
                  <c:v>7.5800463560000005E-10</c:v>
                </c:pt>
                <c:pt idx="342">
                  <c:v>7.5664594770000003E-10</c:v>
                </c:pt>
                <c:pt idx="343">
                  <c:v>7.5529053809999996E-10</c:v>
                </c:pt>
                <c:pt idx="344">
                  <c:v>7.5393833220000005E-10</c:v>
                </c:pt>
                <c:pt idx="345">
                  <c:v>7.5258940459999998E-10</c:v>
                </c:pt>
                <c:pt idx="346">
                  <c:v>7.5124375520000003E-10</c:v>
                </c:pt>
                <c:pt idx="347">
                  <c:v>7.4990130959999997E-10</c:v>
                </c:pt>
                <c:pt idx="348">
                  <c:v>7.4856199320000002E-10</c:v>
                </c:pt>
                <c:pt idx="349">
                  <c:v>7.4722602959999997E-10</c:v>
                </c:pt>
                <c:pt idx="350">
                  <c:v>7.4589319529999996E-10</c:v>
                </c:pt>
                <c:pt idx="351">
                  <c:v>7.4456356470000002E-10</c:v>
                </c:pt>
                <c:pt idx="352">
                  <c:v>7.4323713780000003E-10</c:v>
                </c:pt>
                <c:pt idx="353">
                  <c:v>7.4191384019999999E-10</c:v>
                </c:pt>
                <c:pt idx="354">
                  <c:v>7.4105344710000001E-10</c:v>
                </c:pt>
                <c:pt idx="355">
                  <c:v>7.4071869250000002E-10</c:v>
                </c:pt>
                <c:pt idx="356">
                  <c:v>7.4085265399999997E-10</c:v>
                </c:pt>
                <c:pt idx="357">
                  <c:v>7.4096985159999998E-10</c:v>
                </c:pt>
                <c:pt idx="358">
                  <c:v>7.409901172E-10</c:v>
                </c:pt>
                <c:pt idx="359">
                  <c:v>7.4100412429999995E-10</c:v>
                </c:pt>
                <c:pt idx="360">
                  <c:v>3.705102503E-9</c:v>
                </c:pt>
                <c:pt idx="361">
                  <c:v>3.7159147860000001E-9</c:v>
                </c:pt>
                <c:pt idx="362">
                  <c:v>3.7220144270000001E-9</c:v>
                </c:pt>
                <c:pt idx="363">
                  <c:v>3.7158679959999999E-9</c:v>
                </c:pt>
                <c:pt idx="364">
                  <c:v>3.7045654650000001E-9</c:v>
                </c:pt>
                <c:pt idx="365">
                  <c:v>3.1566426159999999E-9</c:v>
                </c:pt>
                <c:pt idx="366">
                  <c:v>3.5316169260000003E-10</c:v>
                </c:pt>
                <c:pt idx="367">
                  <c:v>4.00631018E-10</c:v>
                </c:pt>
                <c:pt idx="368">
                  <c:v>9.2914402480000003E-10</c:v>
                </c:pt>
                <c:pt idx="369">
                  <c:v>1.5384060140000001E-9</c:v>
                </c:pt>
                <c:pt idx="370">
                  <c:v>2.1809490030000001E-9</c:v>
                </c:pt>
                <c:pt idx="371">
                  <c:v>2.8255310649999999E-9</c:v>
                </c:pt>
                <c:pt idx="372">
                  <c:v>3.3237794039999999E-9</c:v>
                </c:pt>
                <c:pt idx="373">
                  <c:v>3.6699464919999999E-9</c:v>
                </c:pt>
                <c:pt idx="374">
                  <c:v>3.9428728819999999E-9</c:v>
                </c:pt>
                <c:pt idx="375">
                  <c:v>4.1605624560000004E-9</c:v>
                </c:pt>
                <c:pt idx="376">
                  <c:v>4.3456277249999997E-9</c:v>
                </c:pt>
                <c:pt idx="377">
                  <c:v>4.5118457080000001E-9</c:v>
                </c:pt>
                <c:pt idx="378">
                  <c:v>4.6770548820000002E-9</c:v>
                </c:pt>
                <c:pt idx="379">
                  <c:v>4.7990921139999997E-9</c:v>
                </c:pt>
                <c:pt idx="380">
                  <c:v>4.9190256E-9</c:v>
                </c:pt>
                <c:pt idx="381">
                  <c:v>4.9304479360000002E-9</c:v>
                </c:pt>
                <c:pt idx="382">
                  <c:v>4.9209055299999999E-9</c:v>
                </c:pt>
                <c:pt idx="383">
                  <c:v>4.9114605779999997E-9</c:v>
                </c:pt>
                <c:pt idx="384">
                  <c:v>4.9021121860000004E-9</c:v>
                </c:pt>
                <c:pt idx="385">
                  <c:v>4.8928600550000003E-9</c:v>
                </c:pt>
                <c:pt idx="386">
                  <c:v>4.8837018010000003E-9</c:v>
                </c:pt>
                <c:pt idx="387">
                  <c:v>4.8746371269999998E-9</c:v>
                </c:pt>
                <c:pt idx="388">
                  <c:v>4.865665436E-9</c:v>
                </c:pt>
                <c:pt idx="389">
                  <c:v>4.8639202120000001E-9</c:v>
                </c:pt>
                <c:pt idx="390">
                  <c:v>9.7094810010000007E-9</c:v>
                </c:pt>
                <c:pt idx="391">
                  <c:v>9.6013975139999992E-9</c:v>
                </c:pt>
                <c:pt idx="392">
                  <c:v>9.5270556209999992E-9</c:v>
                </c:pt>
                <c:pt idx="393">
                  <c:v>9.4998663659999994E-9</c:v>
                </c:pt>
                <c:pt idx="394">
                  <c:v>9.4650918250000006E-9</c:v>
                </c:pt>
                <c:pt idx="395">
                  <c:v>9.4341504570000005E-9</c:v>
                </c:pt>
                <c:pt idx="396">
                  <c:v>9.4111657139999994E-9</c:v>
                </c:pt>
                <c:pt idx="397">
                  <c:v>9.3990850449999994E-9</c:v>
                </c:pt>
                <c:pt idx="398">
                  <c:v>9.4039118290000004E-9</c:v>
                </c:pt>
                <c:pt idx="399">
                  <c:v>9.4154155250000008E-9</c:v>
                </c:pt>
                <c:pt idx="400">
                  <c:v>9.4252401589999993E-9</c:v>
                </c:pt>
                <c:pt idx="401">
                  <c:v>9.4373553989999994E-9</c:v>
                </c:pt>
                <c:pt idx="402">
                  <c:v>9.4507497549999993E-9</c:v>
                </c:pt>
                <c:pt idx="403">
                  <c:v>9.174858928E-9</c:v>
                </c:pt>
                <c:pt idx="404">
                  <c:v>9.16205585E-9</c:v>
                </c:pt>
                <c:pt idx="405">
                  <c:v>9.1477519269999996E-9</c:v>
                </c:pt>
                <c:pt idx="406">
                  <c:v>9.1337829830000004E-9</c:v>
                </c:pt>
                <c:pt idx="407">
                  <c:v>9.1201299429999998E-9</c:v>
                </c:pt>
                <c:pt idx="408">
                  <c:v>9.1086131329999998E-9</c:v>
                </c:pt>
                <c:pt idx="409">
                  <c:v>9.1005879640000005E-9</c:v>
                </c:pt>
                <c:pt idx="410">
                  <c:v>9.0916579959999992E-9</c:v>
                </c:pt>
                <c:pt idx="411">
                  <c:v>9.0647447110000001E-9</c:v>
                </c:pt>
                <c:pt idx="412">
                  <c:v>9.0689909460000007E-9</c:v>
                </c:pt>
                <c:pt idx="413">
                  <c:v>8.7864947320000004E-9</c:v>
                </c:pt>
                <c:pt idx="414">
                  <c:v>8.6773198839999992E-9</c:v>
                </c:pt>
                <c:pt idx="415">
                  <c:v>8.7110239269999995E-9</c:v>
                </c:pt>
                <c:pt idx="416">
                  <c:v>8.7472021580000008E-9</c:v>
                </c:pt>
                <c:pt idx="417">
                  <c:v>8.7843096259999994E-9</c:v>
                </c:pt>
                <c:pt idx="418">
                  <c:v>8.8068187239999994E-9</c:v>
                </c:pt>
                <c:pt idx="419">
                  <c:v>8.7904191019999995E-9</c:v>
                </c:pt>
                <c:pt idx="420">
                  <c:v>2.5770761969999999E-8</c:v>
                </c:pt>
                <c:pt idx="421">
                  <c:v>2.4686706070000001E-8</c:v>
                </c:pt>
                <c:pt idx="422">
                  <c:v>2.452389956E-8</c:v>
                </c:pt>
                <c:pt idx="423">
                  <c:v>2.2817156309999998E-8</c:v>
                </c:pt>
                <c:pt idx="424">
                  <c:v>2.2657954689999999E-8</c:v>
                </c:pt>
                <c:pt idx="425">
                  <c:v>2.3876559730000001E-8</c:v>
                </c:pt>
                <c:pt idx="426">
                  <c:v>2.628039122E-8</c:v>
                </c:pt>
                <c:pt idx="427">
                  <c:v>2.6584689619999999E-8</c:v>
                </c:pt>
                <c:pt idx="428">
                  <c:v>2.6212992669999999E-8</c:v>
                </c:pt>
                <c:pt idx="429">
                  <c:v>2.5774962900000001E-8</c:v>
                </c:pt>
                <c:pt idx="430">
                  <c:v>2.5641632079999999E-8</c:v>
                </c:pt>
                <c:pt idx="431">
                  <c:v>2.7786874770000001E-8</c:v>
                </c:pt>
                <c:pt idx="432">
                  <c:v>2.9247932430000001E-8</c:v>
                </c:pt>
                <c:pt idx="433">
                  <c:v>2.9556994439999999E-8</c:v>
                </c:pt>
                <c:pt idx="434">
                  <c:v>2.8829612729999999E-8</c:v>
                </c:pt>
                <c:pt idx="435">
                  <c:v>2.8197665209999999E-8</c:v>
                </c:pt>
                <c:pt idx="436">
                  <c:v>2.722095013E-8</c:v>
                </c:pt>
                <c:pt idx="437">
                  <c:v>2.6238670350000001E-8</c:v>
                </c:pt>
                <c:pt idx="438">
                  <c:v>2.7288362979999999E-8</c:v>
                </c:pt>
                <c:pt idx="439">
                  <c:v>2.8037092690000001E-8</c:v>
                </c:pt>
                <c:pt idx="440">
                  <c:v>2.8753933909999999E-8</c:v>
                </c:pt>
                <c:pt idx="441">
                  <c:v>2.9439990519999999E-8</c:v>
                </c:pt>
                <c:pt idx="442">
                  <c:v>2.9938888549999998E-8</c:v>
                </c:pt>
                <c:pt idx="443">
                  <c:v>2.9874336720000003E-8</c:v>
                </c:pt>
                <c:pt idx="444">
                  <c:v>2.979352713E-8</c:v>
                </c:pt>
                <c:pt idx="445">
                  <c:v>2.9777858260000001E-8</c:v>
                </c:pt>
                <c:pt idx="446">
                  <c:v>2.963951826E-8</c:v>
                </c:pt>
                <c:pt idx="447">
                  <c:v>2.953540325E-8</c:v>
                </c:pt>
                <c:pt idx="448">
                  <c:v>2.9393489359999998E-8</c:v>
                </c:pt>
                <c:pt idx="449">
                  <c:v>2.928179264E-8</c:v>
                </c:pt>
                <c:pt idx="450">
                  <c:v>5.8208909029999997E-8</c:v>
                </c:pt>
                <c:pt idx="451">
                  <c:v>5.76674366E-8</c:v>
                </c:pt>
                <c:pt idx="452">
                  <c:v>5.7110672000000002E-8</c:v>
                </c:pt>
                <c:pt idx="453">
                  <c:v>5.6442203519999997E-8</c:v>
                </c:pt>
                <c:pt idx="454">
                  <c:v>5.8256044389999998E-8</c:v>
                </c:pt>
                <c:pt idx="455">
                  <c:v>5.894077778E-8</c:v>
                </c:pt>
                <c:pt idx="456">
                  <c:v>5.9098939899999998E-8</c:v>
                </c:pt>
                <c:pt idx="457">
                  <c:v>5.7375483510000001E-8</c:v>
                </c:pt>
                <c:pt idx="458">
                  <c:v>4.9074454310000002E-8</c:v>
                </c:pt>
                <c:pt idx="459">
                  <c:v>5.09671545E-8</c:v>
                </c:pt>
                <c:pt idx="460">
                  <c:v>5.5667719839999999E-8</c:v>
                </c:pt>
                <c:pt idx="461">
                  <c:v>5.8765497210000002E-8</c:v>
                </c:pt>
                <c:pt idx="462">
                  <c:v>3.9974646570000001E-8</c:v>
                </c:pt>
                <c:pt idx="463">
                  <c:v>4.0316491129999999E-8</c:v>
                </c:pt>
                <c:pt idx="464">
                  <c:v>4.1509542469999999E-8</c:v>
                </c:pt>
                <c:pt idx="465">
                  <c:v>4.2281312940000001E-8</c:v>
                </c:pt>
                <c:pt idx="466">
                  <c:v>4.3709878919999998E-8</c:v>
                </c:pt>
                <c:pt idx="467">
                  <c:v>4.5019578930000003E-8</c:v>
                </c:pt>
                <c:pt idx="468">
                  <c:v>4.614052296E-8</c:v>
                </c:pt>
                <c:pt idx="469">
                  <c:v>4.716263294E-8</c:v>
                </c:pt>
                <c:pt idx="470">
                  <c:v>5.0260462759999997E-8</c:v>
                </c:pt>
                <c:pt idx="471">
                  <c:v>5.750437737E-8</c:v>
                </c:pt>
                <c:pt idx="472">
                  <c:v>5.9873814579999998E-8</c:v>
                </c:pt>
                <c:pt idx="473">
                  <c:v>5.9720416070000002E-8</c:v>
                </c:pt>
                <c:pt idx="474">
                  <c:v>5.9495301249999999E-8</c:v>
                </c:pt>
                <c:pt idx="475">
                  <c:v>5.9286737439999998E-8</c:v>
                </c:pt>
                <c:pt idx="476">
                  <c:v>5.9005146029999999E-8</c:v>
                </c:pt>
                <c:pt idx="477">
                  <c:v>5.860361576E-8</c:v>
                </c:pt>
                <c:pt idx="478">
                  <c:v>5.820960999E-8</c:v>
                </c:pt>
                <c:pt idx="479">
                  <c:v>5.8395509720000003E-8</c:v>
                </c:pt>
                <c:pt idx="480">
                  <c:v>8.2853498459999997E-8</c:v>
                </c:pt>
                <c:pt idx="481">
                  <c:v>8.206057549E-8</c:v>
                </c:pt>
                <c:pt idx="482">
                  <c:v>8.3351316450000002E-8</c:v>
                </c:pt>
                <c:pt idx="483">
                  <c:v>8.1694469450000002E-8</c:v>
                </c:pt>
                <c:pt idx="484">
                  <c:v>8.1254606249999996E-8</c:v>
                </c:pt>
                <c:pt idx="485">
                  <c:v>8.2499589920000001E-8</c:v>
                </c:pt>
                <c:pt idx="486">
                  <c:v>7.564596176E-8</c:v>
                </c:pt>
                <c:pt idx="487">
                  <c:v>7.46583128E-8</c:v>
                </c:pt>
                <c:pt idx="488">
                  <c:v>7.7531633379999998E-8</c:v>
                </c:pt>
                <c:pt idx="489">
                  <c:v>6.3648557659999997E-8</c:v>
                </c:pt>
                <c:pt idx="490">
                  <c:v>6.3485217089999999E-8</c:v>
                </c:pt>
                <c:pt idx="491">
                  <c:v>5.5810136799999999E-8</c:v>
                </c:pt>
                <c:pt idx="492">
                  <c:v>4.0696825979999998E-8</c:v>
                </c:pt>
                <c:pt idx="493">
                  <c:v>4.4381790160000003E-8</c:v>
                </c:pt>
                <c:pt idx="494">
                  <c:v>3.0246696470000002E-8</c:v>
                </c:pt>
                <c:pt idx="495">
                  <c:v>3.6592359540000001E-8</c:v>
                </c:pt>
                <c:pt idx="496">
                  <c:v>4.9105458260000001E-8</c:v>
                </c:pt>
                <c:pt idx="497">
                  <c:v>6.0619058609999995E-8</c:v>
                </c:pt>
                <c:pt idx="498">
                  <c:v>7.1384062769999998E-8</c:v>
                </c:pt>
                <c:pt idx="499">
                  <c:v>8.1456966400000002E-8</c:v>
                </c:pt>
                <c:pt idx="500">
                  <c:v>8.4824571610000001E-8</c:v>
                </c:pt>
                <c:pt idx="501">
                  <c:v>8.4661960600000005E-8</c:v>
                </c:pt>
                <c:pt idx="502">
                  <c:v>8.4086952209999997E-8</c:v>
                </c:pt>
                <c:pt idx="503">
                  <c:v>8.328630447E-8</c:v>
                </c:pt>
                <c:pt idx="504">
                  <c:v>8.3042488100000002E-8</c:v>
                </c:pt>
                <c:pt idx="505">
                  <c:v>8.2836265560000001E-8</c:v>
                </c:pt>
                <c:pt idx="506">
                  <c:v>8.1233730320000006E-8</c:v>
                </c:pt>
                <c:pt idx="507">
                  <c:v>8.3399744030000005E-8</c:v>
                </c:pt>
                <c:pt idx="508">
                  <c:v>8.4811811449999999E-8</c:v>
                </c:pt>
                <c:pt idx="509">
                  <c:v>8.4687900539999999E-8</c:v>
                </c:pt>
                <c:pt idx="510">
                  <c:v>2.4890103340000001E-8</c:v>
                </c:pt>
                <c:pt idx="511">
                  <c:v>2.4477641580000001E-8</c:v>
                </c:pt>
                <c:pt idx="512">
                  <c:v>2.463004351E-8</c:v>
                </c:pt>
                <c:pt idx="513">
                  <c:v>2.4796073439999999E-8</c:v>
                </c:pt>
                <c:pt idx="514">
                  <c:v>2.4866340159999999E-8</c:v>
                </c:pt>
                <c:pt idx="515">
                  <c:v>2.4504659180000001E-8</c:v>
                </c:pt>
                <c:pt idx="516">
                  <c:v>2.4448390009999998E-8</c:v>
                </c:pt>
                <c:pt idx="517">
                  <c:v>2.4388153550000002E-8</c:v>
                </c:pt>
                <c:pt idx="518">
                  <c:v>2.4319114690000001E-8</c:v>
                </c:pt>
                <c:pt idx="519">
                  <c:v>2.4244911669999999E-8</c:v>
                </c:pt>
                <c:pt idx="520">
                  <c:v>2.4116590020000001E-8</c:v>
                </c:pt>
                <c:pt idx="521">
                  <c:v>2.3972566129999999E-8</c:v>
                </c:pt>
                <c:pt idx="522">
                  <c:v>2.3509781360000001E-8</c:v>
                </c:pt>
                <c:pt idx="523">
                  <c:v>2.1446166040000002E-8</c:v>
                </c:pt>
                <c:pt idx="524">
                  <c:v>2.1803109649999999E-8</c:v>
                </c:pt>
                <c:pt idx="525">
                  <c:v>2.3065402510000001E-8</c:v>
                </c:pt>
                <c:pt idx="526">
                  <c:v>2.3935217860000001E-8</c:v>
                </c:pt>
                <c:pt idx="527">
                  <c:v>2.4614417550000001E-8</c:v>
                </c:pt>
                <c:pt idx="528">
                  <c:v>2.4951565270000002E-8</c:v>
                </c:pt>
                <c:pt idx="529">
                  <c:v>2.489623547E-8</c:v>
                </c:pt>
                <c:pt idx="530">
                  <c:v>2.4835495949999999E-8</c:v>
                </c:pt>
                <c:pt idx="531">
                  <c:v>2.4773533339999999E-8</c:v>
                </c:pt>
                <c:pt idx="532">
                  <c:v>2.4697589869999999E-8</c:v>
                </c:pt>
                <c:pt idx="533">
                  <c:v>2.2924628260000001E-8</c:v>
                </c:pt>
                <c:pt idx="534">
                  <c:v>1.951333284E-8</c:v>
                </c:pt>
                <c:pt idx="535">
                  <c:v>1.9711377620000001E-8</c:v>
                </c:pt>
                <c:pt idx="536">
                  <c:v>1.9884885550000001E-8</c:v>
                </c:pt>
                <c:pt idx="537">
                  <c:v>1.9999747280000001E-8</c:v>
                </c:pt>
                <c:pt idx="538">
                  <c:v>2.0027480130000002E-8</c:v>
                </c:pt>
                <c:pt idx="539">
                  <c:v>2.0045309070000002E-8</c:v>
                </c:pt>
                <c:pt idx="540">
                  <c:v>8.0406265330000002E-11</c:v>
                </c:pt>
                <c:pt idx="541">
                  <c:v>8.0772573130000004E-11</c:v>
                </c:pt>
                <c:pt idx="542">
                  <c:v>8.1138825040000003E-11</c:v>
                </c:pt>
                <c:pt idx="543">
                  <c:v>8.1505021079999997E-11</c:v>
                </c:pt>
                <c:pt idx="544">
                  <c:v>8.1871161239999994E-11</c:v>
                </c:pt>
                <c:pt idx="545">
                  <c:v>8.2237236200000006E-11</c:v>
                </c:pt>
                <c:pt idx="546">
                  <c:v>8.2603264599999995E-11</c:v>
                </c:pt>
                <c:pt idx="547">
                  <c:v>8.2969237120000001E-11</c:v>
                </c:pt>
                <c:pt idx="548">
                  <c:v>8.333514445E-11</c:v>
                </c:pt>
                <c:pt idx="549">
                  <c:v>8.3700995889999996E-11</c:v>
                </c:pt>
                <c:pt idx="550">
                  <c:v>8.4066800769999996E-11</c:v>
                </c:pt>
                <c:pt idx="551">
                  <c:v>8.4432540460000004E-11</c:v>
                </c:pt>
                <c:pt idx="552">
                  <c:v>8.4798233579999996E-11</c:v>
                </c:pt>
                <c:pt idx="553">
                  <c:v>8.5163861509999996E-11</c:v>
                </c:pt>
                <c:pt idx="554">
                  <c:v>8.552944288E-11</c:v>
                </c:pt>
                <c:pt idx="555">
                  <c:v>8.5894959050000005E-11</c:v>
                </c:pt>
                <c:pt idx="556">
                  <c:v>8.626041934E-11</c:v>
                </c:pt>
                <c:pt idx="557">
                  <c:v>8.6625833060000005E-11</c:v>
                </c:pt>
                <c:pt idx="558">
                  <c:v>8.6991181599999999E-11</c:v>
                </c:pt>
                <c:pt idx="559">
                  <c:v>8.7356474250000001E-11</c:v>
                </c:pt>
                <c:pt idx="560">
                  <c:v>8.7721711019999994E-11</c:v>
                </c:pt>
                <c:pt idx="561">
                  <c:v>8.8086891919999995E-11</c:v>
                </c:pt>
                <c:pt idx="562">
                  <c:v>8.8452016930000006E-11</c:v>
                </c:pt>
                <c:pt idx="563">
                  <c:v>8.8817086069999999E-11</c:v>
                </c:pt>
                <c:pt idx="564">
                  <c:v>8.9182099329999995E-11</c:v>
                </c:pt>
                <c:pt idx="565">
                  <c:v>8.9547056700000001E-11</c:v>
                </c:pt>
                <c:pt idx="566">
                  <c:v>8.9911958200000002E-11</c:v>
                </c:pt>
                <c:pt idx="567">
                  <c:v>9.0276803820000006E-11</c:v>
                </c:pt>
                <c:pt idx="568">
                  <c:v>9.0390061959999996E-11</c:v>
                </c:pt>
                <c:pt idx="569">
                  <c:v>9.0203192089999994E-11</c:v>
                </c:pt>
                <c:pt idx="570">
                  <c:v>9.0016368780000001E-11</c:v>
                </c:pt>
                <c:pt idx="571">
                  <c:v>8.9829582719999996E-11</c:v>
                </c:pt>
                <c:pt idx="572">
                  <c:v>8.9642824610000002E-11</c:v>
                </c:pt>
                <c:pt idx="573">
                  <c:v>8.9456103740000002E-11</c:v>
                </c:pt>
                <c:pt idx="574">
                  <c:v>8.9269429449999998E-11</c:v>
                </c:pt>
                <c:pt idx="575">
                  <c:v>8.9082783090000005E-11</c:v>
                </c:pt>
                <c:pt idx="576">
                  <c:v>8.889617398E-11</c:v>
                </c:pt>
                <c:pt idx="577">
                  <c:v>8.8709602130000002E-11</c:v>
                </c:pt>
                <c:pt idx="578">
                  <c:v>8.8523067530000004E-11</c:v>
                </c:pt>
                <c:pt idx="579">
                  <c:v>8.8336579499999995E-11</c:v>
                </c:pt>
                <c:pt idx="580">
                  <c:v>8.8150119410000005E-11</c:v>
                </c:pt>
                <c:pt idx="581">
                  <c:v>8.7963696570000002E-11</c:v>
                </c:pt>
                <c:pt idx="582">
                  <c:v>8.7777301670000004E-11</c:v>
                </c:pt>
                <c:pt idx="583">
                  <c:v>8.7590962650000003E-11</c:v>
                </c:pt>
                <c:pt idx="584">
                  <c:v>8.7404642250000006E-11</c:v>
                </c:pt>
                <c:pt idx="585">
                  <c:v>8.5909925400000006E-11</c:v>
                </c:pt>
                <c:pt idx="586">
                  <c:v>8.8142752650000003E-11</c:v>
                </c:pt>
                <c:pt idx="587">
                  <c:v>8.6468514060000006E-11</c:v>
                </c:pt>
                <c:pt idx="588">
                  <c:v>8.6278868840000003E-11</c:v>
                </c:pt>
                <c:pt idx="589">
                  <c:v>8.6089260879999994E-11</c:v>
                </c:pt>
                <c:pt idx="590">
                  <c:v>8.5899690169999999E-11</c:v>
                </c:pt>
                <c:pt idx="591">
                  <c:v>8.5710156710000003E-11</c:v>
                </c:pt>
                <c:pt idx="592">
                  <c:v>8.5520669819999997E-11</c:v>
                </c:pt>
                <c:pt idx="593">
                  <c:v>8.5331210869999996E-11</c:v>
                </c:pt>
                <c:pt idx="594">
                  <c:v>8.5141789169999996E-11</c:v>
                </c:pt>
                <c:pt idx="595">
                  <c:v>8.4952404719999996E-11</c:v>
                </c:pt>
                <c:pt idx="596">
                  <c:v>8.4763066839999998E-11</c:v>
                </c:pt>
                <c:pt idx="597">
                  <c:v>8.4573756900000006E-11</c:v>
                </c:pt>
                <c:pt idx="598">
                  <c:v>8.4384493530000002E-11</c:v>
                </c:pt>
                <c:pt idx="599">
                  <c:v>8.4195248780000002E-11</c:v>
                </c:pt>
                <c:pt idx="600">
                  <c:v>8.4006059909999999E-11</c:v>
                </c:pt>
                <c:pt idx="601">
                  <c:v>8.3816908300000003E-11</c:v>
                </c:pt>
                <c:pt idx="602">
                  <c:v>8.3627784620000006E-11</c:v>
                </c:pt>
                <c:pt idx="603">
                  <c:v>8.3438698200000003E-11</c:v>
                </c:pt>
                <c:pt idx="604">
                  <c:v>8.3249658350000002E-11</c:v>
                </c:pt>
                <c:pt idx="605">
                  <c:v>8.3060646429999999E-11</c:v>
                </c:pt>
                <c:pt idx="606">
                  <c:v>8.2871671770000004E-11</c:v>
                </c:pt>
                <c:pt idx="607">
                  <c:v>8.2682734359999996E-11</c:v>
                </c:pt>
                <c:pt idx="608">
                  <c:v>8.2493843509999996E-11</c:v>
                </c:pt>
                <c:pt idx="609">
                  <c:v>8.2304980609999995E-11</c:v>
                </c:pt>
                <c:pt idx="610">
                  <c:v>8.2116164270000003E-11</c:v>
                </c:pt>
                <c:pt idx="611">
                  <c:v>8.1927375870000003E-11</c:v>
                </c:pt>
                <c:pt idx="612">
                  <c:v>8.1738634029999999E-11</c:v>
                </c:pt>
                <c:pt idx="613">
                  <c:v>8.1549910829999998E-11</c:v>
                </c:pt>
                <c:pt idx="614">
                  <c:v>8.1361243500000001E-11</c:v>
                </c:pt>
                <c:pt idx="615">
                  <c:v>8.1172604109999996E-11</c:v>
                </c:pt>
                <c:pt idx="616">
                  <c:v>8.0984011289999994E-11</c:v>
                </c:pt>
                <c:pt idx="617">
                  <c:v>8.0795446409999996E-11</c:v>
                </c:pt>
                <c:pt idx="618">
                  <c:v>8.0606918779999999E-11</c:v>
                </c:pt>
                <c:pt idx="619">
                  <c:v>8.0418428409999996E-11</c:v>
                </c:pt>
                <c:pt idx="620">
                  <c:v>8.0229984600000001E-11</c:v>
                </c:pt>
                <c:pt idx="621">
                  <c:v>8.0041578039999994E-11</c:v>
                </c:pt>
                <c:pt idx="622">
                  <c:v>7.9853190109999997E-11</c:v>
                </c:pt>
                <c:pt idx="623">
                  <c:v>7.9664858059999997E-11</c:v>
                </c:pt>
                <c:pt idx="624">
                  <c:v>7.9476553950000003E-11</c:v>
                </c:pt>
                <c:pt idx="625">
                  <c:v>7.9288287089999995E-11</c:v>
                </c:pt>
                <c:pt idx="626">
                  <c:v>7.9100066800000003E-11</c:v>
                </c:pt>
                <c:pt idx="627">
                  <c:v>7.8911874439999997E-11</c:v>
                </c:pt>
                <c:pt idx="628">
                  <c:v>7.8723719339999998E-11</c:v>
                </c:pt>
                <c:pt idx="629">
                  <c:v>7.8535601500000005E-11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0870760"/>
        <c:axId val="920873112"/>
      </c:scatterChart>
      <c:valAx>
        <c:axId val="920870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873112"/>
        <c:crosses val="autoZero"/>
        <c:crossBetween val="midCat"/>
      </c:valAx>
      <c:valAx>
        <c:axId val="9208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(ft/s)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870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14616046349658"/>
          <c:y val="3.5807291666666664E-2"/>
          <c:w val="0.8004216380736312"/>
          <c:h val="0.792415877214566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'cumulative diversion comp'!$S$1</c:f>
              <c:strCache>
                <c:ptCount val="1"/>
                <c:pt idx="0">
                  <c:v>GW Pumped K=4.32 ft/day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'cumulative diversion comp'!$P$2:$P$722</c:f>
              <c:numCache>
                <c:formatCode>d\-mmm</c:formatCode>
                <c:ptCount val="721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  <c:pt idx="365">
                  <c:v>43101</c:v>
                </c:pt>
                <c:pt idx="366">
                  <c:v>43102</c:v>
                </c:pt>
                <c:pt idx="367">
                  <c:v>43103</c:v>
                </c:pt>
                <c:pt idx="368">
                  <c:v>43104</c:v>
                </c:pt>
                <c:pt idx="369">
                  <c:v>43105</c:v>
                </c:pt>
                <c:pt idx="370">
                  <c:v>43106</c:v>
                </c:pt>
                <c:pt idx="371">
                  <c:v>43107</c:v>
                </c:pt>
                <c:pt idx="372">
                  <c:v>43108</c:v>
                </c:pt>
                <c:pt idx="373">
                  <c:v>43109</c:v>
                </c:pt>
                <c:pt idx="374">
                  <c:v>43110</c:v>
                </c:pt>
                <c:pt idx="375">
                  <c:v>43111</c:v>
                </c:pt>
                <c:pt idx="376">
                  <c:v>43112</c:v>
                </c:pt>
                <c:pt idx="377">
                  <c:v>43113</c:v>
                </c:pt>
                <c:pt idx="378">
                  <c:v>43114</c:v>
                </c:pt>
                <c:pt idx="379">
                  <c:v>43115</c:v>
                </c:pt>
                <c:pt idx="380">
                  <c:v>43116</c:v>
                </c:pt>
                <c:pt idx="381">
                  <c:v>43117</c:v>
                </c:pt>
                <c:pt idx="382">
                  <c:v>43118</c:v>
                </c:pt>
                <c:pt idx="383">
                  <c:v>43119</c:v>
                </c:pt>
                <c:pt idx="384">
                  <c:v>43120</c:v>
                </c:pt>
                <c:pt idx="385">
                  <c:v>43121</c:v>
                </c:pt>
                <c:pt idx="386">
                  <c:v>43122</c:v>
                </c:pt>
                <c:pt idx="387">
                  <c:v>43123</c:v>
                </c:pt>
                <c:pt idx="388">
                  <c:v>43124</c:v>
                </c:pt>
                <c:pt idx="389">
                  <c:v>43125</c:v>
                </c:pt>
                <c:pt idx="390">
                  <c:v>43126</c:v>
                </c:pt>
                <c:pt idx="391">
                  <c:v>43127</c:v>
                </c:pt>
                <c:pt idx="392">
                  <c:v>43128</c:v>
                </c:pt>
                <c:pt idx="393">
                  <c:v>43129</c:v>
                </c:pt>
                <c:pt idx="394">
                  <c:v>43130</c:v>
                </c:pt>
                <c:pt idx="395">
                  <c:v>43131</c:v>
                </c:pt>
                <c:pt idx="396">
                  <c:v>43132</c:v>
                </c:pt>
                <c:pt idx="397">
                  <c:v>43133</c:v>
                </c:pt>
                <c:pt idx="398">
                  <c:v>43134</c:v>
                </c:pt>
                <c:pt idx="399">
                  <c:v>43135</c:v>
                </c:pt>
                <c:pt idx="400">
                  <c:v>43136</c:v>
                </c:pt>
                <c:pt idx="401">
                  <c:v>43137</c:v>
                </c:pt>
                <c:pt idx="402">
                  <c:v>43138</c:v>
                </c:pt>
                <c:pt idx="403">
                  <c:v>43139</c:v>
                </c:pt>
                <c:pt idx="404">
                  <c:v>43140</c:v>
                </c:pt>
                <c:pt idx="405">
                  <c:v>43141</c:v>
                </c:pt>
                <c:pt idx="406">
                  <c:v>43142</c:v>
                </c:pt>
                <c:pt idx="407">
                  <c:v>43143</c:v>
                </c:pt>
                <c:pt idx="408">
                  <c:v>43144</c:v>
                </c:pt>
                <c:pt idx="409">
                  <c:v>43145</c:v>
                </c:pt>
                <c:pt idx="410">
                  <c:v>43146</c:v>
                </c:pt>
                <c:pt idx="411">
                  <c:v>43147</c:v>
                </c:pt>
                <c:pt idx="412">
                  <c:v>43148</c:v>
                </c:pt>
                <c:pt idx="413">
                  <c:v>43149</c:v>
                </c:pt>
                <c:pt idx="414">
                  <c:v>43150</c:v>
                </c:pt>
                <c:pt idx="415">
                  <c:v>43151</c:v>
                </c:pt>
                <c:pt idx="416">
                  <c:v>43152</c:v>
                </c:pt>
                <c:pt idx="417">
                  <c:v>43153</c:v>
                </c:pt>
                <c:pt idx="418">
                  <c:v>43154</c:v>
                </c:pt>
                <c:pt idx="419">
                  <c:v>43155</c:v>
                </c:pt>
                <c:pt idx="420">
                  <c:v>43156</c:v>
                </c:pt>
                <c:pt idx="421">
                  <c:v>43157</c:v>
                </c:pt>
                <c:pt idx="422">
                  <c:v>43158</c:v>
                </c:pt>
                <c:pt idx="423">
                  <c:v>43159</c:v>
                </c:pt>
                <c:pt idx="424">
                  <c:v>43160</c:v>
                </c:pt>
                <c:pt idx="425">
                  <c:v>43161</c:v>
                </c:pt>
                <c:pt idx="426">
                  <c:v>43162</c:v>
                </c:pt>
                <c:pt idx="427">
                  <c:v>43163</c:v>
                </c:pt>
                <c:pt idx="428">
                  <c:v>43164</c:v>
                </c:pt>
                <c:pt idx="429">
                  <c:v>43165</c:v>
                </c:pt>
                <c:pt idx="430">
                  <c:v>43166</c:v>
                </c:pt>
                <c:pt idx="431">
                  <c:v>43167</c:v>
                </c:pt>
                <c:pt idx="432">
                  <c:v>43168</c:v>
                </c:pt>
                <c:pt idx="433">
                  <c:v>43169</c:v>
                </c:pt>
                <c:pt idx="434">
                  <c:v>43170</c:v>
                </c:pt>
                <c:pt idx="435">
                  <c:v>43171</c:v>
                </c:pt>
                <c:pt idx="436">
                  <c:v>43172</c:v>
                </c:pt>
                <c:pt idx="437">
                  <c:v>43173</c:v>
                </c:pt>
                <c:pt idx="438">
                  <c:v>43174</c:v>
                </c:pt>
                <c:pt idx="439">
                  <c:v>43175</c:v>
                </c:pt>
                <c:pt idx="440">
                  <c:v>43176</c:v>
                </c:pt>
                <c:pt idx="441">
                  <c:v>43177</c:v>
                </c:pt>
                <c:pt idx="442">
                  <c:v>43178</c:v>
                </c:pt>
                <c:pt idx="443">
                  <c:v>43179</c:v>
                </c:pt>
                <c:pt idx="444">
                  <c:v>43180</c:v>
                </c:pt>
                <c:pt idx="445">
                  <c:v>43181</c:v>
                </c:pt>
                <c:pt idx="446">
                  <c:v>43182</c:v>
                </c:pt>
                <c:pt idx="447">
                  <c:v>43183</c:v>
                </c:pt>
                <c:pt idx="448">
                  <c:v>43184</c:v>
                </c:pt>
                <c:pt idx="449">
                  <c:v>43185</c:v>
                </c:pt>
                <c:pt idx="450">
                  <c:v>43186</c:v>
                </c:pt>
                <c:pt idx="451">
                  <c:v>43187</c:v>
                </c:pt>
                <c:pt idx="452">
                  <c:v>43188</c:v>
                </c:pt>
                <c:pt idx="453">
                  <c:v>43189</c:v>
                </c:pt>
                <c:pt idx="454">
                  <c:v>43190</c:v>
                </c:pt>
                <c:pt idx="455">
                  <c:v>43191</c:v>
                </c:pt>
                <c:pt idx="456">
                  <c:v>43192</c:v>
                </c:pt>
                <c:pt idx="457">
                  <c:v>43193</c:v>
                </c:pt>
                <c:pt idx="458">
                  <c:v>43194</c:v>
                </c:pt>
                <c:pt idx="459">
                  <c:v>43195</c:v>
                </c:pt>
                <c:pt idx="460">
                  <c:v>43196</c:v>
                </c:pt>
                <c:pt idx="461">
                  <c:v>43197</c:v>
                </c:pt>
                <c:pt idx="462">
                  <c:v>43198</c:v>
                </c:pt>
                <c:pt idx="463">
                  <c:v>43199</c:v>
                </c:pt>
                <c:pt idx="464">
                  <c:v>43200</c:v>
                </c:pt>
                <c:pt idx="465">
                  <c:v>43201</c:v>
                </c:pt>
                <c:pt idx="466">
                  <c:v>43202</c:v>
                </c:pt>
                <c:pt idx="467">
                  <c:v>43203</c:v>
                </c:pt>
                <c:pt idx="468">
                  <c:v>43204</c:v>
                </c:pt>
                <c:pt idx="469">
                  <c:v>43205</c:v>
                </c:pt>
                <c:pt idx="470">
                  <c:v>43206</c:v>
                </c:pt>
                <c:pt idx="471">
                  <c:v>43207</c:v>
                </c:pt>
                <c:pt idx="472">
                  <c:v>43208</c:v>
                </c:pt>
                <c:pt idx="473">
                  <c:v>43209</c:v>
                </c:pt>
                <c:pt idx="474">
                  <c:v>43210</c:v>
                </c:pt>
                <c:pt idx="475">
                  <c:v>43211</c:v>
                </c:pt>
                <c:pt idx="476">
                  <c:v>43212</c:v>
                </c:pt>
                <c:pt idx="477">
                  <c:v>43213</c:v>
                </c:pt>
                <c:pt idx="478">
                  <c:v>43214</c:v>
                </c:pt>
                <c:pt idx="479">
                  <c:v>43215</c:v>
                </c:pt>
                <c:pt idx="480">
                  <c:v>43216</c:v>
                </c:pt>
                <c:pt idx="481">
                  <c:v>43217</c:v>
                </c:pt>
                <c:pt idx="482">
                  <c:v>43218</c:v>
                </c:pt>
                <c:pt idx="483">
                  <c:v>43219</c:v>
                </c:pt>
                <c:pt idx="484">
                  <c:v>43220</c:v>
                </c:pt>
                <c:pt idx="485">
                  <c:v>43221</c:v>
                </c:pt>
                <c:pt idx="486">
                  <c:v>43222</c:v>
                </c:pt>
                <c:pt idx="487">
                  <c:v>43223</c:v>
                </c:pt>
                <c:pt idx="488">
                  <c:v>43224</c:v>
                </c:pt>
                <c:pt idx="489">
                  <c:v>43225</c:v>
                </c:pt>
                <c:pt idx="490">
                  <c:v>43226</c:v>
                </c:pt>
                <c:pt idx="491">
                  <c:v>43227</c:v>
                </c:pt>
                <c:pt idx="492">
                  <c:v>43228</c:v>
                </c:pt>
                <c:pt idx="493">
                  <c:v>43229</c:v>
                </c:pt>
                <c:pt idx="494">
                  <c:v>43230</c:v>
                </c:pt>
                <c:pt idx="495">
                  <c:v>43231</c:v>
                </c:pt>
                <c:pt idx="496">
                  <c:v>43232</c:v>
                </c:pt>
                <c:pt idx="497">
                  <c:v>43233</c:v>
                </c:pt>
                <c:pt idx="498">
                  <c:v>43234</c:v>
                </c:pt>
                <c:pt idx="499">
                  <c:v>43235</c:v>
                </c:pt>
                <c:pt idx="500">
                  <c:v>43236</c:v>
                </c:pt>
                <c:pt idx="501">
                  <c:v>43237</c:v>
                </c:pt>
                <c:pt idx="502">
                  <c:v>43238</c:v>
                </c:pt>
                <c:pt idx="503">
                  <c:v>43239</c:v>
                </c:pt>
                <c:pt idx="504">
                  <c:v>43240</c:v>
                </c:pt>
                <c:pt idx="505">
                  <c:v>43241</c:v>
                </c:pt>
                <c:pt idx="506">
                  <c:v>43242</c:v>
                </c:pt>
                <c:pt idx="507">
                  <c:v>43243</c:v>
                </c:pt>
                <c:pt idx="508">
                  <c:v>43244</c:v>
                </c:pt>
                <c:pt idx="509">
                  <c:v>43245</c:v>
                </c:pt>
                <c:pt idx="510">
                  <c:v>43246</c:v>
                </c:pt>
                <c:pt idx="511">
                  <c:v>43247</c:v>
                </c:pt>
                <c:pt idx="512">
                  <c:v>43248</c:v>
                </c:pt>
                <c:pt idx="513">
                  <c:v>43249</c:v>
                </c:pt>
                <c:pt idx="514">
                  <c:v>43250</c:v>
                </c:pt>
                <c:pt idx="515">
                  <c:v>43251</c:v>
                </c:pt>
                <c:pt idx="516">
                  <c:v>43252</c:v>
                </c:pt>
                <c:pt idx="517">
                  <c:v>43253</c:v>
                </c:pt>
                <c:pt idx="518">
                  <c:v>43254</c:v>
                </c:pt>
                <c:pt idx="519">
                  <c:v>43255</c:v>
                </c:pt>
                <c:pt idx="520">
                  <c:v>43256</c:v>
                </c:pt>
                <c:pt idx="521">
                  <c:v>43257</c:v>
                </c:pt>
                <c:pt idx="522">
                  <c:v>43258</c:v>
                </c:pt>
                <c:pt idx="523">
                  <c:v>43259</c:v>
                </c:pt>
                <c:pt idx="524">
                  <c:v>43260</c:v>
                </c:pt>
                <c:pt idx="525">
                  <c:v>43261</c:v>
                </c:pt>
                <c:pt idx="526">
                  <c:v>43262</c:v>
                </c:pt>
                <c:pt idx="527">
                  <c:v>43263</c:v>
                </c:pt>
                <c:pt idx="528">
                  <c:v>43264</c:v>
                </c:pt>
                <c:pt idx="529">
                  <c:v>43265</c:v>
                </c:pt>
                <c:pt idx="530">
                  <c:v>43266</c:v>
                </c:pt>
                <c:pt idx="531">
                  <c:v>43267</c:v>
                </c:pt>
                <c:pt idx="532">
                  <c:v>43268</c:v>
                </c:pt>
                <c:pt idx="533">
                  <c:v>43269</c:v>
                </c:pt>
                <c:pt idx="534">
                  <c:v>43270</c:v>
                </c:pt>
                <c:pt idx="535">
                  <c:v>43271</c:v>
                </c:pt>
                <c:pt idx="536">
                  <c:v>43272</c:v>
                </c:pt>
                <c:pt idx="537">
                  <c:v>43273</c:v>
                </c:pt>
                <c:pt idx="538">
                  <c:v>43274</c:v>
                </c:pt>
                <c:pt idx="539">
                  <c:v>43275</c:v>
                </c:pt>
                <c:pt idx="540">
                  <c:v>43276</c:v>
                </c:pt>
                <c:pt idx="541">
                  <c:v>43277</c:v>
                </c:pt>
                <c:pt idx="542">
                  <c:v>43278</c:v>
                </c:pt>
                <c:pt idx="543">
                  <c:v>43279</c:v>
                </c:pt>
                <c:pt idx="544">
                  <c:v>43280</c:v>
                </c:pt>
                <c:pt idx="545">
                  <c:v>43281</c:v>
                </c:pt>
                <c:pt idx="546">
                  <c:v>43282</c:v>
                </c:pt>
                <c:pt idx="547">
                  <c:v>43283</c:v>
                </c:pt>
                <c:pt idx="548">
                  <c:v>43284</c:v>
                </c:pt>
                <c:pt idx="549">
                  <c:v>43285</c:v>
                </c:pt>
                <c:pt idx="550">
                  <c:v>43286</c:v>
                </c:pt>
                <c:pt idx="551">
                  <c:v>43287</c:v>
                </c:pt>
                <c:pt idx="552">
                  <c:v>43288</c:v>
                </c:pt>
                <c:pt idx="553">
                  <c:v>43289</c:v>
                </c:pt>
                <c:pt idx="554">
                  <c:v>43290</c:v>
                </c:pt>
                <c:pt idx="555">
                  <c:v>43291</c:v>
                </c:pt>
                <c:pt idx="556">
                  <c:v>43292</c:v>
                </c:pt>
                <c:pt idx="557">
                  <c:v>43293</c:v>
                </c:pt>
                <c:pt idx="558">
                  <c:v>43294</c:v>
                </c:pt>
                <c:pt idx="559">
                  <c:v>43295</c:v>
                </c:pt>
                <c:pt idx="560">
                  <c:v>43296</c:v>
                </c:pt>
                <c:pt idx="561">
                  <c:v>43297</c:v>
                </c:pt>
                <c:pt idx="562">
                  <c:v>43298</c:v>
                </c:pt>
                <c:pt idx="563">
                  <c:v>43299</c:v>
                </c:pt>
                <c:pt idx="564">
                  <c:v>43300</c:v>
                </c:pt>
                <c:pt idx="565">
                  <c:v>43301</c:v>
                </c:pt>
                <c:pt idx="566">
                  <c:v>43302</c:v>
                </c:pt>
                <c:pt idx="567">
                  <c:v>43303</c:v>
                </c:pt>
                <c:pt idx="568">
                  <c:v>43304</c:v>
                </c:pt>
                <c:pt idx="569">
                  <c:v>43305</c:v>
                </c:pt>
                <c:pt idx="570">
                  <c:v>43306</c:v>
                </c:pt>
                <c:pt idx="571">
                  <c:v>43307</c:v>
                </c:pt>
                <c:pt idx="572">
                  <c:v>43308</c:v>
                </c:pt>
                <c:pt idx="573">
                  <c:v>43309</c:v>
                </c:pt>
                <c:pt idx="574">
                  <c:v>43310</c:v>
                </c:pt>
                <c:pt idx="575">
                  <c:v>43311</c:v>
                </c:pt>
                <c:pt idx="576">
                  <c:v>43312</c:v>
                </c:pt>
                <c:pt idx="577">
                  <c:v>43313</c:v>
                </c:pt>
                <c:pt idx="578">
                  <c:v>43314</c:v>
                </c:pt>
                <c:pt idx="579">
                  <c:v>43315</c:v>
                </c:pt>
                <c:pt idx="580">
                  <c:v>43316</c:v>
                </c:pt>
                <c:pt idx="581">
                  <c:v>43317</c:v>
                </c:pt>
                <c:pt idx="582">
                  <c:v>43318</c:v>
                </c:pt>
                <c:pt idx="583">
                  <c:v>43319</c:v>
                </c:pt>
                <c:pt idx="584">
                  <c:v>43320</c:v>
                </c:pt>
                <c:pt idx="585">
                  <c:v>43321</c:v>
                </c:pt>
                <c:pt idx="586">
                  <c:v>43322</c:v>
                </c:pt>
                <c:pt idx="587">
                  <c:v>43323</c:v>
                </c:pt>
                <c:pt idx="588">
                  <c:v>43324</c:v>
                </c:pt>
                <c:pt idx="589">
                  <c:v>43325</c:v>
                </c:pt>
                <c:pt idx="590">
                  <c:v>43326</c:v>
                </c:pt>
                <c:pt idx="591">
                  <c:v>43327</c:v>
                </c:pt>
                <c:pt idx="592">
                  <c:v>43328</c:v>
                </c:pt>
                <c:pt idx="593">
                  <c:v>43329</c:v>
                </c:pt>
                <c:pt idx="594">
                  <c:v>43330</c:v>
                </c:pt>
                <c:pt idx="595">
                  <c:v>43331</c:v>
                </c:pt>
                <c:pt idx="596">
                  <c:v>43332</c:v>
                </c:pt>
                <c:pt idx="597">
                  <c:v>43333</c:v>
                </c:pt>
                <c:pt idx="598">
                  <c:v>43334</c:v>
                </c:pt>
                <c:pt idx="599">
                  <c:v>43335</c:v>
                </c:pt>
                <c:pt idx="600">
                  <c:v>43336</c:v>
                </c:pt>
                <c:pt idx="601">
                  <c:v>43337</c:v>
                </c:pt>
                <c:pt idx="602">
                  <c:v>43338</c:v>
                </c:pt>
                <c:pt idx="603">
                  <c:v>43339</c:v>
                </c:pt>
                <c:pt idx="604">
                  <c:v>43340</c:v>
                </c:pt>
                <c:pt idx="605">
                  <c:v>43341</c:v>
                </c:pt>
                <c:pt idx="606">
                  <c:v>43342</c:v>
                </c:pt>
                <c:pt idx="607">
                  <c:v>43343</c:v>
                </c:pt>
                <c:pt idx="608">
                  <c:v>43344</c:v>
                </c:pt>
                <c:pt idx="609">
                  <c:v>43345</c:v>
                </c:pt>
                <c:pt idx="610">
                  <c:v>43346</c:v>
                </c:pt>
                <c:pt idx="611">
                  <c:v>43347</c:v>
                </c:pt>
                <c:pt idx="612">
                  <c:v>43348</c:v>
                </c:pt>
                <c:pt idx="613">
                  <c:v>43349</c:v>
                </c:pt>
                <c:pt idx="614">
                  <c:v>43350</c:v>
                </c:pt>
                <c:pt idx="615">
                  <c:v>43351</c:v>
                </c:pt>
                <c:pt idx="616">
                  <c:v>43352</c:v>
                </c:pt>
                <c:pt idx="617">
                  <c:v>43353</c:v>
                </c:pt>
                <c:pt idx="618">
                  <c:v>43354</c:v>
                </c:pt>
                <c:pt idx="619">
                  <c:v>43355</c:v>
                </c:pt>
                <c:pt idx="620">
                  <c:v>43356</c:v>
                </c:pt>
                <c:pt idx="621">
                  <c:v>43357</c:v>
                </c:pt>
                <c:pt idx="622">
                  <c:v>43358</c:v>
                </c:pt>
                <c:pt idx="623">
                  <c:v>43359</c:v>
                </c:pt>
                <c:pt idx="624">
                  <c:v>43360</c:v>
                </c:pt>
                <c:pt idx="625">
                  <c:v>43361</c:v>
                </c:pt>
                <c:pt idx="626">
                  <c:v>43362</c:v>
                </c:pt>
                <c:pt idx="627">
                  <c:v>43363</c:v>
                </c:pt>
                <c:pt idx="628">
                  <c:v>43364</c:v>
                </c:pt>
                <c:pt idx="629">
                  <c:v>43365</c:v>
                </c:pt>
                <c:pt idx="630">
                  <c:v>43366</c:v>
                </c:pt>
                <c:pt idx="631">
                  <c:v>43367</c:v>
                </c:pt>
                <c:pt idx="632">
                  <c:v>43368</c:v>
                </c:pt>
                <c:pt idx="633">
                  <c:v>43369</c:v>
                </c:pt>
                <c:pt idx="634">
                  <c:v>43370</c:v>
                </c:pt>
                <c:pt idx="635">
                  <c:v>43371</c:v>
                </c:pt>
                <c:pt idx="636">
                  <c:v>43372</c:v>
                </c:pt>
                <c:pt idx="637">
                  <c:v>43373</c:v>
                </c:pt>
                <c:pt idx="638">
                  <c:v>43374</c:v>
                </c:pt>
                <c:pt idx="639">
                  <c:v>43375</c:v>
                </c:pt>
                <c:pt idx="640">
                  <c:v>43376</c:v>
                </c:pt>
                <c:pt idx="641">
                  <c:v>43377</c:v>
                </c:pt>
                <c:pt idx="642">
                  <c:v>43378</c:v>
                </c:pt>
                <c:pt idx="643">
                  <c:v>43379</c:v>
                </c:pt>
                <c:pt idx="644">
                  <c:v>43380</c:v>
                </c:pt>
                <c:pt idx="645">
                  <c:v>43381</c:v>
                </c:pt>
                <c:pt idx="646">
                  <c:v>43382</c:v>
                </c:pt>
                <c:pt idx="647">
                  <c:v>43383</c:v>
                </c:pt>
                <c:pt idx="648">
                  <c:v>43384</c:v>
                </c:pt>
                <c:pt idx="649">
                  <c:v>43385</c:v>
                </c:pt>
                <c:pt idx="650">
                  <c:v>43386</c:v>
                </c:pt>
                <c:pt idx="651">
                  <c:v>43387</c:v>
                </c:pt>
                <c:pt idx="652">
                  <c:v>43388</c:v>
                </c:pt>
                <c:pt idx="653">
                  <c:v>43389</c:v>
                </c:pt>
                <c:pt idx="654">
                  <c:v>43390</c:v>
                </c:pt>
                <c:pt idx="655">
                  <c:v>43391</c:v>
                </c:pt>
                <c:pt idx="656">
                  <c:v>43392</c:v>
                </c:pt>
                <c:pt idx="657">
                  <c:v>43393</c:v>
                </c:pt>
                <c:pt idx="658">
                  <c:v>43394</c:v>
                </c:pt>
                <c:pt idx="659">
                  <c:v>43395</c:v>
                </c:pt>
                <c:pt idx="660">
                  <c:v>43396</c:v>
                </c:pt>
                <c:pt idx="661">
                  <c:v>43397</c:v>
                </c:pt>
                <c:pt idx="662">
                  <c:v>43398</c:v>
                </c:pt>
                <c:pt idx="663">
                  <c:v>43399</c:v>
                </c:pt>
                <c:pt idx="664">
                  <c:v>43400</c:v>
                </c:pt>
                <c:pt idx="665">
                  <c:v>43401</c:v>
                </c:pt>
                <c:pt idx="666">
                  <c:v>43402</c:v>
                </c:pt>
                <c:pt idx="667">
                  <c:v>43403</c:v>
                </c:pt>
                <c:pt idx="668">
                  <c:v>43404</c:v>
                </c:pt>
                <c:pt idx="669">
                  <c:v>43405</c:v>
                </c:pt>
                <c:pt idx="670">
                  <c:v>43406</c:v>
                </c:pt>
                <c:pt idx="671">
                  <c:v>43407</c:v>
                </c:pt>
                <c:pt idx="672">
                  <c:v>43408</c:v>
                </c:pt>
                <c:pt idx="673">
                  <c:v>43409</c:v>
                </c:pt>
                <c:pt idx="674">
                  <c:v>43410</c:v>
                </c:pt>
                <c:pt idx="675">
                  <c:v>43411</c:v>
                </c:pt>
                <c:pt idx="676">
                  <c:v>43412</c:v>
                </c:pt>
                <c:pt idx="677">
                  <c:v>43413</c:v>
                </c:pt>
                <c:pt idx="678">
                  <c:v>43414</c:v>
                </c:pt>
                <c:pt idx="679">
                  <c:v>43415</c:v>
                </c:pt>
                <c:pt idx="680">
                  <c:v>43416</c:v>
                </c:pt>
                <c:pt idx="681">
                  <c:v>43417</c:v>
                </c:pt>
                <c:pt idx="682">
                  <c:v>43418</c:v>
                </c:pt>
                <c:pt idx="683">
                  <c:v>43419</c:v>
                </c:pt>
                <c:pt idx="684">
                  <c:v>43420</c:v>
                </c:pt>
                <c:pt idx="685">
                  <c:v>43421</c:v>
                </c:pt>
                <c:pt idx="686">
                  <c:v>43422</c:v>
                </c:pt>
                <c:pt idx="687">
                  <c:v>43423</c:v>
                </c:pt>
                <c:pt idx="688">
                  <c:v>43424</c:v>
                </c:pt>
                <c:pt idx="689">
                  <c:v>43425</c:v>
                </c:pt>
                <c:pt idx="690">
                  <c:v>43426</c:v>
                </c:pt>
                <c:pt idx="691">
                  <c:v>43427</c:v>
                </c:pt>
                <c:pt idx="692">
                  <c:v>43428</c:v>
                </c:pt>
                <c:pt idx="693">
                  <c:v>43429</c:v>
                </c:pt>
                <c:pt idx="694">
                  <c:v>43430</c:v>
                </c:pt>
                <c:pt idx="695">
                  <c:v>43431</c:v>
                </c:pt>
                <c:pt idx="696">
                  <c:v>43432</c:v>
                </c:pt>
                <c:pt idx="697">
                  <c:v>43433</c:v>
                </c:pt>
                <c:pt idx="698">
                  <c:v>43434</c:v>
                </c:pt>
                <c:pt idx="699">
                  <c:v>43435</c:v>
                </c:pt>
                <c:pt idx="700">
                  <c:v>43436</c:v>
                </c:pt>
                <c:pt idx="701">
                  <c:v>43437</c:v>
                </c:pt>
                <c:pt idx="702">
                  <c:v>43438</c:v>
                </c:pt>
                <c:pt idx="703">
                  <c:v>43439</c:v>
                </c:pt>
                <c:pt idx="704">
                  <c:v>43440</c:v>
                </c:pt>
                <c:pt idx="705">
                  <c:v>43441</c:v>
                </c:pt>
                <c:pt idx="706">
                  <c:v>43442</c:v>
                </c:pt>
                <c:pt idx="707">
                  <c:v>43443</c:v>
                </c:pt>
                <c:pt idx="708">
                  <c:v>43444</c:v>
                </c:pt>
                <c:pt idx="709">
                  <c:v>43445</c:v>
                </c:pt>
                <c:pt idx="710">
                  <c:v>43446</c:v>
                </c:pt>
                <c:pt idx="711">
                  <c:v>43447</c:v>
                </c:pt>
                <c:pt idx="712">
                  <c:v>43448</c:v>
                </c:pt>
                <c:pt idx="713">
                  <c:v>43449</c:v>
                </c:pt>
                <c:pt idx="714">
                  <c:v>43450</c:v>
                </c:pt>
                <c:pt idx="715">
                  <c:v>43451</c:v>
                </c:pt>
                <c:pt idx="716">
                  <c:v>43452</c:v>
                </c:pt>
                <c:pt idx="717">
                  <c:v>43453</c:v>
                </c:pt>
                <c:pt idx="718">
                  <c:v>43454</c:v>
                </c:pt>
                <c:pt idx="719">
                  <c:v>43455</c:v>
                </c:pt>
                <c:pt idx="720">
                  <c:v>43456</c:v>
                </c:pt>
              </c:numCache>
            </c:numRef>
          </c:xVal>
          <c:yVal>
            <c:numRef>
              <c:f>'cumulative diversion comp'!$S$2:$S$722</c:f>
              <c:numCache>
                <c:formatCode>0.00E+00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12.7678456306458</c:v>
                </c:pt>
                <c:pt idx="92">
                  <c:v>21.961242914199879</c:v>
                </c:pt>
                <c:pt idx="93">
                  <c:v>29.950149536132859</c:v>
                </c:pt>
                <c:pt idx="94">
                  <c:v>37.329978704452557</c:v>
                </c:pt>
                <c:pt idx="95">
                  <c:v>44.340964794158978</c:v>
                </c:pt>
                <c:pt idx="96">
                  <c:v>44.340964794158978</c:v>
                </c:pt>
                <c:pt idx="97">
                  <c:v>44.340964794158978</c:v>
                </c:pt>
                <c:pt idx="98">
                  <c:v>44.340964794158978</c:v>
                </c:pt>
                <c:pt idx="99">
                  <c:v>44.340964794158978</c:v>
                </c:pt>
                <c:pt idx="100">
                  <c:v>44.340964794158978</c:v>
                </c:pt>
                <c:pt idx="101">
                  <c:v>44.340964794158978</c:v>
                </c:pt>
                <c:pt idx="102">
                  <c:v>44.340964794158978</c:v>
                </c:pt>
                <c:pt idx="103">
                  <c:v>44.340964794158978</c:v>
                </c:pt>
                <c:pt idx="104">
                  <c:v>44.340964794158978</c:v>
                </c:pt>
                <c:pt idx="105">
                  <c:v>44.340964794158978</c:v>
                </c:pt>
                <c:pt idx="106">
                  <c:v>44.340964794158978</c:v>
                </c:pt>
                <c:pt idx="107">
                  <c:v>44.340964794158978</c:v>
                </c:pt>
                <c:pt idx="108">
                  <c:v>44.340964794158978</c:v>
                </c:pt>
                <c:pt idx="109">
                  <c:v>44.340964794158978</c:v>
                </c:pt>
                <c:pt idx="110">
                  <c:v>44.340964794158978</c:v>
                </c:pt>
                <c:pt idx="111">
                  <c:v>44.340964794158978</c:v>
                </c:pt>
                <c:pt idx="112">
                  <c:v>44.340964794158978</c:v>
                </c:pt>
                <c:pt idx="113">
                  <c:v>44.340964794158978</c:v>
                </c:pt>
                <c:pt idx="114">
                  <c:v>44.340964794158978</c:v>
                </c:pt>
                <c:pt idx="115">
                  <c:v>44.340964794158978</c:v>
                </c:pt>
                <c:pt idx="116">
                  <c:v>44.340964794158978</c:v>
                </c:pt>
                <c:pt idx="117">
                  <c:v>44.340964794158978</c:v>
                </c:pt>
                <c:pt idx="118">
                  <c:v>44.340964794158978</c:v>
                </c:pt>
                <c:pt idx="119">
                  <c:v>44.340964794158978</c:v>
                </c:pt>
                <c:pt idx="120">
                  <c:v>44.340964794158978</c:v>
                </c:pt>
                <c:pt idx="121">
                  <c:v>44.340964794158978</c:v>
                </c:pt>
                <c:pt idx="122">
                  <c:v>44.340964794158978</c:v>
                </c:pt>
                <c:pt idx="123">
                  <c:v>44.340964794158978</c:v>
                </c:pt>
                <c:pt idx="124">
                  <c:v>44.340964794158978</c:v>
                </c:pt>
                <c:pt idx="125">
                  <c:v>44.340964794158978</c:v>
                </c:pt>
                <c:pt idx="126">
                  <c:v>44.340964794158978</c:v>
                </c:pt>
                <c:pt idx="127">
                  <c:v>44.340964794158978</c:v>
                </c:pt>
                <c:pt idx="128">
                  <c:v>44.340964794158978</c:v>
                </c:pt>
                <c:pt idx="129">
                  <c:v>44.340964794158978</c:v>
                </c:pt>
                <c:pt idx="130">
                  <c:v>44.340964794158978</c:v>
                </c:pt>
                <c:pt idx="131">
                  <c:v>44.340964794158978</c:v>
                </c:pt>
                <c:pt idx="132">
                  <c:v>44.340964794158978</c:v>
                </c:pt>
                <c:pt idx="133">
                  <c:v>44.340964794158978</c:v>
                </c:pt>
                <c:pt idx="134">
                  <c:v>44.340964794158978</c:v>
                </c:pt>
                <c:pt idx="135">
                  <c:v>44.340964794158978</c:v>
                </c:pt>
                <c:pt idx="136">
                  <c:v>44.340964794158978</c:v>
                </c:pt>
                <c:pt idx="137">
                  <c:v>44.340964794158978</c:v>
                </c:pt>
                <c:pt idx="138">
                  <c:v>44.340964794158978</c:v>
                </c:pt>
                <c:pt idx="139">
                  <c:v>44.340964794158978</c:v>
                </c:pt>
                <c:pt idx="140">
                  <c:v>44.340964794158978</c:v>
                </c:pt>
                <c:pt idx="141">
                  <c:v>44.340964794158978</c:v>
                </c:pt>
                <c:pt idx="142">
                  <c:v>44.340964794158978</c:v>
                </c:pt>
                <c:pt idx="143">
                  <c:v>44.340964794158978</c:v>
                </c:pt>
                <c:pt idx="144">
                  <c:v>44.340964794158978</c:v>
                </c:pt>
                <c:pt idx="145">
                  <c:v>44.340964794158978</c:v>
                </c:pt>
                <c:pt idx="146">
                  <c:v>44.340964794158978</c:v>
                </c:pt>
                <c:pt idx="147">
                  <c:v>44.340964794158978</c:v>
                </c:pt>
                <c:pt idx="148">
                  <c:v>44.340964794158978</c:v>
                </c:pt>
                <c:pt idx="149">
                  <c:v>44.340964794158978</c:v>
                </c:pt>
                <c:pt idx="150">
                  <c:v>44.340964794158978</c:v>
                </c:pt>
                <c:pt idx="151">
                  <c:v>51.093795061111486</c:v>
                </c:pt>
                <c:pt idx="152">
                  <c:v>51.093795061111486</c:v>
                </c:pt>
                <c:pt idx="153">
                  <c:v>51.093795061111486</c:v>
                </c:pt>
                <c:pt idx="154">
                  <c:v>51.093795061111486</c:v>
                </c:pt>
                <c:pt idx="155">
                  <c:v>51.093795061111486</c:v>
                </c:pt>
                <c:pt idx="156">
                  <c:v>51.093795061111486</c:v>
                </c:pt>
                <c:pt idx="157">
                  <c:v>51.093795061111486</c:v>
                </c:pt>
                <c:pt idx="158">
                  <c:v>51.093795061111486</c:v>
                </c:pt>
                <c:pt idx="159">
                  <c:v>51.093795061111486</c:v>
                </c:pt>
                <c:pt idx="160">
                  <c:v>51.093795061111486</c:v>
                </c:pt>
                <c:pt idx="161">
                  <c:v>58.536086082458539</c:v>
                </c:pt>
                <c:pt idx="162">
                  <c:v>65.894034147262616</c:v>
                </c:pt>
                <c:pt idx="163">
                  <c:v>74.266752719879193</c:v>
                </c:pt>
                <c:pt idx="164">
                  <c:v>81.672605752944989</c:v>
                </c:pt>
                <c:pt idx="165">
                  <c:v>88.759717941284222</c:v>
                </c:pt>
                <c:pt idx="166">
                  <c:v>88.759717941284222</c:v>
                </c:pt>
                <c:pt idx="167">
                  <c:v>88.759717941284222</c:v>
                </c:pt>
                <c:pt idx="168">
                  <c:v>88.759717941284222</c:v>
                </c:pt>
                <c:pt idx="169">
                  <c:v>88.759717941284222</c:v>
                </c:pt>
                <c:pt idx="170">
                  <c:v>88.759717941284222</c:v>
                </c:pt>
                <c:pt idx="171">
                  <c:v>88.759717941284222</c:v>
                </c:pt>
                <c:pt idx="172">
                  <c:v>88.759717941284222</c:v>
                </c:pt>
                <c:pt idx="173">
                  <c:v>88.759717941284222</c:v>
                </c:pt>
                <c:pt idx="174">
                  <c:v>88.759717941284222</c:v>
                </c:pt>
                <c:pt idx="175">
                  <c:v>88.759717941284222</c:v>
                </c:pt>
                <c:pt idx="176">
                  <c:v>88.759717941284222</c:v>
                </c:pt>
                <c:pt idx="177">
                  <c:v>88.759717941284222</c:v>
                </c:pt>
                <c:pt idx="178">
                  <c:v>88.759717941284222</c:v>
                </c:pt>
                <c:pt idx="179">
                  <c:v>88.759717941284222</c:v>
                </c:pt>
                <c:pt idx="180">
                  <c:v>88.759717941284222</c:v>
                </c:pt>
                <c:pt idx="181">
                  <c:v>88.759717941284222</c:v>
                </c:pt>
                <c:pt idx="182">
                  <c:v>88.759717941284222</c:v>
                </c:pt>
                <c:pt idx="183">
                  <c:v>88.759717941284222</c:v>
                </c:pt>
                <c:pt idx="184">
                  <c:v>88.759717941284222</c:v>
                </c:pt>
                <c:pt idx="185">
                  <c:v>88.759717941284222</c:v>
                </c:pt>
                <c:pt idx="186">
                  <c:v>88.759717941284222</c:v>
                </c:pt>
                <c:pt idx="187">
                  <c:v>88.759717941284222</c:v>
                </c:pt>
                <c:pt idx="188">
                  <c:v>88.759717941284222</c:v>
                </c:pt>
                <c:pt idx="189">
                  <c:v>99.097181081771922</c:v>
                </c:pt>
                <c:pt idx="190">
                  <c:v>109.89641332626353</c:v>
                </c:pt>
                <c:pt idx="191">
                  <c:v>118.2259418964387</c:v>
                </c:pt>
                <c:pt idx="192">
                  <c:v>127.98593616485606</c:v>
                </c:pt>
                <c:pt idx="193">
                  <c:v>138.42323756217965</c:v>
                </c:pt>
                <c:pt idx="194">
                  <c:v>146.61255311965951</c:v>
                </c:pt>
                <c:pt idx="195">
                  <c:v>146.61255311965951</c:v>
                </c:pt>
                <c:pt idx="196">
                  <c:v>146.61255311965951</c:v>
                </c:pt>
                <c:pt idx="197">
                  <c:v>146.61255311965951</c:v>
                </c:pt>
                <c:pt idx="198">
                  <c:v>146.61255311965951</c:v>
                </c:pt>
                <c:pt idx="199">
                  <c:v>146.61255311965951</c:v>
                </c:pt>
                <c:pt idx="200">
                  <c:v>146.61255311965951</c:v>
                </c:pt>
                <c:pt idx="201">
                  <c:v>146.61255311965951</c:v>
                </c:pt>
                <c:pt idx="202">
                  <c:v>146.61255311965951</c:v>
                </c:pt>
                <c:pt idx="203">
                  <c:v>146.61255311965951</c:v>
                </c:pt>
                <c:pt idx="204">
                  <c:v>146.61255311965951</c:v>
                </c:pt>
                <c:pt idx="205">
                  <c:v>146.61255311965951</c:v>
                </c:pt>
                <c:pt idx="206">
                  <c:v>146.61255311965951</c:v>
                </c:pt>
                <c:pt idx="207">
                  <c:v>146.61255311965951</c:v>
                </c:pt>
                <c:pt idx="208">
                  <c:v>146.61255311965951</c:v>
                </c:pt>
                <c:pt idx="209">
                  <c:v>146.61255311965951</c:v>
                </c:pt>
                <c:pt idx="210">
                  <c:v>146.61255311965951</c:v>
                </c:pt>
                <c:pt idx="211">
                  <c:v>146.61255311965951</c:v>
                </c:pt>
                <c:pt idx="212">
                  <c:v>146.61255311965951</c:v>
                </c:pt>
                <c:pt idx="213">
                  <c:v>146.61255311965951</c:v>
                </c:pt>
                <c:pt idx="214">
                  <c:v>146.61255311965951</c:v>
                </c:pt>
                <c:pt idx="215">
                  <c:v>146.61255311965951</c:v>
                </c:pt>
                <c:pt idx="216">
                  <c:v>160.0489625930787</c:v>
                </c:pt>
                <c:pt idx="217">
                  <c:v>171.81181025505069</c:v>
                </c:pt>
                <c:pt idx="218">
                  <c:v>182.57400941848758</c:v>
                </c:pt>
                <c:pt idx="219">
                  <c:v>194.51030373573309</c:v>
                </c:pt>
                <c:pt idx="220">
                  <c:v>204.78335952758798</c:v>
                </c:pt>
                <c:pt idx="221">
                  <c:v>212.95603537559518</c:v>
                </c:pt>
                <c:pt idx="222">
                  <c:v>212.95603537559518</c:v>
                </c:pt>
                <c:pt idx="223">
                  <c:v>212.95603537559518</c:v>
                </c:pt>
                <c:pt idx="224">
                  <c:v>212.95603537559518</c:v>
                </c:pt>
                <c:pt idx="225">
                  <c:v>212.95603537559518</c:v>
                </c:pt>
                <c:pt idx="226">
                  <c:v>212.95603537559518</c:v>
                </c:pt>
                <c:pt idx="227">
                  <c:v>212.95603537559518</c:v>
                </c:pt>
                <c:pt idx="228">
                  <c:v>212.95603537559518</c:v>
                </c:pt>
                <c:pt idx="229">
                  <c:v>212.95603537559518</c:v>
                </c:pt>
                <c:pt idx="230">
                  <c:v>212.95603537559518</c:v>
                </c:pt>
                <c:pt idx="231">
                  <c:v>212.95603537559518</c:v>
                </c:pt>
                <c:pt idx="232">
                  <c:v>212.95603537559518</c:v>
                </c:pt>
                <c:pt idx="233">
                  <c:v>212.95603537559518</c:v>
                </c:pt>
                <c:pt idx="234">
                  <c:v>212.95603537559518</c:v>
                </c:pt>
                <c:pt idx="235">
                  <c:v>212.95603537559518</c:v>
                </c:pt>
                <c:pt idx="236">
                  <c:v>212.95603537559518</c:v>
                </c:pt>
                <c:pt idx="237">
                  <c:v>212.95603537559518</c:v>
                </c:pt>
                <c:pt idx="238">
                  <c:v>212.95603537559518</c:v>
                </c:pt>
                <c:pt idx="239">
                  <c:v>212.95603537559518</c:v>
                </c:pt>
                <c:pt idx="240">
                  <c:v>212.95603537559518</c:v>
                </c:pt>
                <c:pt idx="241">
                  <c:v>212.95603537559518</c:v>
                </c:pt>
                <c:pt idx="242">
                  <c:v>212.95603537559518</c:v>
                </c:pt>
                <c:pt idx="243">
                  <c:v>212.95603537559518</c:v>
                </c:pt>
                <c:pt idx="244">
                  <c:v>212.95603537559518</c:v>
                </c:pt>
                <c:pt idx="245">
                  <c:v>212.95603537559518</c:v>
                </c:pt>
                <c:pt idx="246">
                  <c:v>212.95603537559518</c:v>
                </c:pt>
                <c:pt idx="247">
                  <c:v>212.95603537559518</c:v>
                </c:pt>
                <c:pt idx="248">
                  <c:v>212.95603537559518</c:v>
                </c:pt>
                <c:pt idx="249">
                  <c:v>219.90746641159066</c:v>
                </c:pt>
                <c:pt idx="250">
                  <c:v>219.90746641159066</c:v>
                </c:pt>
                <c:pt idx="251">
                  <c:v>219.90746641159066</c:v>
                </c:pt>
                <c:pt idx="252">
                  <c:v>219.90746641159066</c:v>
                </c:pt>
                <c:pt idx="253">
                  <c:v>219.90746641159066</c:v>
                </c:pt>
                <c:pt idx="254">
                  <c:v>219.90746641159066</c:v>
                </c:pt>
                <c:pt idx="255">
                  <c:v>219.90746641159066</c:v>
                </c:pt>
                <c:pt idx="256">
                  <c:v>219.90746641159066</c:v>
                </c:pt>
                <c:pt idx="257">
                  <c:v>219.90746641159066</c:v>
                </c:pt>
                <c:pt idx="258">
                  <c:v>219.90746641159066</c:v>
                </c:pt>
                <c:pt idx="259">
                  <c:v>219.90746641159066</c:v>
                </c:pt>
                <c:pt idx="260">
                  <c:v>219.90746641159066</c:v>
                </c:pt>
                <c:pt idx="261">
                  <c:v>219.90746641159066</c:v>
                </c:pt>
                <c:pt idx="262">
                  <c:v>219.90746641159066</c:v>
                </c:pt>
                <c:pt idx="263">
                  <c:v>227.07251286506661</c:v>
                </c:pt>
                <c:pt idx="264">
                  <c:v>227.07251286506661</c:v>
                </c:pt>
                <c:pt idx="265">
                  <c:v>227.07251286506661</c:v>
                </c:pt>
                <c:pt idx="266">
                  <c:v>227.07251286506661</c:v>
                </c:pt>
                <c:pt idx="267">
                  <c:v>227.07251286506661</c:v>
                </c:pt>
                <c:pt idx="268">
                  <c:v>227.07251286506661</c:v>
                </c:pt>
                <c:pt idx="269">
                  <c:v>227.07251286506661</c:v>
                </c:pt>
                <c:pt idx="270">
                  <c:v>227.07251286506661</c:v>
                </c:pt>
                <c:pt idx="271">
                  <c:v>227.07251286506661</c:v>
                </c:pt>
                <c:pt idx="272">
                  <c:v>227.07251286506661</c:v>
                </c:pt>
                <c:pt idx="273">
                  <c:v>227.07251286506661</c:v>
                </c:pt>
                <c:pt idx="274">
                  <c:v>227.07251286506661</c:v>
                </c:pt>
                <c:pt idx="275">
                  <c:v>227.07251286506661</c:v>
                </c:pt>
                <c:pt idx="276">
                  <c:v>227.07251286506661</c:v>
                </c:pt>
                <c:pt idx="277">
                  <c:v>227.07251286506661</c:v>
                </c:pt>
                <c:pt idx="278">
                  <c:v>227.07251286506661</c:v>
                </c:pt>
                <c:pt idx="279">
                  <c:v>227.07251286506661</c:v>
                </c:pt>
                <c:pt idx="280">
                  <c:v>227.07251286506661</c:v>
                </c:pt>
                <c:pt idx="281">
                  <c:v>227.07251286506661</c:v>
                </c:pt>
                <c:pt idx="282">
                  <c:v>227.07251286506661</c:v>
                </c:pt>
                <c:pt idx="283">
                  <c:v>227.07251286506661</c:v>
                </c:pt>
                <c:pt idx="284">
                  <c:v>227.07251286506661</c:v>
                </c:pt>
                <c:pt idx="285">
                  <c:v>227.07251286506661</c:v>
                </c:pt>
                <c:pt idx="286">
                  <c:v>227.07251286506661</c:v>
                </c:pt>
                <c:pt idx="287">
                  <c:v>227.07251286506661</c:v>
                </c:pt>
                <c:pt idx="288">
                  <c:v>227.07251286506661</c:v>
                </c:pt>
                <c:pt idx="289">
                  <c:v>227.07251286506661</c:v>
                </c:pt>
                <c:pt idx="290">
                  <c:v>227.07251286506661</c:v>
                </c:pt>
                <c:pt idx="291">
                  <c:v>227.07251286506661</c:v>
                </c:pt>
                <c:pt idx="292">
                  <c:v>227.07251286506661</c:v>
                </c:pt>
                <c:pt idx="293">
                  <c:v>227.07251286506661</c:v>
                </c:pt>
                <c:pt idx="294">
                  <c:v>227.07251286506661</c:v>
                </c:pt>
                <c:pt idx="295">
                  <c:v>227.07251286506661</c:v>
                </c:pt>
                <c:pt idx="296">
                  <c:v>227.07251286506661</c:v>
                </c:pt>
                <c:pt idx="297">
                  <c:v>227.07251286506661</c:v>
                </c:pt>
                <c:pt idx="298">
                  <c:v>227.07251286506661</c:v>
                </c:pt>
                <c:pt idx="299">
                  <c:v>227.07251286506661</c:v>
                </c:pt>
                <c:pt idx="300">
                  <c:v>227.07251286506661</c:v>
                </c:pt>
                <c:pt idx="301">
                  <c:v>227.07251286506661</c:v>
                </c:pt>
                <c:pt idx="302">
                  <c:v>227.07251286506661</c:v>
                </c:pt>
                <c:pt idx="303">
                  <c:v>227.07251286506661</c:v>
                </c:pt>
                <c:pt idx="304">
                  <c:v>227.07251286506661</c:v>
                </c:pt>
                <c:pt idx="305">
                  <c:v>227.07251286506661</c:v>
                </c:pt>
                <c:pt idx="306">
                  <c:v>227.07251286506661</c:v>
                </c:pt>
                <c:pt idx="307">
                  <c:v>227.07251286506661</c:v>
                </c:pt>
                <c:pt idx="308">
                  <c:v>227.07251286506661</c:v>
                </c:pt>
                <c:pt idx="309">
                  <c:v>227.07251286506661</c:v>
                </c:pt>
                <c:pt idx="310">
                  <c:v>227.07251286506661</c:v>
                </c:pt>
                <c:pt idx="311">
                  <c:v>227.07251286506661</c:v>
                </c:pt>
                <c:pt idx="312">
                  <c:v>227.07251286506661</c:v>
                </c:pt>
                <c:pt idx="313">
                  <c:v>227.07251286506661</c:v>
                </c:pt>
                <c:pt idx="314">
                  <c:v>227.07251286506661</c:v>
                </c:pt>
                <c:pt idx="315">
                  <c:v>227.07251286506661</c:v>
                </c:pt>
                <c:pt idx="316">
                  <c:v>227.07251286506661</c:v>
                </c:pt>
                <c:pt idx="317">
                  <c:v>227.07251286506661</c:v>
                </c:pt>
                <c:pt idx="318">
                  <c:v>227.07251286506661</c:v>
                </c:pt>
                <c:pt idx="319">
                  <c:v>227.07251286506661</c:v>
                </c:pt>
                <c:pt idx="320">
                  <c:v>227.07251286506661</c:v>
                </c:pt>
                <c:pt idx="321">
                  <c:v>227.07251286506661</c:v>
                </c:pt>
                <c:pt idx="322">
                  <c:v>227.07251286506661</c:v>
                </c:pt>
                <c:pt idx="323">
                  <c:v>227.07251286506661</c:v>
                </c:pt>
                <c:pt idx="324">
                  <c:v>227.07251286506661</c:v>
                </c:pt>
                <c:pt idx="325">
                  <c:v>227.07251286506661</c:v>
                </c:pt>
                <c:pt idx="326">
                  <c:v>227.07251286506661</c:v>
                </c:pt>
                <c:pt idx="327">
                  <c:v>227.07251286506661</c:v>
                </c:pt>
                <c:pt idx="328">
                  <c:v>227.07251286506661</c:v>
                </c:pt>
                <c:pt idx="329">
                  <c:v>227.07251286506661</c:v>
                </c:pt>
                <c:pt idx="330">
                  <c:v>227.07251286506661</c:v>
                </c:pt>
                <c:pt idx="331">
                  <c:v>227.07251286506661</c:v>
                </c:pt>
                <c:pt idx="332">
                  <c:v>227.07251286506661</c:v>
                </c:pt>
                <c:pt idx="333">
                  <c:v>227.07251286506661</c:v>
                </c:pt>
                <c:pt idx="334">
                  <c:v>227.07251286506661</c:v>
                </c:pt>
                <c:pt idx="335">
                  <c:v>227.07251286506661</c:v>
                </c:pt>
                <c:pt idx="336">
                  <c:v>227.07251286506661</c:v>
                </c:pt>
                <c:pt idx="337">
                  <c:v>227.07251286506661</c:v>
                </c:pt>
                <c:pt idx="338">
                  <c:v>227.07251286506661</c:v>
                </c:pt>
                <c:pt idx="339">
                  <c:v>227.07251286506661</c:v>
                </c:pt>
                <c:pt idx="340">
                  <c:v>227.07251286506661</c:v>
                </c:pt>
                <c:pt idx="341">
                  <c:v>227.07251286506661</c:v>
                </c:pt>
                <c:pt idx="342">
                  <c:v>227.07251286506661</c:v>
                </c:pt>
                <c:pt idx="343">
                  <c:v>227.07251286506661</c:v>
                </c:pt>
                <c:pt idx="344">
                  <c:v>227.07251286506661</c:v>
                </c:pt>
                <c:pt idx="345">
                  <c:v>227.07251286506661</c:v>
                </c:pt>
                <c:pt idx="346">
                  <c:v>227.07251286506661</c:v>
                </c:pt>
                <c:pt idx="347">
                  <c:v>227.07251286506661</c:v>
                </c:pt>
                <c:pt idx="348">
                  <c:v>227.07251286506661</c:v>
                </c:pt>
                <c:pt idx="349">
                  <c:v>227.07251286506661</c:v>
                </c:pt>
                <c:pt idx="350">
                  <c:v>227.07251286506661</c:v>
                </c:pt>
                <c:pt idx="351">
                  <c:v>227.07251286506661</c:v>
                </c:pt>
                <c:pt idx="352">
                  <c:v>227.07251286506661</c:v>
                </c:pt>
                <c:pt idx="353">
                  <c:v>227.07251286506661</c:v>
                </c:pt>
                <c:pt idx="354">
                  <c:v>227.07251286506661</c:v>
                </c:pt>
                <c:pt idx="355">
                  <c:v>227.07251286506661</c:v>
                </c:pt>
                <c:pt idx="356">
                  <c:v>227.07251286506661</c:v>
                </c:pt>
                <c:pt idx="357">
                  <c:v>227.07251286506661</c:v>
                </c:pt>
                <c:pt idx="358">
                  <c:v>227.07251286506661</c:v>
                </c:pt>
                <c:pt idx="359">
                  <c:v>227.07251286506661</c:v>
                </c:pt>
                <c:pt idx="360">
                  <c:v>227.07251286506661</c:v>
                </c:pt>
                <c:pt idx="361">
                  <c:v>227.07251286506661</c:v>
                </c:pt>
                <c:pt idx="362">
                  <c:v>227.07251286506661</c:v>
                </c:pt>
                <c:pt idx="363">
                  <c:v>227.07251286506661</c:v>
                </c:pt>
                <c:pt idx="364">
                  <c:v>227.07251286506661</c:v>
                </c:pt>
                <c:pt idx="365">
                  <c:v>227.07251286506661</c:v>
                </c:pt>
                <c:pt idx="366">
                  <c:v>227.07251286506661</c:v>
                </c:pt>
                <c:pt idx="367">
                  <c:v>227.07251286506661</c:v>
                </c:pt>
                <c:pt idx="368">
                  <c:v>227.07251286506661</c:v>
                </c:pt>
                <c:pt idx="369">
                  <c:v>227.07251286506661</c:v>
                </c:pt>
                <c:pt idx="370">
                  <c:v>227.07251286506661</c:v>
                </c:pt>
                <c:pt idx="371">
                  <c:v>227.07251286506661</c:v>
                </c:pt>
                <c:pt idx="372">
                  <c:v>227.07251286506661</c:v>
                </c:pt>
                <c:pt idx="373">
                  <c:v>227.07251286506661</c:v>
                </c:pt>
                <c:pt idx="374">
                  <c:v>227.07251286506661</c:v>
                </c:pt>
                <c:pt idx="375">
                  <c:v>227.07251286506661</c:v>
                </c:pt>
                <c:pt idx="376">
                  <c:v>227.07251286506661</c:v>
                </c:pt>
                <c:pt idx="377">
                  <c:v>227.07251286506661</c:v>
                </c:pt>
                <c:pt idx="378">
                  <c:v>227.07251286506661</c:v>
                </c:pt>
                <c:pt idx="379">
                  <c:v>227.07251286506661</c:v>
                </c:pt>
                <c:pt idx="380">
                  <c:v>227.07251286506661</c:v>
                </c:pt>
                <c:pt idx="381">
                  <c:v>227.07251286506661</c:v>
                </c:pt>
                <c:pt idx="382">
                  <c:v>227.07251286506661</c:v>
                </c:pt>
                <c:pt idx="383">
                  <c:v>227.07251286506661</c:v>
                </c:pt>
                <c:pt idx="384">
                  <c:v>227.07251286506661</c:v>
                </c:pt>
                <c:pt idx="385">
                  <c:v>227.07251286506661</c:v>
                </c:pt>
                <c:pt idx="386">
                  <c:v>227.07251286506661</c:v>
                </c:pt>
                <c:pt idx="387">
                  <c:v>227.07251286506661</c:v>
                </c:pt>
                <c:pt idx="388">
                  <c:v>227.07251286506661</c:v>
                </c:pt>
                <c:pt idx="389">
                  <c:v>227.07251286506661</c:v>
                </c:pt>
                <c:pt idx="390">
                  <c:v>227.07251286506661</c:v>
                </c:pt>
                <c:pt idx="391">
                  <c:v>227.07251286506661</c:v>
                </c:pt>
                <c:pt idx="392">
                  <c:v>227.07251286506661</c:v>
                </c:pt>
                <c:pt idx="393">
                  <c:v>227.07251286506661</c:v>
                </c:pt>
                <c:pt idx="394">
                  <c:v>227.07251286506661</c:v>
                </c:pt>
                <c:pt idx="395">
                  <c:v>227.07251286506661</c:v>
                </c:pt>
                <c:pt idx="396">
                  <c:v>227.07251286506661</c:v>
                </c:pt>
                <c:pt idx="397">
                  <c:v>227.07251286506661</c:v>
                </c:pt>
                <c:pt idx="398">
                  <c:v>227.07251286506661</c:v>
                </c:pt>
                <c:pt idx="399">
                  <c:v>227.07251286506661</c:v>
                </c:pt>
                <c:pt idx="400">
                  <c:v>227.07251286506661</c:v>
                </c:pt>
                <c:pt idx="401">
                  <c:v>227.07251286506661</c:v>
                </c:pt>
                <c:pt idx="402">
                  <c:v>227.07251286506661</c:v>
                </c:pt>
                <c:pt idx="403">
                  <c:v>227.07251286506661</c:v>
                </c:pt>
                <c:pt idx="404">
                  <c:v>227.07251286506661</c:v>
                </c:pt>
                <c:pt idx="405">
                  <c:v>227.07251286506661</c:v>
                </c:pt>
                <c:pt idx="406">
                  <c:v>227.07251286506661</c:v>
                </c:pt>
                <c:pt idx="407">
                  <c:v>227.07251286506661</c:v>
                </c:pt>
                <c:pt idx="408">
                  <c:v>227.07251286506661</c:v>
                </c:pt>
                <c:pt idx="409">
                  <c:v>227.07251286506661</c:v>
                </c:pt>
                <c:pt idx="410">
                  <c:v>227.07251286506661</c:v>
                </c:pt>
                <c:pt idx="411">
                  <c:v>227.07251286506661</c:v>
                </c:pt>
                <c:pt idx="412">
                  <c:v>227.07251286506661</c:v>
                </c:pt>
                <c:pt idx="413">
                  <c:v>227.07251286506661</c:v>
                </c:pt>
                <c:pt idx="414">
                  <c:v>227.07251286506661</c:v>
                </c:pt>
                <c:pt idx="415">
                  <c:v>227.07251286506661</c:v>
                </c:pt>
                <c:pt idx="416">
                  <c:v>227.07251286506661</c:v>
                </c:pt>
                <c:pt idx="417">
                  <c:v>227.07251286506661</c:v>
                </c:pt>
                <c:pt idx="418">
                  <c:v>227.07251286506661</c:v>
                </c:pt>
                <c:pt idx="419">
                  <c:v>227.07251286506661</c:v>
                </c:pt>
                <c:pt idx="420">
                  <c:v>227.07251286506661</c:v>
                </c:pt>
                <c:pt idx="421">
                  <c:v>227.07251286506661</c:v>
                </c:pt>
                <c:pt idx="422">
                  <c:v>227.07251286506661</c:v>
                </c:pt>
                <c:pt idx="423">
                  <c:v>227.07251286506661</c:v>
                </c:pt>
                <c:pt idx="424">
                  <c:v>227.07251286506661</c:v>
                </c:pt>
                <c:pt idx="425">
                  <c:v>227.07251286506661</c:v>
                </c:pt>
                <c:pt idx="426">
                  <c:v>227.07251286506661</c:v>
                </c:pt>
                <c:pt idx="427">
                  <c:v>227.07251286506661</c:v>
                </c:pt>
                <c:pt idx="428">
                  <c:v>227.07251286506661</c:v>
                </c:pt>
                <c:pt idx="429">
                  <c:v>227.07251286506661</c:v>
                </c:pt>
                <c:pt idx="430">
                  <c:v>227.07251286506661</c:v>
                </c:pt>
                <c:pt idx="431">
                  <c:v>227.07251286506661</c:v>
                </c:pt>
                <c:pt idx="432">
                  <c:v>227.07251286506661</c:v>
                </c:pt>
                <c:pt idx="433">
                  <c:v>227.07251286506661</c:v>
                </c:pt>
                <c:pt idx="434">
                  <c:v>227.07251286506661</c:v>
                </c:pt>
                <c:pt idx="435">
                  <c:v>227.07251286506661</c:v>
                </c:pt>
                <c:pt idx="436">
                  <c:v>227.07251286506661</c:v>
                </c:pt>
                <c:pt idx="437">
                  <c:v>227.07251286506661</c:v>
                </c:pt>
                <c:pt idx="438">
                  <c:v>227.07251286506661</c:v>
                </c:pt>
                <c:pt idx="439">
                  <c:v>227.07251286506661</c:v>
                </c:pt>
                <c:pt idx="440">
                  <c:v>227.07251286506661</c:v>
                </c:pt>
                <c:pt idx="441">
                  <c:v>227.07251286506661</c:v>
                </c:pt>
                <c:pt idx="442">
                  <c:v>227.07251286506661</c:v>
                </c:pt>
                <c:pt idx="443">
                  <c:v>227.07251286506661</c:v>
                </c:pt>
                <c:pt idx="444">
                  <c:v>227.07251286506661</c:v>
                </c:pt>
                <c:pt idx="445">
                  <c:v>227.07251286506661</c:v>
                </c:pt>
                <c:pt idx="446">
                  <c:v>227.07251286506661</c:v>
                </c:pt>
                <c:pt idx="447">
                  <c:v>227.07251286506661</c:v>
                </c:pt>
                <c:pt idx="448">
                  <c:v>227.07251286506661</c:v>
                </c:pt>
                <c:pt idx="449">
                  <c:v>227.07251286506661</c:v>
                </c:pt>
                <c:pt idx="450">
                  <c:v>227.07251286506661</c:v>
                </c:pt>
                <c:pt idx="451">
                  <c:v>227.07251286506661</c:v>
                </c:pt>
                <c:pt idx="452">
                  <c:v>227.07251286506661</c:v>
                </c:pt>
                <c:pt idx="453">
                  <c:v>227.07251286506661</c:v>
                </c:pt>
                <c:pt idx="454">
                  <c:v>227.07251286506661</c:v>
                </c:pt>
                <c:pt idx="455">
                  <c:v>227.07251286506661</c:v>
                </c:pt>
                <c:pt idx="456">
                  <c:v>227.07251286506661</c:v>
                </c:pt>
                <c:pt idx="457">
                  <c:v>227.07251286506661</c:v>
                </c:pt>
                <c:pt idx="458">
                  <c:v>227.07251286506661</c:v>
                </c:pt>
                <c:pt idx="459">
                  <c:v>236.58822154998788</c:v>
                </c:pt>
                <c:pt idx="460">
                  <c:v>244.50555682182321</c:v>
                </c:pt>
                <c:pt idx="461">
                  <c:v>251.70472955703744</c:v>
                </c:pt>
                <c:pt idx="462">
                  <c:v>251.70472955703744</c:v>
                </c:pt>
                <c:pt idx="463">
                  <c:v>251.70472955703744</c:v>
                </c:pt>
                <c:pt idx="464">
                  <c:v>251.70472955703744</c:v>
                </c:pt>
                <c:pt idx="465">
                  <c:v>251.70472955703744</c:v>
                </c:pt>
                <c:pt idx="466">
                  <c:v>251.70472955703744</c:v>
                </c:pt>
                <c:pt idx="467">
                  <c:v>251.70472955703744</c:v>
                </c:pt>
                <c:pt idx="468">
                  <c:v>251.70472955703744</c:v>
                </c:pt>
                <c:pt idx="469">
                  <c:v>251.70472955703744</c:v>
                </c:pt>
                <c:pt idx="470">
                  <c:v>251.70472955703744</c:v>
                </c:pt>
                <c:pt idx="471">
                  <c:v>251.70472955703744</c:v>
                </c:pt>
                <c:pt idx="472">
                  <c:v>251.70472955703744</c:v>
                </c:pt>
                <c:pt idx="473">
                  <c:v>251.70472955703744</c:v>
                </c:pt>
                <c:pt idx="474">
                  <c:v>251.70472955703744</c:v>
                </c:pt>
                <c:pt idx="475">
                  <c:v>251.70472955703744</c:v>
                </c:pt>
                <c:pt idx="476">
                  <c:v>251.70472955703744</c:v>
                </c:pt>
                <c:pt idx="477">
                  <c:v>251.70472955703744</c:v>
                </c:pt>
                <c:pt idx="478">
                  <c:v>251.70472955703744</c:v>
                </c:pt>
                <c:pt idx="479">
                  <c:v>251.70472955703744</c:v>
                </c:pt>
                <c:pt idx="480">
                  <c:v>251.70472955703744</c:v>
                </c:pt>
                <c:pt idx="481">
                  <c:v>251.70472955703744</c:v>
                </c:pt>
                <c:pt idx="482">
                  <c:v>251.70472955703744</c:v>
                </c:pt>
                <c:pt idx="483">
                  <c:v>251.70472955703744</c:v>
                </c:pt>
                <c:pt idx="484">
                  <c:v>251.70472955703744</c:v>
                </c:pt>
                <c:pt idx="485">
                  <c:v>251.70472955703744</c:v>
                </c:pt>
                <c:pt idx="486">
                  <c:v>251.70472955703744</c:v>
                </c:pt>
                <c:pt idx="487">
                  <c:v>251.70472955703744</c:v>
                </c:pt>
                <c:pt idx="488">
                  <c:v>251.70472955703744</c:v>
                </c:pt>
                <c:pt idx="489">
                  <c:v>251.70472955703744</c:v>
                </c:pt>
                <c:pt idx="490">
                  <c:v>251.70472955703744</c:v>
                </c:pt>
                <c:pt idx="491">
                  <c:v>251.70472955703744</c:v>
                </c:pt>
                <c:pt idx="492">
                  <c:v>251.70472955703744</c:v>
                </c:pt>
                <c:pt idx="493">
                  <c:v>251.70472955703744</c:v>
                </c:pt>
                <c:pt idx="494">
                  <c:v>251.70472955703744</c:v>
                </c:pt>
                <c:pt idx="495">
                  <c:v>251.70472955703744</c:v>
                </c:pt>
                <c:pt idx="496">
                  <c:v>251.70472955703744</c:v>
                </c:pt>
                <c:pt idx="497">
                  <c:v>251.70472955703744</c:v>
                </c:pt>
                <c:pt idx="498">
                  <c:v>251.70472955703744</c:v>
                </c:pt>
                <c:pt idx="499">
                  <c:v>251.70472955703744</c:v>
                </c:pt>
                <c:pt idx="500">
                  <c:v>251.70472955703744</c:v>
                </c:pt>
                <c:pt idx="501">
                  <c:v>251.70472955703744</c:v>
                </c:pt>
                <c:pt idx="502">
                  <c:v>251.70472955703744</c:v>
                </c:pt>
                <c:pt idx="503">
                  <c:v>251.70472955703744</c:v>
                </c:pt>
                <c:pt idx="504">
                  <c:v>251.70472955703744</c:v>
                </c:pt>
                <c:pt idx="505">
                  <c:v>251.70472955703744</c:v>
                </c:pt>
                <c:pt idx="506">
                  <c:v>251.70472955703744</c:v>
                </c:pt>
                <c:pt idx="507">
                  <c:v>251.70472955703744</c:v>
                </c:pt>
                <c:pt idx="508">
                  <c:v>251.70472955703744</c:v>
                </c:pt>
                <c:pt idx="509">
                  <c:v>251.70472955703744</c:v>
                </c:pt>
                <c:pt idx="510">
                  <c:v>251.70472955703744</c:v>
                </c:pt>
                <c:pt idx="511">
                  <c:v>251.70472955703744</c:v>
                </c:pt>
                <c:pt idx="512">
                  <c:v>251.70472955703744</c:v>
                </c:pt>
                <c:pt idx="513">
                  <c:v>251.70472955703744</c:v>
                </c:pt>
                <c:pt idx="514">
                  <c:v>251.70472955703744</c:v>
                </c:pt>
                <c:pt idx="515">
                  <c:v>251.70472955703744</c:v>
                </c:pt>
                <c:pt idx="516">
                  <c:v>259.08856415748608</c:v>
                </c:pt>
                <c:pt idx="517">
                  <c:v>259.08856415748608</c:v>
                </c:pt>
                <c:pt idx="518">
                  <c:v>259.08856415748608</c:v>
                </c:pt>
                <c:pt idx="519">
                  <c:v>259.08856415748608</c:v>
                </c:pt>
                <c:pt idx="520">
                  <c:v>266.0559482574464</c:v>
                </c:pt>
                <c:pt idx="521">
                  <c:v>273.05056929588329</c:v>
                </c:pt>
                <c:pt idx="522">
                  <c:v>273.05056929588329</c:v>
                </c:pt>
                <c:pt idx="523">
                  <c:v>273.05056929588329</c:v>
                </c:pt>
                <c:pt idx="524">
                  <c:v>273.05056929588329</c:v>
                </c:pt>
                <c:pt idx="525">
                  <c:v>273.05056929588329</c:v>
                </c:pt>
                <c:pt idx="526">
                  <c:v>273.05056929588329</c:v>
                </c:pt>
                <c:pt idx="527">
                  <c:v>273.05056929588329</c:v>
                </c:pt>
                <c:pt idx="528">
                  <c:v>273.05056929588329</c:v>
                </c:pt>
                <c:pt idx="529">
                  <c:v>273.05056929588329</c:v>
                </c:pt>
                <c:pt idx="530">
                  <c:v>273.05056929588329</c:v>
                </c:pt>
                <c:pt idx="531">
                  <c:v>273.05056929588329</c:v>
                </c:pt>
                <c:pt idx="532">
                  <c:v>273.05056929588329</c:v>
                </c:pt>
                <c:pt idx="533">
                  <c:v>273.05056929588329</c:v>
                </c:pt>
                <c:pt idx="534">
                  <c:v>273.05056929588329</c:v>
                </c:pt>
                <c:pt idx="535">
                  <c:v>273.05056929588329</c:v>
                </c:pt>
                <c:pt idx="536">
                  <c:v>273.05056929588329</c:v>
                </c:pt>
                <c:pt idx="537">
                  <c:v>273.05056929588329</c:v>
                </c:pt>
                <c:pt idx="538">
                  <c:v>273.05056929588329</c:v>
                </c:pt>
                <c:pt idx="539">
                  <c:v>273.05056929588329</c:v>
                </c:pt>
                <c:pt idx="540">
                  <c:v>273.05056929588329</c:v>
                </c:pt>
                <c:pt idx="541">
                  <c:v>273.05056929588329</c:v>
                </c:pt>
                <c:pt idx="542">
                  <c:v>273.05056929588329</c:v>
                </c:pt>
                <c:pt idx="543">
                  <c:v>273.05056929588329</c:v>
                </c:pt>
                <c:pt idx="544">
                  <c:v>273.05056929588329</c:v>
                </c:pt>
                <c:pt idx="545">
                  <c:v>273.05056929588329</c:v>
                </c:pt>
                <c:pt idx="546">
                  <c:v>273.05056929588329</c:v>
                </c:pt>
                <c:pt idx="547">
                  <c:v>273.05056929588329</c:v>
                </c:pt>
                <c:pt idx="548">
                  <c:v>279.69200277328503</c:v>
                </c:pt>
                <c:pt idx="549">
                  <c:v>287.92542386055004</c:v>
                </c:pt>
                <c:pt idx="550">
                  <c:v>287.92542386055004</c:v>
                </c:pt>
                <c:pt idx="551">
                  <c:v>287.92542386055004</c:v>
                </c:pt>
                <c:pt idx="552">
                  <c:v>287.92542386055004</c:v>
                </c:pt>
                <c:pt idx="553">
                  <c:v>287.92542386055004</c:v>
                </c:pt>
                <c:pt idx="554">
                  <c:v>287.92542386055004</c:v>
                </c:pt>
                <c:pt idx="555">
                  <c:v>287.92542386055004</c:v>
                </c:pt>
                <c:pt idx="556">
                  <c:v>287.92542386055004</c:v>
                </c:pt>
                <c:pt idx="557">
                  <c:v>288.37693905830395</c:v>
                </c:pt>
                <c:pt idx="558">
                  <c:v>297.60146427154552</c:v>
                </c:pt>
                <c:pt idx="559">
                  <c:v>306.53457713127148</c:v>
                </c:pt>
                <c:pt idx="560">
                  <c:v>315.21406602859508</c:v>
                </c:pt>
                <c:pt idx="561">
                  <c:v>323.1878435611726</c:v>
                </c:pt>
                <c:pt idx="562">
                  <c:v>323.1878435611726</c:v>
                </c:pt>
                <c:pt idx="563">
                  <c:v>323.1878435611726</c:v>
                </c:pt>
                <c:pt idx="564">
                  <c:v>323.1878435611726</c:v>
                </c:pt>
                <c:pt idx="565">
                  <c:v>323.1878435611726</c:v>
                </c:pt>
                <c:pt idx="566">
                  <c:v>323.1878435611726</c:v>
                </c:pt>
                <c:pt idx="567">
                  <c:v>323.1878435611726</c:v>
                </c:pt>
                <c:pt idx="568">
                  <c:v>323.1878435611726</c:v>
                </c:pt>
                <c:pt idx="569">
                  <c:v>323.1878435611726</c:v>
                </c:pt>
                <c:pt idx="570">
                  <c:v>323.1878435611726</c:v>
                </c:pt>
                <c:pt idx="571">
                  <c:v>323.1878435611726</c:v>
                </c:pt>
                <c:pt idx="572">
                  <c:v>323.1878435611726</c:v>
                </c:pt>
                <c:pt idx="573">
                  <c:v>323.1878435611726</c:v>
                </c:pt>
                <c:pt idx="574">
                  <c:v>323.1878435611726</c:v>
                </c:pt>
                <c:pt idx="575">
                  <c:v>323.1878435611726</c:v>
                </c:pt>
                <c:pt idx="576">
                  <c:v>323.1878435611726</c:v>
                </c:pt>
                <c:pt idx="577">
                  <c:v>323.1878435611726</c:v>
                </c:pt>
                <c:pt idx="578">
                  <c:v>323.1878435611726</c:v>
                </c:pt>
                <c:pt idx="579">
                  <c:v>323.1878435611726</c:v>
                </c:pt>
                <c:pt idx="580">
                  <c:v>323.1878435611726</c:v>
                </c:pt>
                <c:pt idx="581">
                  <c:v>323.1878435611726</c:v>
                </c:pt>
                <c:pt idx="582">
                  <c:v>323.1878435611726</c:v>
                </c:pt>
                <c:pt idx="583">
                  <c:v>323.1878435611726</c:v>
                </c:pt>
                <c:pt idx="584">
                  <c:v>323.1878435611726</c:v>
                </c:pt>
                <c:pt idx="585">
                  <c:v>352.49793934822088</c:v>
                </c:pt>
                <c:pt idx="586">
                  <c:v>375.59451985359198</c:v>
                </c:pt>
                <c:pt idx="587">
                  <c:v>391.14410376548778</c:v>
                </c:pt>
                <c:pt idx="588">
                  <c:v>402.50189924240129</c:v>
                </c:pt>
                <c:pt idx="589">
                  <c:v>411.16360402107256</c:v>
                </c:pt>
                <c:pt idx="590">
                  <c:v>417.94792842865007</c:v>
                </c:pt>
                <c:pt idx="591">
                  <c:v>417.94792842865007</c:v>
                </c:pt>
                <c:pt idx="592">
                  <c:v>417.94792842865007</c:v>
                </c:pt>
                <c:pt idx="593">
                  <c:v>417.94792842865007</c:v>
                </c:pt>
                <c:pt idx="594">
                  <c:v>417.94792842865007</c:v>
                </c:pt>
                <c:pt idx="595">
                  <c:v>417.94792842865007</c:v>
                </c:pt>
                <c:pt idx="596">
                  <c:v>417.94792842865007</c:v>
                </c:pt>
                <c:pt idx="597">
                  <c:v>417.94792842865007</c:v>
                </c:pt>
                <c:pt idx="598">
                  <c:v>417.94792842865007</c:v>
                </c:pt>
                <c:pt idx="599">
                  <c:v>417.94792842865007</c:v>
                </c:pt>
                <c:pt idx="600">
                  <c:v>417.94792842865007</c:v>
                </c:pt>
                <c:pt idx="601">
                  <c:v>417.94792842865007</c:v>
                </c:pt>
                <c:pt idx="602">
                  <c:v>417.94792842865007</c:v>
                </c:pt>
                <c:pt idx="603">
                  <c:v>417.94792842865007</c:v>
                </c:pt>
                <c:pt idx="604">
                  <c:v>417.94792842865007</c:v>
                </c:pt>
                <c:pt idx="605">
                  <c:v>417.94792842865007</c:v>
                </c:pt>
                <c:pt idx="606">
                  <c:v>417.94792842865007</c:v>
                </c:pt>
                <c:pt idx="607">
                  <c:v>417.94792842865007</c:v>
                </c:pt>
                <c:pt idx="608">
                  <c:v>417.94792842865007</c:v>
                </c:pt>
                <c:pt idx="609">
                  <c:v>417.94792842865007</c:v>
                </c:pt>
                <c:pt idx="610">
                  <c:v>417.94792842865007</c:v>
                </c:pt>
                <c:pt idx="611">
                  <c:v>417.94792842865007</c:v>
                </c:pt>
                <c:pt idx="612">
                  <c:v>417.94792842865007</c:v>
                </c:pt>
                <c:pt idx="613">
                  <c:v>417.94792842865007</c:v>
                </c:pt>
                <c:pt idx="614">
                  <c:v>424.79908633232134</c:v>
                </c:pt>
                <c:pt idx="615">
                  <c:v>424.79908633232134</c:v>
                </c:pt>
                <c:pt idx="616">
                  <c:v>424.79908633232134</c:v>
                </c:pt>
                <c:pt idx="617">
                  <c:v>424.79908633232134</c:v>
                </c:pt>
                <c:pt idx="618">
                  <c:v>424.79908633232134</c:v>
                </c:pt>
                <c:pt idx="619">
                  <c:v>424.79908633232134</c:v>
                </c:pt>
                <c:pt idx="620">
                  <c:v>424.79908633232134</c:v>
                </c:pt>
                <c:pt idx="621">
                  <c:v>424.79908633232134</c:v>
                </c:pt>
                <c:pt idx="622">
                  <c:v>424.79908633232134</c:v>
                </c:pt>
                <c:pt idx="623">
                  <c:v>424.79908633232134</c:v>
                </c:pt>
                <c:pt idx="624">
                  <c:v>424.79908633232134</c:v>
                </c:pt>
                <c:pt idx="625">
                  <c:v>424.79908633232134</c:v>
                </c:pt>
                <c:pt idx="626">
                  <c:v>424.79908633232134</c:v>
                </c:pt>
                <c:pt idx="627">
                  <c:v>424.79908633232134</c:v>
                </c:pt>
                <c:pt idx="628">
                  <c:v>424.79908633232134</c:v>
                </c:pt>
                <c:pt idx="629">
                  <c:v>424.79908633232134</c:v>
                </c:pt>
                <c:pt idx="630">
                  <c:v>424.79908633232134</c:v>
                </c:pt>
                <c:pt idx="631">
                  <c:v>424.79908633232134</c:v>
                </c:pt>
                <c:pt idx="632">
                  <c:v>424.79908633232134</c:v>
                </c:pt>
                <c:pt idx="633">
                  <c:v>424.79908633232134</c:v>
                </c:pt>
                <c:pt idx="634">
                  <c:v>424.79908633232134</c:v>
                </c:pt>
                <c:pt idx="635">
                  <c:v>424.79908633232134</c:v>
                </c:pt>
                <c:pt idx="636">
                  <c:v>424.79908633232134</c:v>
                </c:pt>
                <c:pt idx="637">
                  <c:v>424.79908633232134</c:v>
                </c:pt>
                <c:pt idx="638">
                  <c:v>424.79908633232134</c:v>
                </c:pt>
                <c:pt idx="639">
                  <c:v>424.79908633232134</c:v>
                </c:pt>
                <c:pt idx="640">
                  <c:v>424.79908633232134</c:v>
                </c:pt>
                <c:pt idx="641">
                  <c:v>424.79908633232134</c:v>
                </c:pt>
                <c:pt idx="642">
                  <c:v>424.79908633232134</c:v>
                </c:pt>
                <c:pt idx="643">
                  <c:v>424.79908633232134</c:v>
                </c:pt>
                <c:pt idx="644">
                  <c:v>424.79908633232134</c:v>
                </c:pt>
                <c:pt idx="645">
                  <c:v>424.79908633232134</c:v>
                </c:pt>
                <c:pt idx="646">
                  <c:v>424.79908633232134</c:v>
                </c:pt>
                <c:pt idx="647">
                  <c:v>424.79908633232134</c:v>
                </c:pt>
                <c:pt idx="648">
                  <c:v>424.79908633232134</c:v>
                </c:pt>
                <c:pt idx="649">
                  <c:v>424.79908633232134</c:v>
                </c:pt>
                <c:pt idx="650">
                  <c:v>424.79908633232134</c:v>
                </c:pt>
                <c:pt idx="651">
                  <c:v>424.79908633232134</c:v>
                </c:pt>
                <c:pt idx="652">
                  <c:v>424.79908633232134</c:v>
                </c:pt>
                <c:pt idx="653">
                  <c:v>424.79908633232134</c:v>
                </c:pt>
                <c:pt idx="654">
                  <c:v>424.79908633232134</c:v>
                </c:pt>
                <c:pt idx="655">
                  <c:v>424.79908633232134</c:v>
                </c:pt>
                <c:pt idx="656">
                  <c:v>424.79908633232134</c:v>
                </c:pt>
                <c:pt idx="657">
                  <c:v>424.79908633232134</c:v>
                </c:pt>
                <c:pt idx="658">
                  <c:v>424.79908633232134</c:v>
                </c:pt>
                <c:pt idx="659">
                  <c:v>424.79908633232134</c:v>
                </c:pt>
                <c:pt idx="660">
                  <c:v>424.79908633232134</c:v>
                </c:pt>
                <c:pt idx="661">
                  <c:v>424.79908633232134</c:v>
                </c:pt>
                <c:pt idx="662">
                  <c:v>424.79908633232134</c:v>
                </c:pt>
                <c:pt idx="663">
                  <c:v>424.79908633232134</c:v>
                </c:pt>
                <c:pt idx="664">
                  <c:v>424.79908633232134</c:v>
                </c:pt>
                <c:pt idx="665">
                  <c:v>424.79908633232134</c:v>
                </c:pt>
                <c:pt idx="666">
                  <c:v>424.79908633232134</c:v>
                </c:pt>
                <c:pt idx="667">
                  <c:v>424.79908633232134</c:v>
                </c:pt>
                <c:pt idx="668">
                  <c:v>424.79908633232134</c:v>
                </c:pt>
                <c:pt idx="669">
                  <c:v>424.79908633232134</c:v>
                </c:pt>
                <c:pt idx="670">
                  <c:v>424.79908633232134</c:v>
                </c:pt>
                <c:pt idx="671">
                  <c:v>424.79908633232134</c:v>
                </c:pt>
                <c:pt idx="672">
                  <c:v>424.79908633232134</c:v>
                </c:pt>
                <c:pt idx="673">
                  <c:v>424.79908633232134</c:v>
                </c:pt>
                <c:pt idx="674">
                  <c:v>424.79908633232134</c:v>
                </c:pt>
                <c:pt idx="675">
                  <c:v>424.79908633232134</c:v>
                </c:pt>
                <c:pt idx="676">
                  <c:v>424.79908633232134</c:v>
                </c:pt>
                <c:pt idx="677">
                  <c:v>424.79908633232134</c:v>
                </c:pt>
                <c:pt idx="678">
                  <c:v>424.79908633232134</c:v>
                </c:pt>
                <c:pt idx="679">
                  <c:v>424.79908633232134</c:v>
                </c:pt>
                <c:pt idx="680">
                  <c:v>424.79908633232134</c:v>
                </c:pt>
                <c:pt idx="681">
                  <c:v>424.79908633232134</c:v>
                </c:pt>
                <c:pt idx="682">
                  <c:v>424.79908633232134</c:v>
                </c:pt>
                <c:pt idx="683">
                  <c:v>424.79908633232134</c:v>
                </c:pt>
                <c:pt idx="684">
                  <c:v>424.79908633232134</c:v>
                </c:pt>
                <c:pt idx="685">
                  <c:v>424.79908633232134</c:v>
                </c:pt>
                <c:pt idx="686">
                  <c:v>424.79908633232134</c:v>
                </c:pt>
                <c:pt idx="687">
                  <c:v>424.79908633232134</c:v>
                </c:pt>
                <c:pt idx="688">
                  <c:v>424.79908633232134</c:v>
                </c:pt>
                <c:pt idx="689">
                  <c:v>424.79908633232134</c:v>
                </c:pt>
                <c:pt idx="690">
                  <c:v>424.79908633232134</c:v>
                </c:pt>
                <c:pt idx="691">
                  <c:v>424.79908633232134</c:v>
                </c:pt>
                <c:pt idx="692">
                  <c:v>424.79908633232134</c:v>
                </c:pt>
                <c:pt idx="693">
                  <c:v>424.79908633232134</c:v>
                </c:pt>
                <c:pt idx="694">
                  <c:v>424.79908633232134</c:v>
                </c:pt>
                <c:pt idx="695">
                  <c:v>424.79908633232134</c:v>
                </c:pt>
                <c:pt idx="696">
                  <c:v>424.79908633232134</c:v>
                </c:pt>
                <c:pt idx="697">
                  <c:v>424.79908633232134</c:v>
                </c:pt>
                <c:pt idx="698">
                  <c:v>424.79908633232134</c:v>
                </c:pt>
                <c:pt idx="699">
                  <c:v>424.79908633232134</c:v>
                </c:pt>
                <c:pt idx="700">
                  <c:v>424.79908633232134</c:v>
                </c:pt>
                <c:pt idx="701">
                  <c:v>424.79908633232134</c:v>
                </c:pt>
                <c:pt idx="702">
                  <c:v>424.79908633232134</c:v>
                </c:pt>
                <c:pt idx="703">
                  <c:v>424.79908633232134</c:v>
                </c:pt>
                <c:pt idx="704">
                  <c:v>424.79908633232134</c:v>
                </c:pt>
                <c:pt idx="705">
                  <c:v>424.79908633232134</c:v>
                </c:pt>
                <c:pt idx="706">
                  <c:v>424.79908633232134</c:v>
                </c:pt>
                <c:pt idx="707">
                  <c:v>424.79908633232134</c:v>
                </c:pt>
                <c:pt idx="708">
                  <c:v>424.79908633232134</c:v>
                </c:pt>
                <c:pt idx="709">
                  <c:v>424.79908633232134</c:v>
                </c:pt>
                <c:pt idx="710">
                  <c:v>424.79908633232134</c:v>
                </c:pt>
                <c:pt idx="711">
                  <c:v>424.79908633232134</c:v>
                </c:pt>
                <c:pt idx="712">
                  <c:v>424.79908633232134</c:v>
                </c:pt>
                <c:pt idx="713">
                  <c:v>424.79908633232134</c:v>
                </c:pt>
                <c:pt idx="714">
                  <c:v>424.79908633232134</c:v>
                </c:pt>
                <c:pt idx="715">
                  <c:v>424.79908633232134</c:v>
                </c:pt>
                <c:pt idx="716">
                  <c:v>424.79908633232134</c:v>
                </c:pt>
                <c:pt idx="717">
                  <c:v>424.79908633232134</c:v>
                </c:pt>
                <c:pt idx="718">
                  <c:v>424.79908633232134</c:v>
                </c:pt>
                <c:pt idx="719">
                  <c:v>424.79908633232134</c:v>
                </c:pt>
                <c:pt idx="720">
                  <c:v>424.79908633232134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'cumulative diversion comp'!$T$1</c:f>
              <c:strCache>
                <c:ptCount val="1"/>
                <c:pt idx="0">
                  <c:v>SW diverted K=4.32 ft/day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'cumulative diversion comp'!$P$2:$P$722</c:f>
              <c:numCache>
                <c:formatCode>d\-mmm</c:formatCode>
                <c:ptCount val="721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  <c:pt idx="365">
                  <c:v>43101</c:v>
                </c:pt>
                <c:pt idx="366">
                  <c:v>43102</c:v>
                </c:pt>
                <c:pt idx="367">
                  <c:v>43103</c:v>
                </c:pt>
                <c:pt idx="368">
                  <c:v>43104</c:v>
                </c:pt>
                <c:pt idx="369">
                  <c:v>43105</c:v>
                </c:pt>
                <c:pt idx="370">
                  <c:v>43106</c:v>
                </c:pt>
                <c:pt idx="371">
                  <c:v>43107</c:v>
                </c:pt>
                <c:pt idx="372">
                  <c:v>43108</c:v>
                </c:pt>
                <c:pt idx="373">
                  <c:v>43109</c:v>
                </c:pt>
                <c:pt idx="374">
                  <c:v>43110</c:v>
                </c:pt>
                <c:pt idx="375">
                  <c:v>43111</c:v>
                </c:pt>
                <c:pt idx="376">
                  <c:v>43112</c:v>
                </c:pt>
                <c:pt idx="377">
                  <c:v>43113</c:v>
                </c:pt>
                <c:pt idx="378">
                  <c:v>43114</c:v>
                </c:pt>
                <c:pt idx="379">
                  <c:v>43115</c:v>
                </c:pt>
                <c:pt idx="380">
                  <c:v>43116</c:v>
                </c:pt>
                <c:pt idx="381">
                  <c:v>43117</c:v>
                </c:pt>
                <c:pt idx="382">
                  <c:v>43118</c:v>
                </c:pt>
                <c:pt idx="383">
                  <c:v>43119</c:v>
                </c:pt>
                <c:pt idx="384">
                  <c:v>43120</c:v>
                </c:pt>
                <c:pt idx="385">
                  <c:v>43121</c:v>
                </c:pt>
                <c:pt idx="386">
                  <c:v>43122</c:v>
                </c:pt>
                <c:pt idx="387">
                  <c:v>43123</c:v>
                </c:pt>
                <c:pt idx="388">
                  <c:v>43124</c:v>
                </c:pt>
                <c:pt idx="389">
                  <c:v>43125</c:v>
                </c:pt>
                <c:pt idx="390">
                  <c:v>43126</c:v>
                </c:pt>
                <c:pt idx="391">
                  <c:v>43127</c:v>
                </c:pt>
                <c:pt idx="392">
                  <c:v>43128</c:v>
                </c:pt>
                <c:pt idx="393">
                  <c:v>43129</c:v>
                </c:pt>
                <c:pt idx="394">
                  <c:v>43130</c:v>
                </c:pt>
                <c:pt idx="395">
                  <c:v>43131</c:v>
                </c:pt>
                <c:pt idx="396">
                  <c:v>43132</c:v>
                </c:pt>
                <c:pt idx="397">
                  <c:v>43133</c:v>
                </c:pt>
                <c:pt idx="398">
                  <c:v>43134</c:v>
                </c:pt>
                <c:pt idx="399">
                  <c:v>43135</c:v>
                </c:pt>
                <c:pt idx="400">
                  <c:v>43136</c:v>
                </c:pt>
                <c:pt idx="401">
                  <c:v>43137</c:v>
                </c:pt>
                <c:pt idx="402">
                  <c:v>43138</c:v>
                </c:pt>
                <c:pt idx="403">
                  <c:v>43139</c:v>
                </c:pt>
                <c:pt idx="404">
                  <c:v>43140</c:v>
                </c:pt>
                <c:pt idx="405">
                  <c:v>43141</c:v>
                </c:pt>
                <c:pt idx="406">
                  <c:v>43142</c:v>
                </c:pt>
                <c:pt idx="407">
                  <c:v>43143</c:v>
                </c:pt>
                <c:pt idx="408">
                  <c:v>43144</c:v>
                </c:pt>
                <c:pt idx="409">
                  <c:v>43145</c:v>
                </c:pt>
                <c:pt idx="410">
                  <c:v>43146</c:v>
                </c:pt>
                <c:pt idx="411">
                  <c:v>43147</c:v>
                </c:pt>
                <c:pt idx="412">
                  <c:v>43148</c:v>
                </c:pt>
                <c:pt idx="413">
                  <c:v>43149</c:v>
                </c:pt>
                <c:pt idx="414">
                  <c:v>43150</c:v>
                </c:pt>
                <c:pt idx="415">
                  <c:v>43151</c:v>
                </c:pt>
                <c:pt idx="416">
                  <c:v>43152</c:v>
                </c:pt>
                <c:pt idx="417">
                  <c:v>43153</c:v>
                </c:pt>
                <c:pt idx="418">
                  <c:v>43154</c:v>
                </c:pt>
                <c:pt idx="419">
                  <c:v>43155</c:v>
                </c:pt>
                <c:pt idx="420">
                  <c:v>43156</c:v>
                </c:pt>
                <c:pt idx="421">
                  <c:v>43157</c:v>
                </c:pt>
                <c:pt idx="422">
                  <c:v>43158</c:v>
                </c:pt>
                <c:pt idx="423">
                  <c:v>43159</c:v>
                </c:pt>
                <c:pt idx="424">
                  <c:v>43160</c:v>
                </c:pt>
                <c:pt idx="425">
                  <c:v>43161</c:v>
                </c:pt>
                <c:pt idx="426">
                  <c:v>43162</c:v>
                </c:pt>
                <c:pt idx="427">
                  <c:v>43163</c:v>
                </c:pt>
                <c:pt idx="428">
                  <c:v>43164</c:v>
                </c:pt>
                <c:pt idx="429">
                  <c:v>43165</c:v>
                </c:pt>
                <c:pt idx="430">
                  <c:v>43166</c:v>
                </c:pt>
                <c:pt idx="431">
                  <c:v>43167</c:v>
                </c:pt>
                <c:pt idx="432">
                  <c:v>43168</c:v>
                </c:pt>
                <c:pt idx="433">
                  <c:v>43169</c:v>
                </c:pt>
                <c:pt idx="434">
                  <c:v>43170</c:v>
                </c:pt>
                <c:pt idx="435">
                  <c:v>43171</c:v>
                </c:pt>
                <c:pt idx="436">
                  <c:v>43172</c:v>
                </c:pt>
                <c:pt idx="437">
                  <c:v>43173</c:v>
                </c:pt>
                <c:pt idx="438">
                  <c:v>43174</c:v>
                </c:pt>
                <c:pt idx="439">
                  <c:v>43175</c:v>
                </c:pt>
                <c:pt idx="440">
                  <c:v>43176</c:v>
                </c:pt>
                <c:pt idx="441">
                  <c:v>43177</c:v>
                </c:pt>
                <c:pt idx="442">
                  <c:v>43178</c:v>
                </c:pt>
                <c:pt idx="443">
                  <c:v>43179</c:v>
                </c:pt>
                <c:pt idx="444">
                  <c:v>43180</c:v>
                </c:pt>
                <c:pt idx="445">
                  <c:v>43181</c:v>
                </c:pt>
                <c:pt idx="446">
                  <c:v>43182</c:v>
                </c:pt>
                <c:pt idx="447">
                  <c:v>43183</c:v>
                </c:pt>
                <c:pt idx="448">
                  <c:v>43184</c:v>
                </c:pt>
                <c:pt idx="449">
                  <c:v>43185</c:v>
                </c:pt>
                <c:pt idx="450">
                  <c:v>43186</c:v>
                </c:pt>
                <c:pt idx="451">
                  <c:v>43187</c:v>
                </c:pt>
                <c:pt idx="452">
                  <c:v>43188</c:v>
                </c:pt>
                <c:pt idx="453">
                  <c:v>43189</c:v>
                </c:pt>
                <c:pt idx="454">
                  <c:v>43190</c:v>
                </c:pt>
                <c:pt idx="455">
                  <c:v>43191</c:v>
                </c:pt>
                <c:pt idx="456">
                  <c:v>43192</c:v>
                </c:pt>
                <c:pt idx="457">
                  <c:v>43193</c:v>
                </c:pt>
                <c:pt idx="458">
                  <c:v>43194</c:v>
                </c:pt>
                <c:pt idx="459">
                  <c:v>43195</c:v>
                </c:pt>
                <c:pt idx="460">
                  <c:v>43196</c:v>
                </c:pt>
                <c:pt idx="461">
                  <c:v>43197</c:v>
                </c:pt>
                <c:pt idx="462">
                  <c:v>43198</c:v>
                </c:pt>
                <c:pt idx="463">
                  <c:v>43199</c:v>
                </c:pt>
                <c:pt idx="464">
                  <c:v>43200</c:v>
                </c:pt>
                <c:pt idx="465">
                  <c:v>43201</c:v>
                </c:pt>
                <c:pt idx="466">
                  <c:v>43202</c:v>
                </c:pt>
                <c:pt idx="467">
                  <c:v>43203</c:v>
                </c:pt>
                <c:pt idx="468">
                  <c:v>43204</c:v>
                </c:pt>
                <c:pt idx="469">
                  <c:v>43205</c:v>
                </c:pt>
                <c:pt idx="470">
                  <c:v>43206</c:v>
                </c:pt>
                <c:pt idx="471">
                  <c:v>43207</c:v>
                </c:pt>
                <c:pt idx="472">
                  <c:v>43208</c:v>
                </c:pt>
                <c:pt idx="473">
                  <c:v>43209</c:v>
                </c:pt>
                <c:pt idx="474">
                  <c:v>43210</c:v>
                </c:pt>
                <c:pt idx="475">
                  <c:v>43211</c:v>
                </c:pt>
                <c:pt idx="476">
                  <c:v>43212</c:v>
                </c:pt>
                <c:pt idx="477">
                  <c:v>43213</c:v>
                </c:pt>
                <c:pt idx="478">
                  <c:v>43214</c:v>
                </c:pt>
                <c:pt idx="479">
                  <c:v>43215</c:v>
                </c:pt>
                <c:pt idx="480">
                  <c:v>43216</c:v>
                </c:pt>
                <c:pt idx="481">
                  <c:v>43217</c:v>
                </c:pt>
                <c:pt idx="482">
                  <c:v>43218</c:v>
                </c:pt>
                <c:pt idx="483">
                  <c:v>43219</c:v>
                </c:pt>
                <c:pt idx="484">
                  <c:v>43220</c:v>
                </c:pt>
                <c:pt idx="485">
                  <c:v>43221</c:v>
                </c:pt>
                <c:pt idx="486">
                  <c:v>43222</c:v>
                </c:pt>
                <c:pt idx="487">
                  <c:v>43223</c:v>
                </c:pt>
                <c:pt idx="488">
                  <c:v>43224</c:v>
                </c:pt>
                <c:pt idx="489">
                  <c:v>43225</c:v>
                </c:pt>
                <c:pt idx="490">
                  <c:v>43226</c:v>
                </c:pt>
                <c:pt idx="491">
                  <c:v>43227</c:v>
                </c:pt>
                <c:pt idx="492">
                  <c:v>43228</c:v>
                </c:pt>
                <c:pt idx="493">
                  <c:v>43229</c:v>
                </c:pt>
                <c:pt idx="494">
                  <c:v>43230</c:v>
                </c:pt>
                <c:pt idx="495">
                  <c:v>43231</c:v>
                </c:pt>
                <c:pt idx="496">
                  <c:v>43232</c:v>
                </c:pt>
                <c:pt idx="497">
                  <c:v>43233</c:v>
                </c:pt>
                <c:pt idx="498">
                  <c:v>43234</c:v>
                </c:pt>
                <c:pt idx="499">
                  <c:v>43235</c:v>
                </c:pt>
                <c:pt idx="500">
                  <c:v>43236</c:v>
                </c:pt>
                <c:pt idx="501">
                  <c:v>43237</c:v>
                </c:pt>
                <c:pt idx="502">
                  <c:v>43238</c:v>
                </c:pt>
                <c:pt idx="503">
                  <c:v>43239</c:v>
                </c:pt>
                <c:pt idx="504">
                  <c:v>43240</c:v>
                </c:pt>
                <c:pt idx="505">
                  <c:v>43241</c:v>
                </c:pt>
                <c:pt idx="506">
                  <c:v>43242</c:v>
                </c:pt>
                <c:pt idx="507">
                  <c:v>43243</c:v>
                </c:pt>
                <c:pt idx="508">
                  <c:v>43244</c:v>
                </c:pt>
                <c:pt idx="509">
                  <c:v>43245</c:v>
                </c:pt>
                <c:pt idx="510">
                  <c:v>43246</c:v>
                </c:pt>
                <c:pt idx="511">
                  <c:v>43247</c:v>
                </c:pt>
                <c:pt idx="512">
                  <c:v>43248</c:v>
                </c:pt>
                <c:pt idx="513">
                  <c:v>43249</c:v>
                </c:pt>
                <c:pt idx="514">
                  <c:v>43250</c:v>
                </c:pt>
                <c:pt idx="515">
                  <c:v>43251</c:v>
                </c:pt>
                <c:pt idx="516">
                  <c:v>43252</c:v>
                </c:pt>
                <c:pt idx="517">
                  <c:v>43253</c:v>
                </c:pt>
                <c:pt idx="518">
                  <c:v>43254</c:v>
                </c:pt>
                <c:pt idx="519">
                  <c:v>43255</c:v>
                </c:pt>
                <c:pt idx="520">
                  <c:v>43256</c:v>
                </c:pt>
                <c:pt idx="521">
                  <c:v>43257</c:v>
                </c:pt>
                <c:pt idx="522">
                  <c:v>43258</c:v>
                </c:pt>
                <c:pt idx="523">
                  <c:v>43259</c:v>
                </c:pt>
                <c:pt idx="524">
                  <c:v>43260</c:v>
                </c:pt>
                <c:pt idx="525">
                  <c:v>43261</c:v>
                </c:pt>
                <c:pt idx="526">
                  <c:v>43262</c:v>
                </c:pt>
                <c:pt idx="527">
                  <c:v>43263</c:v>
                </c:pt>
                <c:pt idx="528">
                  <c:v>43264</c:v>
                </c:pt>
                <c:pt idx="529">
                  <c:v>43265</c:v>
                </c:pt>
                <c:pt idx="530">
                  <c:v>43266</c:v>
                </c:pt>
                <c:pt idx="531">
                  <c:v>43267</c:v>
                </c:pt>
                <c:pt idx="532">
                  <c:v>43268</c:v>
                </c:pt>
                <c:pt idx="533">
                  <c:v>43269</c:v>
                </c:pt>
                <c:pt idx="534">
                  <c:v>43270</c:v>
                </c:pt>
                <c:pt idx="535">
                  <c:v>43271</c:v>
                </c:pt>
                <c:pt idx="536">
                  <c:v>43272</c:v>
                </c:pt>
                <c:pt idx="537">
                  <c:v>43273</c:v>
                </c:pt>
                <c:pt idx="538">
                  <c:v>43274</c:v>
                </c:pt>
                <c:pt idx="539">
                  <c:v>43275</c:v>
                </c:pt>
                <c:pt idx="540">
                  <c:v>43276</c:v>
                </c:pt>
                <c:pt idx="541">
                  <c:v>43277</c:v>
                </c:pt>
                <c:pt idx="542">
                  <c:v>43278</c:v>
                </c:pt>
                <c:pt idx="543">
                  <c:v>43279</c:v>
                </c:pt>
                <c:pt idx="544">
                  <c:v>43280</c:v>
                </c:pt>
                <c:pt idx="545">
                  <c:v>43281</c:v>
                </c:pt>
                <c:pt idx="546">
                  <c:v>43282</c:v>
                </c:pt>
                <c:pt idx="547">
                  <c:v>43283</c:v>
                </c:pt>
                <c:pt idx="548">
                  <c:v>43284</c:v>
                </c:pt>
                <c:pt idx="549">
                  <c:v>43285</c:v>
                </c:pt>
                <c:pt idx="550">
                  <c:v>43286</c:v>
                </c:pt>
                <c:pt idx="551">
                  <c:v>43287</c:v>
                </c:pt>
                <c:pt idx="552">
                  <c:v>43288</c:v>
                </c:pt>
                <c:pt idx="553">
                  <c:v>43289</c:v>
                </c:pt>
                <c:pt idx="554">
                  <c:v>43290</c:v>
                </c:pt>
                <c:pt idx="555">
                  <c:v>43291</c:v>
                </c:pt>
                <c:pt idx="556">
                  <c:v>43292</c:v>
                </c:pt>
                <c:pt idx="557">
                  <c:v>43293</c:v>
                </c:pt>
                <c:pt idx="558">
                  <c:v>43294</c:v>
                </c:pt>
                <c:pt idx="559">
                  <c:v>43295</c:v>
                </c:pt>
                <c:pt idx="560">
                  <c:v>43296</c:v>
                </c:pt>
                <c:pt idx="561">
                  <c:v>43297</c:v>
                </c:pt>
                <c:pt idx="562">
                  <c:v>43298</c:v>
                </c:pt>
                <c:pt idx="563">
                  <c:v>43299</c:v>
                </c:pt>
                <c:pt idx="564">
                  <c:v>43300</c:v>
                </c:pt>
                <c:pt idx="565">
                  <c:v>43301</c:v>
                </c:pt>
                <c:pt idx="566">
                  <c:v>43302</c:v>
                </c:pt>
                <c:pt idx="567">
                  <c:v>43303</c:v>
                </c:pt>
                <c:pt idx="568">
                  <c:v>43304</c:v>
                </c:pt>
                <c:pt idx="569">
                  <c:v>43305</c:v>
                </c:pt>
                <c:pt idx="570">
                  <c:v>43306</c:v>
                </c:pt>
                <c:pt idx="571">
                  <c:v>43307</c:v>
                </c:pt>
                <c:pt idx="572">
                  <c:v>43308</c:v>
                </c:pt>
                <c:pt idx="573">
                  <c:v>43309</c:v>
                </c:pt>
                <c:pt idx="574">
                  <c:v>43310</c:v>
                </c:pt>
                <c:pt idx="575">
                  <c:v>43311</c:v>
                </c:pt>
                <c:pt idx="576">
                  <c:v>43312</c:v>
                </c:pt>
                <c:pt idx="577">
                  <c:v>43313</c:v>
                </c:pt>
                <c:pt idx="578">
                  <c:v>43314</c:v>
                </c:pt>
                <c:pt idx="579">
                  <c:v>43315</c:v>
                </c:pt>
                <c:pt idx="580">
                  <c:v>43316</c:v>
                </c:pt>
                <c:pt idx="581">
                  <c:v>43317</c:v>
                </c:pt>
                <c:pt idx="582">
                  <c:v>43318</c:v>
                </c:pt>
                <c:pt idx="583">
                  <c:v>43319</c:v>
                </c:pt>
                <c:pt idx="584">
                  <c:v>43320</c:v>
                </c:pt>
                <c:pt idx="585">
                  <c:v>43321</c:v>
                </c:pt>
                <c:pt idx="586">
                  <c:v>43322</c:v>
                </c:pt>
                <c:pt idx="587">
                  <c:v>43323</c:v>
                </c:pt>
                <c:pt idx="588">
                  <c:v>43324</c:v>
                </c:pt>
                <c:pt idx="589">
                  <c:v>43325</c:v>
                </c:pt>
                <c:pt idx="590">
                  <c:v>43326</c:v>
                </c:pt>
                <c:pt idx="591">
                  <c:v>43327</c:v>
                </c:pt>
                <c:pt idx="592">
                  <c:v>43328</c:v>
                </c:pt>
                <c:pt idx="593">
                  <c:v>43329</c:v>
                </c:pt>
                <c:pt idx="594">
                  <c:v>43330</c:v>
                </c:pt>
                <c:pt idx="595">
                  <c:v>43331</c:v>
                </c:pt>
                <c:pt idx="596">
                  <c:v>43332</c:v>
                </c:pt>
                <c:pt idx="597">
                  <c:v>43333</c:v>
                </c:pt>
                <c:pt idx="598">
                  <c:v>43334</c:v>
                </c:pt>
                <c:pt idx="599">
                  <c:v>43335</c:v>
                </c:pt>
                <c:pt idx="600">
                  <c:v>43336</c:v>
                </c:pt>
                <c:pt idx="601">
                  <c:v>43337</c:v>
                </c:pt>
                <c:pt idx="602">
                  <c:v>43338</c:v>
                </c:pt>
                <c:pt idx="603">
                  <c:v>43339</c:v>
                </c:pt>
                <c:pt idx="604">
                  <c:v>43340</c:v>
                </c:pt>
                <c:pt idx="605">
                  <c:v>43341</c:v>
                </c:pt>
                <c:pt idx="606">
                  <c:v>43342</c:v>
                </c:pt>
                <c:pt idx="607">
                  <c:v>43343</c:v>
                </c:pt>
                <c:pt idx="608">
                  <c:v>43344</c:v>
                </c:pt>
                <c:pt idx="609">
                  <c:v>43345</c:v>
                </c:pt>
                <c:pt idx="610">
                  <c:v>43346</c:v>
                </c:pt>
                <c:pt idx="611">
                  <c:v>43347</c:v>
                </c:pt>
                <c:pt idx="612">
                  <c:v>43348</c:v>
                </c:pt>
                <c:pt idx="613">
                  <c:v>43349</c:v>
                </c:pt>
                <c:pt idx="614">
                  <c:v>43350</c:v>
                </c:pt>
                <c:pt idx="615">
                  <c:v>43351</c:v>
                </c:pt>
                <c:pt idx="616">
                  <c:v>43352</c:v>
                </c:pt>
                <c:pt idx="617">
                  <c:v>43353</c:v>
                </c:pt>
                <c:pt idx="618">
                  <c:v>43354</c:v>
                </c:pt>
                <c:pt idx="619">
                  <c:v>43355</c:v>
                </c:pt>
                <c:pt idx="620">
                  <c:v>43356</c:v>
                </c:pt>
                <c:pt idx="621">
                  <c:v>43357</c:v>
                </c:pt>
                <c:pt idx="622">
                  <c:v>43358</c:v>
                </c:pt>
                <c:pt idx="623">
                  <c:v>43359</c:v>
                </c:pt>
                <c:pt idx="624">
                  <c:v>43360</c:v>
                </c:pt>
                <c:pt idx="625">
                  <c:v>43361</c:v>
                </c:pt>
                <c:pt idx="626">
                  <c:v>43362</c:v>
                </c:pt>
                <c:pt idx="627">
                  <c:v>43363</c:v>
                </c:pt>
                <c:pt idx="628">
                  <c:v>43364</c:v>
                </c:pt>
                <c:pt idx="629">
                  <c:v>43365</c:v>
                </c:pt>
                <c:pt idx="630">
                  <c:v>43366</c:v>
                </c:pt>
                <c:pt idx="631">
                  <c:v>43367</c:v>
                </c:pt>
                <c:pt idx="632">
                  <c:v>43368</c:v>
                </c:pt>
                <c:pt idx="633">
                  <c:v>43369</c:v>
                </c:pt>
                <c:pt idx="634">
                  <c:v>43370</c:v>
                </c:pt>
                <c:pt idx="635">
                  <c:v>43371</c:v>
                </c:pt>
                <c:pt idx="636">
                  <c:v>43372</c:v>
                </c:pt>
                <c:pt idx="637">
                  <c:v>43373</c:v>
                </c:pt>
                <c:pt idx="638">
                  <c:v>43374</c:v>
                </c:pt>
                <c:pt idx="639">
                  <c:v>43375</c:v>
                </c:pt>
                <c:pt idx="640">
                  <c:v>43376</c:v>
                </c:pt>
                <c:pt idx="641">
                  <c:v>43377</c:v>
                </c:pt>
                <c:pt idx="642">
                  <c:v>43378</c:v>
                </c:pt>
                <c:pt idx="643">
                  <c:v>43379</c:v>
                </c:pt>
                <c:pt idx="644">
                  <c:v>43380</c:v>
                </c:pt>
                <c:pt idx="645">
                  <c:v>43381</c:v>
                </c:pt>
                <c:pt idx="646">
                  <c:v>43382</c:v>
                </c:pt>
                <c:pt idx="647">
                  <c:v>43383</c:v>
                </c:pt>
                <c:pt idx="648">
                  <c:v>43384</c:v>
                </c:pt>
                <c:pt idx="649">
                  <c:v>43385</c:v>
                </c:pt>
                <c:pt idx="650">
                  <c:v>43386</c:v>
                </c:pt>
                <c:pt idx="651">
                  <c:v>43387</c:v>
                </c:pt>
                <c:pt idx="652">
                  <c:v>43388</c:v>
                </c:pt>
                <c:pt idx="653">
                  <c:v>43389</c:v>
                </c:pt>
                <c:pt idx="654">
                  <c:v>43390</c:v>
                </c:pt>
                <c:pt idx="655">
                  <c:v>43391</c:v>
                </c:pt>
                <c:pt idx="656">
                  <c:v>43392</c:v>
                </c:pt>
                <c:pt idx="657">
                  <c:v>43393</c:v>
                </c:pt>
                <c:pt idx="658">
                  <c:v>43394</c:v>
                </c:pt>
                <c:pt idx="659">
                  <c:v>43395</c:v>
                </c:pt>
                <c:pt idx="660">
                  <c:v>43396</c:v>
                </c:pt>
                <c:pt idx="661">
                  <c:v>43397</c:v>
                </c:pt>
                <c:pt idx="662">
                  <c:v>43398</c:v>
                </c:pt>
                <c:pt idx="663">
                  <c:v>43399</c:v>
                </c:pt>
                <c:pt idx="664">
                  <c:v>43400</c:v>
                </c:pt>
                <c:pt idx="665">
                  <c:v>43401</c:v>
                </c:pt>
                <c:pt idx="666">
                  <c:v>43402</c:v>
                </c:pt>
                <c:pt idx="667">
                  <c:v>43403</c:v>
                </c:pt>
                <c:pt idx="668">
                  <c:v>43404</c:v>
                </c:pt>
                <c:pt idx="669">
                  <c:v>43405</c:v>
                </c:pt>
                <c:pt idx="670">
                  <c:v>43406</c:v>
                </c:pt>
                <c:pt idx="671">
                  <c:v>43407</c:v>
                </c:pt>
                <c:pt idx="672">
                  <c:v>43408</c:v>
                </c:pt>
                <c:pt idx="673">
                  <c:v>43409</c:v>
                </c:pt>
                <c:pt idx="674">
                  <c:v>43410</c:v>
                </c:pt>
                <c:pt idx="675">
                  <c:v>43411</c:v>
                </c:pt>
                <c:pt idx="676">
                  <c:v>43412</c:v>
                </c:pt>
                <c:pt idx="677">
                  <c:v>43413</c:v>
                </c:pt>
                <c:pt idx="678">
                  <c:v>43414</c:v>
                </c:pt>
                <c:pt idx="679">
                  <c:v>43415</c:v>
                </c:pt>
                <c:pt idx="680">
                  <c:v>43416</c:v>
                </c:pt>
                <c:pt idx="681">
                  <c:v>43417</c:v>
                </c:pt>
                <c:pt idx="682">
                  <c:v>43418</c:v>
                </c:pt>
                <c:pt idx="683">
                  <c:v>43419</c:v>
                </c:pt>
                <c:pt idx="684">
                  <c:v>43420</c:v>
                </c:pt>
                <c:pt idx="685">
                  <c:v>43421</c:v>
                </c:pt>
                <c:pt idx="686">
                  <c:v>43422</c:v>
                </c:pt>
                <c:pt idx="687">
                  <c:v>43423</c:v>
                </c:pt>
                <c:pt idx="688">
                  <c:v>43424</c:v>
                </c:pt>
                <c:pt idx="689">
                  <c:v>43425</c:v>
                </c:pt>
                <c:pt idx="690">
                  <c:v>43426</c:v>
                </c:pt>
                <c:pt idx="691">
                  <c:v>43427</c:v>
                </c:pt>
                <c:pt idx="692">
                  <c:v>43428</c:v>
                </c:pt>
                <c:pt idx="693">
                  <c:v>43429</c:v>
                </c:pt>
                <c:pt idx="694">
                  <c:v>43430</c:v>
                </c:pt>
                <c:pt idx="695">
                  <c:v>43431</c:v>
                </c:pt>
                <c:pt idx="696">
                  <c:v>43432</c:v>
                </c:pt>
                <c:pt idx="697">
                  <c:v>43433</c:v>
                </c:pt>
                <c:pt idx="698">
                  <c:v>43434</c:v>
                </c:pt>
                <c:pt idx="699">
                  <c:v>43435</c:v>
                </c:pt>
                <c:pt idx="700">
                  <c:v>43436</c:v>
                </c:pt>
                <c:pt idx="701">
                  <c:v>43437</c:v>
                </c:pt>
                <c:pt idx="702">
                  <c:v>43438</c:v>
                </c:pt>
                <c:pt idx="703">
                  <c:v>43439</c:v>
                </c:pt>
                <c:pt idx="704">
                  <c:v>43440</c:v>
                </c:pt>
                <c:pt idx="705">
                  <c:v>43441</c:v>
                </c:pt>
                <c:pt idx="706">
                  <c:v>43442</c:v>
                </c:pt>
                <c:pt idx="707">
                  <c:v>43443</c:v>
                </c:pt>
                <c:pt idx="708">
                  <c:v>43444</c:v>
                </c:pt>
                <c:pt idx="709">
                  <c:v>43445</c:v>
                </c:pt>
                <c:pt idx="710">
                  <c:v>43446</c:v>
                </c:pt>
                <c:pt idx="711">
                  <c:v>43447</c:v>
                </c:pt>
                <c:pt idx="712">
                  <c:v>43448</c:v>
                </c:pt>
                <c:pt idx="713">
                  <c:v>43449</c:v>
                </c:pt>
                <c:pt idx="714">
                  <c:v>43450</c:v>
                </c:pt>
                <c:pt idx="715">
                  <c:v>43451</c:v>
                </c:pt>
                <c:pt idx="716">
                  <c:v>43452</c:v>
                </c:pt>
                <c:pt idx="717">
                  <c:v>43453</c:v>
                </c:pt>
                <c:pt idx="718">
                  <c:v>43454</c:v>
                </c:pt>
                <c:pt idx="719">
                  <c:v>43455</c:v>
                </c:pt>
                <c:pt idx="720">
                  <c:v>43456</c:v>
                </c:pt>
              </c:numCache>
            </c:numRef>
          </c:xVal>
          <c:yVal>
            <c:numRef>
              <c:f>'cumulative diversion comp'!$T$2:$T$722</c:f>
              <c:numCache>
                <c:formatCode>0.00E+00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13.0137</c:v>
                </c:pt>
                <c:pt idx="90">
                  <c:v>63.0137</c:v>
                </c:pt>
                <c:pt idx="91">
                  <c:v>113.0137</c:v>
                </c:pt>
                <c:pt idx="92">
                  <c:v>163.0137</c:v>
                </c:pt>
                <c:pt idx="93">
                  <c:v>213.0137</c:v>
                </c:pt>
                <c:pt idx="94">
                  <c:v>263.01369999999997</c:v>
                </c:pt>
                <c:pt idx="95">
                  <c:v>313.01369999999997</c:v>
                </c:pt>
                <c:pt idx="96">
                  <c:v>315.14737199999996</c:v>
                </c:pt>
                <c:pt idx="97">
                  <c:v>315.14737199999996</c:v>
                </c:pt>
                <c:pt idx="98">
                  <c:v>315.14737199999996</c:v>
                </c:pt>
                <c:pt idx="99">
                  <c:v>315.14737199999996</c:v>
                </c:pt>
                <c:pt idx="100">
                  <c:v>315.14737199999996</c:v>
                </c:pt>
                <c:pt idx="101">
                  <c:v>315.14737199999996</c:v>
                </c:pt>
                <c:pt idx="102">
                  <c:v>315.14737199999996</c:v>
                </c:pt>
                <c:pt idx="103">
                  <c:v>315.73419609999996</c:v>
                </c:pt>
                <c:pt idx="104">
                  <c:v>316.24060099999997</c:v>
                </c:pt>
                <c:pt idx="105">
                  <c:v>316.78886269999998</c:v>
                </c:pt>
                <c:pt idx="106">
                  <c:v>317.2495644</c:v>
                </c:pt>
                <c:pt idx="107">
                  <c:v>317.6401371</c:v>
                </c:pt>
                <c:pt idx="108">
                  <c:v>317.9715041</c:v>
                </c:pt>
                <c:pt idx="109">
                  <c:v>318.24808769999999</c:v>
                </c:pt>
                <c:pt idx="110">
                  <c:v>318.42584649999998</c:v>
                </c:pt>
                <c:pt idx="111">
                  <c:v>318.42584649999998</c:v>
                </c:pt>
                <c:pt idx="112">
                  <c:v>318.42584649999998</c:v>
                </c:pt>
                <c:pt idx="113">
                  <c:v>318.42584649999998</c:v>
                </c:pt>
                <c:pt idx="114">
                  <c:v>318.42584649999998</c:v>
                </c:pt>
                <c:pt idx="115">
                  <c:v>318.42584649999998</c:v>
                </c:pt>
                <c:pt idx="116">
                  <c:v>318.42584649999998</c:v>
                </c:pt>
                <c:pt idx="117">
                  <c:v>318.42584649999998</c:v>
                </c:pt>
                <c:pt idx="118">
                  <c:v>318.42584649999998</c:v>
                </c:pt>
                <c:pt idx="119">
                  <c:v>318.47003694399996</c:v>
                </c:pt>
                <c:pt idx="120">
                  <c:v>318.53521398999993</c:v>
                </c:pt>
                <c:pt idx="121">
                  <c:v>318.67336308999995</c:v>
                </c:pt>
                <c:pt idx="122">
                  <c:v>318.81682128999995</c:v>
                </c:pt>
                <c:pt idx="123">
                  <c:v>318.96460228999996</c:v>
                </c:pt>
                <c:pt idx="124">
                  <c:v>319.14291258999998</c:v>
                </c:pt>
                <c:pt idx="125">
                  <c:v>319.33030368999999</c:v>
                </c:pt>
                <c:pt idx="126">
                  <c:v>319.54926138999997</c:v>
                </c:pt>
                <c:pt idx="127">
                  <c:v>319.54926138999997</c:v>
                </c:pt>
                <c:pt idx="128">
                  <c:v>319.54926138999997</c:v>
                </c:pt>
                <c:pt idx="129">
                  <c:v>319.54926138999997</c:v>
                </c:pt>
                <c:pt idx="130">
                  <c:v>319.54926138999997</c:v>
                </c:pt>
                <c:pt idx="131">
                  <c:v>319.54926138999997</c:v>
                </c:pt>
                <c:pt idx="132">
                  <c:v>319.54926138999997</c:v>
                </c:pt>
                <c:pt idx="133">
                  <c:v>319.90572189</c:v>
                </c:pt>
                <c:pt idx="134">
                  <c:v>320.27961508999999</c:v>
                </c:pt>
                <c:pt idx="135">
                  <c:v>320.66680629000001</c:v>
                </c:pt>
                <c:pt idx="136">
                  <c:v>321.06797989</c:v>
                </c:pt>
                <c:pt idx="137">
                  <c:v>321.49391238999999</c:v>
                </c:pt>
                <c:pt idx="138">
                  <c:v>321.93532159</c:v>
                </c:pt>
                <c:pt idx="139">
                  <c:v>322.38502018999998</c:v>
                </c:pt>
                <c:pt idx="140">
                  <c:v>322.89706838999996</c:v>
                </c:pt>
                <c:pt idx="141">
                  <c:v>322.89706838999996</c:v>
                </c:pt>
                <c:pt idx="142">
                  <c:v>322.89706838999996</c:v>
                </c:pt>
                <c:pt idx="143">
                  <c:v>322.89706838999996</c:v>
                </c:pt>
                <c:pt idx="144">
                  <c:v>322.89706838999996</c:v>
                </c:pt>
                <c:pt idx="145">
                  <c:v>322.89706838999996</c:v>
                </c:pt>
                <c:pt idx="146">
                  <c:v>322.89706838999996</c:v>
                </c:pt>
                <c:pt idx="147">
                  <c:v>324.27515538999995</c:v>
                </c:pt>
                <c:pt idx="148">
                  <c:v>325.53398938999993</c:v>
                </c:pt>
                <c:pt idx="149">
                  <c:v>326.78432838999993</c:v>
                </c:pt>
                <c:pt idx="150">
                  <c:v>328.01409938999996</c:v>
                </c:pt>
                <c:pt idx="151">
                  <c:v>378.01409938999996</c:v>
                </c:pt>
                <c:pt idx="152">
                  <c:v>378.85982718999998</c:v>
                </c:pt>
                <c:pt idx="153">
                  <c:v>380.23625118999996</c:v>
                </c:pt>
                <c:pt idx="154">
                  <c:v>380.91675838999998</c:v>
                </c:pt>
                <c:pt idx="155">
                  <c:v>380.91675838999998</c:v>
                </c:pt>
                <c:pt idx="156">
                  <c:v>380.91675838999998</c:v>
                </c:pt>
                <c:pt idx="157">
                  <c:v>380.91675838999998</c:v>
                </c:pt>
                <c:pt idx="158">
                  <c:v>380.91675838999998</c:v>
                </c:pt>
                <c:pt idx="159">
                  <c:v>380.91675838999998</c:v>
                </c:pt>
                <c:pt idx="160">
                  <c:v>382.28662138999999</c:v>
                </c:pt>
                <c:pt idx="161">
                  <c:v>432.28662138999999</c:v>
                </c:pt>
                <c:pt idx="162">
                  <c:v>482.28662138999999</c:v>
                </c:pt>
                <c:pt idx="163">
                  <c:v>532.28662138999994</c:v>
                </c:pt>
                <c:pt idx="164">
                  <c:v>582.28662138999994</c:v>
                </c:pt>
                <c:pt idx="165">
                  <c:v>632.28662138999994</c:v>
                </c:pt>
                <c:pt idx="166">
                  <c:v>634.1474963899999</c:v>
                </c:pt>
                <c:pt idx="167">
                  <c:v>634.17735774899995</c:v>
                </c:pt>
                <c:pt idx="168">
                  <c:v>634.17735774899995</c:v>
                </c:pt>
                <c:pt idx="169">
                  <c:v>634.17735774899995</c:v>
                </c:pt>
                <c:pt idx="170">
                  <c:v>634.17735774899995</c:v>
                </c:pt>
                <c:pt idx="171">
                  <c:v>634.17735774899995</c:v>
                </c:pt>
                <c:pt idx="172">
                  <c:v>634.17735774899995</c:v>
                </c:pt>
                <c:pt idx="173">
                  <c:v>634.17735774899995</c:v>
                </c:pt>
                <c:pt idx="174">
                  <c:v>634.506092749</c:v>
                </c:pt>
                <c:pt idx="175">
                  <c:v>634.92399604900004</c:v>
                </c:pt>
                <c:pt idx="176">
                  <c:v>635.31278984900007</c:v>
                </c:pt>
                <c:pt idx="177">
                  <c:v>635.7572075490001</c:v>
                </c:pt>
                <c:pt idx="178">
                  <c:v>636.19511964900005</c:v>
                </c:pt>
                <c:pt idx="179">
                  <c:v>636.69043424900008</c:v>
                </c:pt>
                <c:pt idx="180">
                  <c:v>637.32822304900003</c:v>
                </c:pt>
                <c:pt idx="181">
                  <c:v>652.00063304900004</c:v>
                </c:pt>
                <c:pt idx="182">
                  <c:v>652.00063304900004</c:v>
                </c:pt>
                <c:pt idx="183">
                  <c:v>652.00063304900004</c:v>
                </c:pt>
                <c:pt idx="184">
                  <c:v>652.00063304900004</c:v>
                </c:pt>
                <c:pt idx="185">
                  <c:v>652.00063304900004</c:v>
                </c:pt>
                <c:pt idx="186">
                  <c:v>652.00063304900004</c:v>
                </c:pt>
                <c:pt idx="187">
                  <c:v>652.00063304900004</c:v>
                </c:pt>
                <c:pt idx="188">
                  <c:v>683.50748304900003</c:v>
                </c:pt>
                <c:pt idx="189">
                  <c:v>733.50748304900003</c:v>
                </c:pt>
                <c:pt idx="190">
                  <c:v>783.50748304900003</c:v>
                </c:pt>
                <c:pt idx="191">
                  <c:v>833.50748304900003</c:v>
                </c:pt>
                <c:pt idx="192">
                  <c:v>883.50748304900003</c:v>
                </c:pt>
                <c:pt idx="193">
                  <c:v>933.50748304900003</c:v>
                </c:pt>
                <c:pt idx="194">
                  <c:v>983.50748304900003</c:v>
                </c:pt>
                <c:pt idx="195">
                  <c:v>994.466383049</c:v>
                </c:pt>
                <c:pt idx="196">
                  <c:v>994.466383049</c:v>
                </c:pt>
                <c:pt idx="197">
                  <c:v>994.466383049</c:v>
                </c:pt>
                <c:pt idx="198">
                  <c:v>994.466383049</c:v>
                </c:pt>
                <c:pt idx="199">
                  <c:v>994.466383049</c:v>
                </c:pt>
                <c:pt idx="200">
                  <c:v>994.466383049</c:v>
                </c:pt>
                <c:pt idx="201">
                  <c:v>994.466383049</c:v>
                </c:pt>
                <c:pt idx="202">
                  <c:v>996.00754404899999</c:v>
                </c:pt>
                <c:pt idx="203">
                  <c:v>997.22492404900004</c:v>
                </c:pt>
                <c:pt idx="204">
                  <c:v>1012.2210340490001</c:v>
                </c:pt>
                <c:pt idx="205">
                  <c:v>1012.3084805820001</c:v>
                </c:pt>
                <c:pt idx="206">
                  <c:v>1012.5315836820001</c:v>
                </c:pt>
                <c:pt idx="207">
                  <c:v>1013.5866976820001</c:v>
                </c:pt>
                <c:pt idx="208">
                  <c:v>1014.6917196820001</c:v>
                </c:pt>
                <c:pt idx="209">
                  <c:v>1014.6917196820001</c:v>
                </c:pt>
                <c:pt idx="210">
                  <c:v>1014.6917196820001</c:v>
                </c:pt>
                <c:pt idx="211">
                  <c:v>1014.6917196820001</c:v>
                </c:pt>
                <c:pt idx="212">
                  <c:v>1014.6917196820001</c:v>
                </c:pt>
                <c:pt idx="213">
                  <c:v>1014.6917196820001</c:v>
                </c:pt>
                <c:pt idx="214">
                  <c:v>1014.6917196820001</c:v>
                </c:pt>
                <c:pt idx="215">
                  <c:v>1026.3355596820002</c:v>
                </c:pt>
                <c:pt idx="216">
                  <c:v>1076.3355596820002</c:v>
                </c:pt>
                <c:pt idx="217">
                  <c:v>1126.3355596820002</c:v>
                </c:pt>
                <c:pt idx="218">
                  <c:v>1176.3355596820002</c:v>
                </c:pt>
                <c:pt idx="219">
                  <c:v>1226.3355596820002</c:v>
                </c:pt>
                <c:pt idx="220">
                  <c:v>1276.3355596820002</c:v>
                </c:pt>
                <c:pt idx="221">
                  <c:v>1326.3355596820002</c:v>
                </c:pt>
                <c:pt idx="222">
                  <c:v>1328.1411596820001</c:v>
                </c:pt>
                <c:pt idx="223">
                  <c:v>1328.1411596820001</c:v>
                </c:pt>
                <c:pt idx="224">
                  <c:v>1328.1411596820001</c:v>
                </c:pt>
                <c:pt idx="225">
                  <c:v>1328.1411596820001</c:v>
                </c:pt>
                <c:pt idx="226">
                  <c:v>1328.1411596820001</c:v>
                </c:pt>
                <c:pt idx="227">
                  <c:v>1328.1411596820001</c:v>
                </c:pt>
                <c:pt idx="228">
                  <c:v>1328.1411596820001</c:v>
                </c:pt>
                <c:pt idx="229">
                  <c:v>1329.081207382</c:v>
                </c:pt>
                <c:pt idx="230">
                  <c:v>1330.0597729819999</c:v>
                </c:pt>
                <c:pt idx="231">
                  <c:v>1331.1507879819999</c:v>
                </c:pt>
                <c:pt idx="232">
                  <c:v>1332.5957329819998</c:v>
                </c:pt>
                <c:pt idx="233">
                  <c:v>1334.2838349819999</c:v>
                </c:pt>
                <c:pt idx="234">
                  <c:v>1355.680594982</c:v>
                </c:pt>
                <c:pt idx="235">
                  <c:v>1356.6609037820001</c:v>
                </c:pt>
                <c:pt idx="236">
                  <c:v>1372.4143237820001</c:v>
                </c:pt>
                <c:pt idx="237">
                  <c:v>1372.4143237820001</c:v>
                </c:pt>
                <c:pt idx="238">
                  <c:v>1372.4143237820001</c:v>
                </c:pt>
                <c:pt idx="239">
                  <c:v>1372.4143237820001</c:v>
                </c:pt>
                <c:pt idx="240">
                  <c:v>1372.4143237820001</c:v>
                </c:pt>
                <c:pt idx="241">
                  <c:v>1372.4143237820001</c:v>
                </c:pt>
                <c:pt idx="242">
                  <c:v>1372.4143237820001</c:v>
                </c:pt>
                <c:pt idx="243">
                  <c:v>1373.331242382</c:v>
                </c:pt>
                <c:pt idx="244">
                  <c:v>1374.1150248819999</c:v>
                </c:pt>
                <c:pt idx="245">
                  <c:v>1374.790824382</c:v>
                </c:pt>
                <c:pt idx="246">
                  <c:v>1375.3631041819999</c:v>
                </c:pt>
                <c:pt idx="247">
                  <c:v>1375.8358131819998</c:v>
                </c:pt>
                <c:pt idx="248">
                  <c:v>1376.8276122819998</c:v>
                </c:pt>
                <c:pt idx="249">
                  <c:v>1426.8276122819998</c:v>
                </c:pt>
                <c:pt idx="250">
                  <c:v>1427.5125437819997</c:v>
                </c:pt>
                <c:pt idx="251">
                  <c:v>1427.5125437819997</c:v>
                </c:pt>
                <c:pt idx="252">
                  <c:v>1427.5125437819997</c:v>
                </c:pt>
                <c:pt idx="253">
                  <c:v>1427.5125437819997</c:v>
                </c:pt>
                <c:pt idx="254">
                  <c:v>1427.5125437819997</c:v>
                </c:pt>
                <c:pt idx="255">
                  <c:v>1427.5125437819997</c:v>
                </c:pt>
                <c:pt idx="256">
                  <c:v>1427.5125437819997</c:v>
                </c:pt>
                <c:pt idx="257">
                  <c:v>1427.5125437819997</c:v>
                </c:pt>
                <c:pt idx="258">
                  <c:v>1428.1103692819997</c:v>
                </c:pt>
                <c:pt idx="259">
                  <c:v>1428.5376217819996</c:v>
                </c:pt>
                <c:pt idx="260">
                  <c:v>1428.8788512819997</c:v>
                </c:pt>
                <c:pt idx="261">
                  <c:v>1429.0510585819998</c:v>
                </c:pt>
                <c:pt idx="262">
                  <c:v>1430.0124173819997</c:v>
                </c:pt>
                <c:pt idx="263">
                  <c:v>1480.0124173819997</c:v>
                </c:pt>
                <c:pt idx="264">
                  <c:v>1522.7064873819998</c:v>
                </c:pt>
                <c:pt idx="265">
                  <c:v>1522.7064873819998</c:v>
                </c:pt>
                <c:pt idx="266">
                  <c:v>1522.7064873819998</c:v>
                </c:pt>
                <c:pt idx="267">
                  <c:v>1522.7064873819998</c:v>
                </c:pt>
                <c:pt idx="268">
                  <c:v>1522.7064873819998</c:v>
                </c:pt>
                <c:pt idx="269">
                  <c:v>1522.7064873819998</c:v>
                </c:pt>
                <c:pt idx="270">
                  <c:v>1522.7064873819998</c:v>
                </c:pt>
                <c:pt idx="271">
                  <c:v>1522.7064873819998</c:v>
                </c:pt>
                <c:pt idx="272">
                  <c:v>1522.7064873819998</c:v>
                </c:pt>
                <c:pt idx="273">
                  <c:v>1522.7064873819998</c:v>
                </c:pt>
                <c:pt idx="274">
                  <c:v>1522.7064873819998</c:v>
                </c:pt>
                <c:pt idx="275">
                  <c:v>1522.7064873819998</c:v>
                </c:pt>
                <c:pt idx="276">
                  <c:v>1522.7064873819998</c:v>
                </c:pt>
                <c:pt idx="277">
                  <c:v>1522.7064873819998</c:v>
                </c:pt>
                <c:pt idx="278">
                  <c:v>1522.7064873819998</c:v>
                </c:pt>
                <c:pt idx="279">
                  <c:v>1522.7064873819998</c:v>
                </c:pt>
                <c:pt idx="280">
                  <c:v>1522.7064873819998</c:v>
                </c:pt>
                <c:pt idx="281">
                  <c:v>1522.7064873819998</c:v>
                </c:pt>
                <c:pt idx="282">
                  <c:v>1522.7064873819998</c:v>
                </c:pt>
                <c:pt idx="283">
                  <c:v>1522.7064873819998</c:v>
                </c:pt>
                <c:pt idx="284">
                  <c:v>1522.7064873819998</c:v>
                </c:pt>
                <c:pt idx="285">
                  <c:v>1522.7064873819998</c:v>
                </c:pt>
                <c:pt idx="286">
                  <c:v>1522.7064873819998</c:v>
                </c:pt>
                <c:pt idx="287">
                  <c:v>1522.7064873819998</c:v>
                </c:pt>
                <c:pt idx="288">
                  <c:v>1522.7064873819998</c:v>
                </c:pt>
                <c:pt idx="289">
                  <c:v>1522.7064873819998</c:v>
                </c:pt>
                <c:pt idx="290">
                  <c:v>1522.7064873819998</c:v>
                </c:pt>
                <c:pt idx="291">
                  <c:v>1522.7064873819998</c:v>
                </c:pt>
                <c:pt idx="292">
                  <c:v>1522.7064873819998</c:v>
                </c:pt>
                <c:pt idx="293">
                  <c:v>1522.7064873819998</c:v>
                </c:pt>
                <c:pt idx="294">
                  <c:v>1522.7064873819998</c:v>
                </c:pt>
                <c:pt idx="295">
                  <c:v>1522.7064873819998</c:v>
                </c:pt>
                <c:pt idx="296">
                  <c:v>1522.7064873819998</c:v>
                </c:pt>
                <c:pt idx="297">
                  <c:v>1522.7064873819998</c:v>
                </c:pt>
                <c:pt idx="298">
                  <c:v>1522.7064873819998</c:v>
                </c:pt>
                <c:pt idx="299">
                  <c:v>1522.7064873819998</c:v>
                </c:pt>
                <c:pt idx="300">
                  <c:v>1522.7064873819998</c:v>
                </c:pt>
                <c:pt idx="301">
                  <c:v>1522.7064873819998</c:v>
                </c:pt>
                <c:pt idx="302">
                  <c:v>1522.7064873819998</c:v>
                </c:pt>
                <c:pt idx="303">
                  <c:v>1522.7064873819998</c:v>
                </c:pt>
                <c:pt idx="304">
                  <c:v>1522.7064873819998</c:v>
                </c:pt>
                <c:pt idx="305">
                  <c:v>1522.7064873819998</c:v>
                </c:pt>
                <c:pt idx="306">
                  <c:v>1522.7064873819998</c:v>
                </c:pt>
                <c:pt idx="307">
                  <c:v>1522.7064873819998</c:v>
                </c:pt>
                <c:pt idx="308">
                  <c:v>1522.7064873819998</c:v>
                </c:pt>
                <c:pt idx="309">
                  <c:v>1522.7064873819998</c:v>
                </c:pt>
                <c:pt idx="310">
                  <c:v>1522.7064873819998</c:v>
                </c:pt>
                <c:pt idx="311">
                  <c:v>1522.7064873819998</c:v>
                </c:pt>
                <c:pt idx="312">
                  <c:v>1522.7064873819998</c:v>
                </c:pt>
                <c:pt idx="313">
                  <c:v>1522.7064873819998</c:v>
                </c:pt>
                <c:pt idx="314">
                  <c:v>1522.7064873819998</c:v>
                </c:pt>
                <c:pt idx="315">
                  <c:v>1522.7064873819998</c:v>
                </c:pt>
                <c:pt idx="316">
                  <c:v>1522.7064873819998</c:v>
                </c:pt>
                <c:pt idx="317">
                  <c:v>1522.7064873819998</c:v>
                </c:pt>
                <c:pt idx="318">
                  <c:v>1522.7064873819998</c:v>
                </c:pt>
                <c:pt idx="319">
                  <c:v>1522.7064873819998</c:v>
                </c:pt>
                <c:pt idx="320">
                  <c:v>1522.7064873819998</c:v>
                </c:pt>
                <c:pt idx="321">
                  <c:v>1522.7064873819998</c:v>
                </c:pt>
                <c:pt idx="322">
                  <c:v>1522.7064873819998</c:v>
                </c:pt>
                <c:pt idx="323">
                  <c:v>1522.7064873819998</c:v>
                </c:pt>
                <c:pt idx="324">
                  <c:v>1522.7064873819998</c:v>
                </c:pt>
                <c:pt idx="325">
                  <c:v>1522.7064873819998</c:v>
                </c:pt>
                <c:pt idx="326">
                  <c:v>1522.7064873819998</c:v>
                </c:pt>
                <c:pt idx="327">
                  <c:v>1522.7064873819998</c:v>
                </c:pt>
                <c:pt idx="328">
                  <c:v>1522.7064873819998</c:v>
                </c:pt>
                <c:pt idx="329">
                  <c:v>1522.7064873819998</c:v>
                </c:pt>
                <c:pt idx="330">
                  <c:v>1522.7064873819998</c:v>
                </c:pt>
                <c:pt idx="331">
                  <c:v>1522.7064873819998</c:v>
                </c:pt>
                <c:pt idx="332">
                  <c:v>1522.7064873819998</c:v>
                </c:pt>
                <c:pt idx="333">
                  <c:v>1522.7064873819998</c:v>
                </c:pt>
                <c:pt idx="334">
                  <c:v>1522.7064873819998</c:v>
                </c:pt>
                <c:pt idx="335">
                  <c:v>1522.7064873819998</c:v>
                </c:pt>
                <c:pt idx="336">
                  <c:v>1522.7064873819998</c:v>
                </c:pt>
                <c:pt idx="337">
                  <c:v>1522.7064873819998</c:v>
                </c:pt>
                <c:pt idx="338">
                  <c:v>1522.7064873819998</c:v>
                </c:pt>
                <c:pt idx="339">
                  <c:v>1522.7064873819998</c:v>
                </c:pt>
                <c:pt idx="340">
                  <c:v>1522.7064873819998</c:v>
                </c:pt>
                <c:pt idx="341">
                  <c:v>1522.7064873819998</c:v>
                </c:pt>
                <c:pt idx="342">
                  <c:v>1522.7064873819998</c:v>
                </c:pt>
                <c:pt idx="343">
                  <c:v>1522.7064873819998</c:v>
                </c:pt>
                <c:pt idx="344">
                  <c:v>1522.7064873819998</c:v>
                </c:pt>
                <c:pt idx="345">
                  <c:v>1522.7064873819998</c:v>
                </c:pt>
                <c:pt idx="346">
                  <c:v>1522.7064873819998</c:v>
                </c:pt>
                <c:pt idx="347">
                  <c:v>1522.7064873819998</c:v>
                </c:pt>
                <c:pt idx="348">
                  <c:v>1522.7064873819998</c:v>
                </c:pt>
                <c:pt idx="349">
                  <c:v>1522.7064873819998</c:v>
                </c:pt>
                <c:pt idx="350">
                  <c:v>1522.7064873819998</c:v>
                </c:pt>
                <c:pt idx="351">
                  <c:v>1522.7064873819998</c:v>
                </c:pt>
                <c:pt idx="352">
                  <c:v>1522.7064873819998</c:v>
                </c:pt>
                <c:pt idx="353">
                  <c:v>1522.7064873819998</c:v>
                </c:pt>
                <c:pt idx="354">
                  <c:v>1522.7064873819998</c:v>
                </c:pt>
                <c:pt idx="355">
                  <c:v>1522.7064873819998</c:v>
                </c:pt>
                <c:pt idx="356">
                  <c:v>1522.7064873819998</c:v>
                </c:pt>
                <c:pt idx="357">
                  <c:v>1522.7064873819998</c:v>
                </c:pt>
                <c:pt idx="358">
                  <c:v>1522.7064873819998</c:v>
                </c:pt>
                <c:pt idx="359">
                  <c:v>1522.7064873819998</c:v>
                </c:pt>
                <c:pt idx="360">
                  <c:v>1522.7064873819998</c:v>
                </c:pt>
                <c:pt idx="361">
                  <c:v>1522.7064873819998</c:v>
                </c:pt>
                <c:pt idx="362">
                  <c:v>1522.7064873819998</c:v>
                </c:pt>
                <c:pt idx="363">
                  <c:v>1522.7064873819998</c:v>
                </c:pt>
                <c:pt idx="364">
                  <c:v>1522.7064873819998</c:v>
                </c:pt>
                <c:pt idx="365">
                  <c:v>1522.7064873819998</c:v>
                </c:pt>
                <c:pt idx="366">
                  <c:v>1522.7064873819998</c:v>
                </c:pt>
                <c:pt idx="367">
                  <c:v>1522.7064873819998</c:v>
                </c:pt>
                <c:pt idx="368">
                  <c:v>1522.7064873819998</c:v>
                </c:pt>
                <c:pt idx="369">
                  <c:v>1522.7064873819998</c:v>
                </c:pt>
                <c:pt idx="370">
                  <c:v>1522.7064873819998</c:v>
                </c:pt>
                <c:pt idx="371">
                  <c:v>1522.7064873819998</c:v>
                </c:pt>
                <c:pt idx="372">
                  <c:v>1522.7064873819998</c:v>
                </c:pt>
                <c:pt idx="373">
                  <c:v>1522.7064873819998</c:v>
                </c:pt>
                <c:pt idx="374">
                  <c:v>1522.7064873819998</c:v>
                </c:pt>
                <c:pt idx="375">
                  <c:v>1522.7064873819998</c:v>
                </c:pt>
                <c:pt idx="376">
                  <c:v>1522.7064873819998</c:v>
                </c:pt>
                <c:pt idx="377">
                  <c:v>1522.7064873819998</c:v>
                </c:pt>
                <c:pt idx="378">
                  <c:v>1522.7064873819998</c:v>
                </c:pt>
                <c:pt idx="379">
                  <c:v>1522.7064873819998</c:v>
                </c:pt>
                <c:pt idx="380">
                  <c:v>1522.7064873819998</c:v>
                </c:pt>
                <c:pt idx="381">
                  <c:v>1522.7064873819998</c:v>
                </c:pt>
                <c:pt idx="382">
                  <c:v>1522.7064873819998</c:v>
                </c:pt>
                <c:pt idx="383">
                  <c:v>1522.7064873819998</c:v>
                </c:pt>
                <c:pt idx="384">
                  <c:v>1522.7064873819998</c:v>
                </c:pt>
                <c:pt idx="385">
                  <c:v>1522.7064873819998</c:v>
                </c:pt>
                <c:pt idx="386">
                  <c:v>1522.7064873819998</c:v>
                </c:pt>
                <c:pt idx="387">
                  <c:v>1522.7064873819998</c:v>
                </c:pt>
                <c:pt idx="388">
                  <c:v>1522.7064873819998</c:v>
                </c:pt>
                <c:pt idx="389">
                  <c:v>1522.7064873819998</c:v>
                </c:pt>
                <c:pt idx="390">
                  <c:v>1522.7064873819998</c:v>
                </c:pt>
                <c:pt idx="391">
                  <c:v>1522.7064873819998</c:v>
                </c:pt>
                <c:pt idx="392">
                  <c:v>1522.7064873819998</c:v>
                </c:pt>
                <c:pt idx="393">
                  <c:v>1522.7064873819998</c:v>
                </c:pt>
                <c:pt idx="394">
                  <c:v>1522.7064873819998</c:v>
                </c:pt>
                <c:pt idx="395">
                  <c:v>1522.7064873819998</c:v>
                </c:pt>
                <c:pt idx="396">
                  <c:v>1522.7064873819998</c:v>
                </c:pt>
                <c:pt idx="397">
                  <c:v>1522.7064873819998</c:v>
                </c:pt>
                <c:pt idx="398">
                  <c:v>1522.7064873819998</c:v>
                </c:pt>
                <c:pt idx="399">
                  <c:v>1522.7064873819998</c:v>
                </c:pt>
                <c:pt idx="400">
                  <c:v>1522.7064873819998</c:v>
                </c:pt>
                <c:pt idx="401">
                  <c:v>1522.7064873819998</c:v>
                </c:pt>
                <c:pt idx="402">
                  <c:v>1522.7064873819998</c:v>
                </c:pt>
                <c:pt idx="403">
                  <c:v>1522.7064873819998</c:v>
                </c:pt>
                <c:pt idx="404">
                  <c:v>1522.7064873819998</c:v>
                </c:pt>
                <c:pt idx="405">
                  <c:v>1522.7064873819998</c:v>
                </c:pt>
                <c:pt idx="406">
                  <c:v>1522.7064873819998</c:v>
                </c:pt>
                <c:pt idx="407">
                  <c:v>1522.7064873819998</c:v>
                </c:pt>
                <c:pt idx="408">
                  <c:v>1522.7064873819998</c:v>
                </c:pt>
                <c:pt idx="409">
                  <c:v>1522.7064873819998</c:v>
                </c:pt>
                <c:pt idx="410">
                  <c:v>1522.7064873819998</c:v>
                </c:pt>
                <c:pt idx="411">
                  <c:v>1522.7064873819998</c:v>
                </c:pt>
                <c:pt idx="412">
                  <c:v>1522.7064873819998</c:v>
                </c:pt>
                <c:pt idx="413">
                  <c:v>1522.7064873819998</c:v>
                </c:pt>
                <c:pt idx="414">
                  <c:v>1522.7064873819998</c:v>
                </c:pt>
                <c:pt idx="415">
                  <c:v>1522.7064873819998</c:v>
                </c:pt>
                <c:pt idx="416">
                  <c:v>1522.7064873819998</c:v>
                </c:pt>
                <c:pt idx="417">
                  <c:v>1522.7064873819998</c:v>
                </c:pt>
                <c:pt idx="418">
                  <c:v>1522.7064873819998</c:v>
                </c:pt>
                <c:pt idx="419">
                  <c:v>1522.7064873819998</c:v>
                </c:pt>
                <c:pt idx="420">
                  <c:v>1522.7064873819998</c:v>
                </c:pt>
                <c:pt idx="421">
                  <c:v>1522.7064873819998</c:v>
                </c:pt>
                <c:pt idx="422">
                  <c:v>1522.7064873819998</c:v>
                </c:pt>
                <c:pt idx="423">
                  <c:v>1522.7064873819998</c:v>
                </c:pt>
                <c:pt idx="424">
                  <c:v>1522.7064873819998</c:v>
                </c:pt>
                <c:pt idx="425">
                  <c:v>1522.7064873819998</c:v>
                </c:pt>
                <c:pt idx="426">
                  <c:v>1522.7064873819998</c:v>
                </c:pt>
                <c:pt idx="427">
                  <c:v>1522.7064873819998</c:v>
                </c:pt>
                <c:pt idx="428">
                  <c:v>1522.7064873819998</c:v>
                </c:pt>
                <c:pt idx="429">
                  <c:v>1522.7064873819998</c:v>
                </c:pt>
                <c:pt idx="430">
                  <c:v>1522.7064873819998</c:v>
                </c:pt>
                <c:pt idx="431">
                  <c:v>1522.7064873819998</c:v>
                </c:pt>
                <c:pt idx="432">
                  <c:v>1522.7064873819998</c:v>
                </c:pt>
                <c:pt idx="433">
                  <c:v>1522.7064873819998</c:v>
                </c:pt>
                <c:pt idx="434">
                  <c:v>1522.7064873819998</c:v>
                </c:pt>
                <c:pt idx="435">
                  <c:v>1522.7064873819998</c:v>
                </c:pt>
                <c:pt idx="436">
                  <c:v>1522.7064873819998</c:v>
                </c:pt>
                <c:pt idx="437">
                  <c:v>1522.7064873819998</c:v>
                </c:pt>
                <c:pt idx="438">
                  <c:v>1522.7064873819998</c:v>
                </c:pt>
                <c:pt idx="439">
                  <c:v>1522.7064873819998</c:v>
                </c:pt>
                <c:pt idx="440">
                  <c:v>1522.7064873819998</c:v>
                </c:pt>
                <c:pt idx="441">
                  <c:v>1522.7064873819998</c:v>
                </c:pt>
                <c:pt idx="442">
                  <c:v>1522.7064873819998</c:v>
                </c:pt>
                <c:pt idx="443">
                  <c:v>1522.7064873819998</c:v>
                </c:pt>
                <c:pt idx="444">
                  <c:v>1522.7064873819998</c:v>
                </c:pt>
                <c:pt idx="445">
                  <c:v>1522.8956634819997</c:v>
                </c:pt>
                <c:pt idx="446">
                  <c:v>1523.1337652819998</c:v>
                </c:pt>
                <c:pt idx="447">
                  <c:v>1523.3719771819997</c:v>
                </c:pt>
                <c:pt idx="448">
                  <c:v>1523.6102934819996</c:v>
                </c:pt>
                <c:pt idx="449">
                  <c:v>1523.8488060819996</c:v>
                </c:pt>
                <c:pt idx="450">
                  <c:v>1524.0875005819996</c:v>
                </c:pt>
                <c:pt idx="451">
                  <c:v>1525.0172244819996</c:v>
                </c:pt>
                <c:pt idx="452">
                  <c:v>1526.0455564819997</c:v>
                </c:pt>
                <c:pt idx="453">
                  <c:v>1526.0455564819997</c:v>
                </c:pt>
                <c:pt idx="454">
                  <c:v>1526.0455564819997</c:v>
                </c:pt>
                <c:pt idx="455">
                  <c:v>1526.0455564819997</c:v>
                </c:pt>
                <c:pt idx="456">
                  <c:v>1526.0455564819997</c:v>
                </c:pt>
                <c:pt idx="457">
                  <c:v>1526.0455564819997</c:v>
                </c:pt>
                <c:pt idx="458">
                  <c:v>1530.1551454819996</c:v>
                </c:pt>
                <c:pt idx="459">
                  <c:v>1580.1551454819996</c:v>
                </c:pt>
                <c:pt idx="460">
                  <c:v>1630.1551454819996</c:v>
                </c:pt>
                <c:pt idx="461">
                  <c:v>1680.1551454819996</c:v>
                </c:pt>
                <c:pt idx="462">
                  <c:v>1682.4638824819997</c:v>
                </c:pt>
                <c:pt idx="463">
                  <c:v>1683.9768174819997</c:v>
                </c:pt>
                <c:pt idx="464">
                  <c:v>1685.0640704819996</c:v>
                </c:pt>
                <c:pt idx="465">
                  <c:v>1685.8684028819996</c:v>
                </c:pt>
                <c:pt idx="466">
                  <c:v>1685.8684028819996</c:v>
                </c:pt>
                <c:pt idx="467">
                  <c:v>1685.8684028819996</c:v>
                </c:pt>
                <c:pt idx="468">
                  <c:v>1685.8684028819996</c:v>
                </c:pt>
                <c:pt idx="469">
                  <c:v>1685.8684028819996</c:v>
                </c:pt>
                <c:pt idx="470">
                  <c:v>1685.8684028819996</c:v>
                </c:pt>
                <c:pt idx="471">
                  <c:v>1685.8684028819996</c:v>
                </c:pt>
                <c:pt idx="472">
                  <c:v>1685.8684028819996</c:v>
                </c:pt>
                <c:pt idx="473">
                  <c:v>1685.8684028819996</c:v>
                </c:pt>
                <c:pt idx="474">
                  <c:v>1685.9089638459996</c:v>
                </c:pt>
                <c:pt idx="475">
                  <c:v>1685.9688693009996</c:v>
                </c:pt>
                <c:pt idx="476">
                  <c:v>1686.0334776959996</c:v>
                </c:pt>
                <c:pt idx="477">
                  <c:v>1686.1034972169996</c:v>
                </c:pt>
                <c:pt idx="478">
                  <c:v>1686.1791268609995</c:v>
                </c:pt>
                <c:pt idx="479">
                  <c:v>1686.2603254419996</c:v>
                </c:pt>
                <c:pt idx="480">
                  <c:v>1686.3427217479996</c:v>
                </c:pt>
                <c:pt idx="481">
                  <c:v>1686.4742275479996</c:v>
                </c:pt>
                <c:pt idx="482">
                  <c:v>1686.4742275479996</c:v>
                </c:pt>
                <c:pt idx="483">
                  <c:v>1686.4742275479996</c:v>
                </c:pt>
                <c:pt idx="484">
                  <c:v>1686.4742275479996</c:v>
                </c:pt>
                <c:pt idx="485">
                  <c:v>1686.4742275479996</c:v>
                </c:pt>
                <c:pt idx="486">
                  <c:v>1686.4742275479996</c:v>
                </c:pt>
                <c:pt idx="487">
                  <c:v>1686.4742275479996</c:v>
                </c:pt>
                <c:pt idx="488">
                  <c:v>1686.7664538479996</c:v>
                </c:pt>
                <c:pt idx="489">
                  <c:v>1687.1466372479997</c:v>
                </c:pt>
                <c:pt idx="490">
                  <c:v>1687.5189238479998</c:v>
                </c:pt>
                <c:pt idx="491">
                  <c:v>1687.8848093479999</c:v>
                </c:pt>
                <c:pt idx="492">
                  <c:v>1688.2425225479999</c:v>
                </c:pt>
                <c:pt idx="493">
                  <c:v>1688.591225248</c:v>
                </c:pt>
                <c:pt idx="494">
                  <c:v>1688.9959328479999</c:v>
                </c:pt>
                <c:pt idx="495">
                  <c:v>1689.466028648</c:v>
                </c:pt>
                <c:pt idx="496">
                  <c:v>1689.466028648</c:v>
                </c:pt>
                <c:pt idx="497">
                  <c:v>1689.466028648</c:v>
                </c:pt>
                <c:pt idx="498">
                  <c:v>1689.466028648</c:v>
                </c:pt>
                <c:pt idx="499">
                  <c:v>1689.466028648</c:v>
                </c:pt>
                <c:pt idx="500">
                  <c:v>1689.466028648</c:v>
                </c:pt>
                <c:pt idx="501">
                  <c:v>1689.466028648</c:v>
                </c:pt>
                <c:pt idx="502">
                  <c:v>1689.9751110479999</c:v>
                </c:pt>
                <c:pt idx="503">
                  <c:v>1690.4362325479999</c:v>
                </c:pt>
                <c:pt idx="504">
                  <c:v>1691.1075631479998</c:v>
                </c:pt>
                <c:pt idx="505">
                  <c:v>1691.8675695479999</c:v>
                </c:pt>
                <c:pt idx="506">
                  <c:v>1692.609388548</c:v>
                </c:pt>
                <c:pt idx="507">
                  <c:v>1693.3317333479999</c:v>
                </c:pt>
                <c:pt idx="508">
                  <c:v>1694.0342586479999</c:v>
                </c:pt>
                <c:pt idx="509">
                  <c:v>1694.8471612479998</c:v>
                </c:pt>
                <c:pt idx="510">
                  <c:v>1694.8471612479998</c:v>
                </c:pt>
                <c:pt idx="511">
                  <c:v>1694.8471612479998</c:v>
                </c:pt>
                <c:pt idx="512">
                  <c:v>1694.8471612479998</c:v>
                </c:pt>
                <c:pt idx="513">
                  <c:v>1694.8471612479998</c:v>
                </c:pt>
                <c:pt idx="514">
                  <c:v>1694.8471612479998</c:v>
                </c:pt>
                <c:pt idx="515">
                  <c:v>1695.0754717479997</c:v>
                </c:pt>
                <c:pt idx="516">
                  <c:v>1745.0754717479997</c:v>
                </c:pt>
                <c:pt idx="517">
                  <c:v>1747.3416977479997</c:v>
                </c:pt>
                <c:pt idx="518">
                  <c:v>1749.6541407479997</c:v>
                </c:pt>
                <c:pt idx="519">
                  <c:v>1752.2546107479998</c:v>
                </c:pt>
                <c:pt idx="520">
                  <c:v>1802.2546107479998</c:v>
                </c:pt>
                <c:pt idx="521">
                  <c:v>1852.2546107479998</c:v>
                </c:pt>
                <c:pt idx="522">
                  <c:v>1853.6882457479999</c:v>
                </c:pt>
                <c:pt idx="523">
                  <c:v>1853.6882457479999</c:v>
                </c:pt>
                <c:pt idx="524">
                  <c:v>1853.6882457479999</c:v>
                </c:pt>
                <c:pt idx="525">
                  <c:v>1853.6882457479999</c:v>
                </c:pt>
                <c:pt idx="526">
                  <c:v>1853.6882457479999</c:v>
                </c:pt>
                <c:pt idx="527">
                  <c:v>1853.6882457479999</c:v>
                </c:pt>
                <c:pt idx="528">
                  <c:v>1853.6882457479999</c:v>
                </c:pt>
                <c:pt idx="529">
                  <c:v>1868.9850457479999</c:v>
                </c:pt>
                <c:pt idx="530">
                  <c:v>1870.245244748</c:v>
                </c:pt>
                <c:pt idx="531">
                  <c:v>1871.025282948</c:v>
                </c:pt>
                <c:pt idx="532">
                  <c:v>1871.4532786480002</c:v>
                </c:pt>
                <c:pt idx="533">
                  <c:v>1871.4816834560002</c:v>
                </c:pt>
                <c:pt idx="534">
                  <c:v>1871.5573981340001</c:v>
                </c:pt>
                <c:pt idx="535">
                  <c:v>1871.6727311340001</c:v>
                </c:pt>
                <c:pt idx="536">
                  <c:v>1871.764429453</c:v>
                </c:pt>
                <c:pt idx="537">
                  <c:v>1871.764429453</c:v>
                </c:pt>
                <c:pt idx="538">
                  <c:v>1871.764429453</c:v>
                </c:pt>
                <c:pt idx="539">
                  <c:v>1871.764429453</c:v>
                </c:pt>
                <c:pt idx="540">
                  <c:v>1871.764429453</c:v>
                </c:pt>
                <c:pt idx="541">
                  <c:v>1871.764429453</c:v>
                </c:pt>
                <c:pt idx="542">
                  <c:v>1871.764429453</c:v>
                </c:pt>
                <c:pt idx="543">
                  <c:v>1873.162900453</c:v>
                </c:pt>
                <c:pt idx="544">
                  <c:v>1874.8430294530001</c:v>
                </c:pt>
                <c:pt idx="545">
                  <c:v>1892.1327994530002</c:v>
                </c:pt>
                <c:pt idx="546">
                  <c:v>1892.5177647530002</c:v>
                </c:pt>
                <c:pt idx="547">
                  <c:v>1892.9294234530003</c:v>
                </c:pt>
                <c:pt idx="548">
                  <c:v>1942.9294234530003</c:v>
                </c:pt>
                <c:pt idx="549">
                  <c:v>1992.9294234530003</c:v>
                </c:pt>
                <c:pt idx="550">
                  <c:v>2005.0298834530004</c:v>
                </c:pt>
                <c:pt idx="551">
                  <c:v>2005.0298834530004</c:v>
                </c:pt>
                <c:pt idx="552">
                  <c:v>2005.0298834530004</c:v>
                </c:pt>
                <c:pt idx="553">
                  <c:v>2005.0298834530004</c:v>
                </c:pt>
                <c:pt idx="554">
                  <c:v>2005.0298834530004</c:v>
                </c:pt>
                <c:pt idx="555">
                  <c:v>2005.0298834530004</c:v>
                </c:pt>
                <c:pt idx="556">
                  <c:v>2005.0298834530004</c:v>
                </c:pt>
                <c:pt idx="557">
                  <c:v>2050.4636734530004</c:v>
                </c:pt>
                <c:pt idx="558">
                  <c:v>2100.4636734530004</c:v>
                </c:pt>
                <c:pt idx="559">
                  <c:v>2150.4636734530004</c:v>
                </c:pt>
                <c:pt idx="560">
                  <c:v>2200.4636734530004</c:v>
                </c:pt>
                <c:pt idx="561">
                  <c:v>2250.4636734530004</c:v>
                </c:pt>
                <c:pt idx="562">
                  <c:v>2252.0260294530003</c:v>
                </c:pt>
                <c:pt idx="563">
                  <c:v>2252.0844315590002</c:v>
                </c:pt>
                <c:pt idx="564">
                  <c:v>2252.0844315590002</c:v>
                </c:pt>
                <c:pt idx="565">
                  <c:v>2252.0844315590002</c:v>
                </c:pt>
                <c:pt idx="566">
                  <c:v>2252.0844315590002</c:v>
                </c:pt>
                <c:pt idx="567">
                  <c:v>2252.0844315590002</c:v>
                </c:pt>
                <c:pt idx="568">
                  <c:v>2252.0844315590002</c:v>
                </c:pt>
                <c:pt idx="569">
                  <c:v>2252.0844315590002</c:v>
                </c:pt>
                <c:pt idx="570">
                  <c:v>2254.7817145590002</c:v>
                </c:pt>
                <c:pt idx="571">
                  <c:v>2255.7448636590002</c:v>
                </c:pt>
                <c:pt idx="572">
                  <c:v>2257.1149866590004</c:v>
                </c:pt>
                <c:pt idx="573">
                  <c:v>2276.0826166590005</c:v>
                </c:pt>
                <c:pt idx="574">
                  <c:v>2277.6325176590003</c:v>
                </c:pt>
                <c:pt idx="575">
                  <c:v>2279.5854416590005</c:v>
                </c:pt>
                <c:pt idx="576">
                  <c:v>2280.9803306590006</c:v>
                </c:pt>
                <c:pt idx="577">
                  <c:v>2312.9438006590008</c:v>
                </c:pt>
                <c:pt idx="578">
                  <c:v>2312.9438006590008</c:v>
                </c:pt>
                <c:pt idx="579">
                  <c:v>2312.9438006590008</c:v>
                </c:pt>
                <c:pt idx="580">
                  <c:v>2312.9438006590008</c:v>
                </c:pt>
                <c:pt idx="581">
                  <c:v>2312.9438006590008</c:v>
                </c:pt>
                <c:pt idx="582">
                  <c:v>2312.9438006590008</c:v>
                </c:pt>
                <c:pt idx="583">
                  <c:v>2312.9438006590008</c:v>
                </c:pt>
                <c:pt idx="584">
                  <c:v>2338.5145806590008</c:v>
                </c:pt>
                <c:pt idx="585">
                  <c:v>2388.5145806590008</c:v>
                </c:pt>
                <c:pt idx="586">
                  <c:v>2438.5145806590008</c:v>
                </c:pt>
                <c:pt idx="587">
                  <c:v>2488.5145806590008</c:v>
                </c:pt>
                <c:pt idx="588">
                  <c:v>2538.5145806590008</c:v>
                </c:pt>
                <c:pt idx="589">
                  <c:v>2588.5145806590008</c:v>
                </c:pt>
                <c:pt idx="590">
                  <c:v>2638.5145806590008</c:v>
                </c:pt>
                <c:pt idx="591">
                  <c:v>2638.5673190610009</c:v>
                </c:pt>
                <c:pt idx="592">
                  <c:v>2638.5673190610009</c:v>
                </c:pt>
                <c:pt idx="593">
                  <c:v>2638.5673190610009</c:v>
                </c:pt>
                <c:pt idx="594">
                  <c:v>2638.5673190610009</c:v>
                </c:pt>
                <c:pt idx="595">
                  <c:v>2638.5673190610009</c:v>
                </c:pt>
                <c:pt idx="596">
                  <c:v>2638.5673190610009</c:v>
                </c:pt>
                <c:pt idx="597">
                  <c:v>2638.5673190610009</c:v>
                </c:pt>
                <c:pt idx="598">
                  <c:v>2655.2812490610008</c:v>
                </c:pt>
                <c:pt idx="599">
                  <c:v>2655.383481061001</c:v>
                </c:pt>
                <c:pt idx="600">
                  <c:v>2655.6444556610008</c:v>
                </c:pt>
                <c:pt idx="601">
                  <c:v>2655.703075499001</c:v>
                </c:pt>
                <c:pt idx="602">
                  <c:v>2656.0961199990011</c:v>
                </c:pt>
                <c:pt idx="603">
                  <c:v>2656.3797264990012</c:v>
                </c:pt>
                <c:pt idx="604">
                  <c:v>2656.5446202990011</c:v>
                </c:pt>
                <c:pt idx="605">
                  <c:v>2656.6106388130011</c:v>
                </c:pt>
                <c:pt idx="606">
                  <c:v>2656.6106388130011</c:v>
                </c:pt>
                <c:pt idx="607">
                  <c:v>2656.6106388130011</c:v>
                </c:pt>
                <c:pt idx="608">
                  <c:v>2656.6106388130011</c:v>
                </c:pt>
                <c:pt idx="609">
                  <c:v>2656.6106388130011</c:v>
                </c:pt>
                <c:pt idx="610">
                  <c:v>2656.6106388130011</c:v>
                </c:pt>
                <c:pt idx="611">
                  <c:v>2656.6106388130011</c:v>
                </c:pt>
                <c:pt idx="612">
                  <c:v>2656.6106388130011</c:v>
                </c:pt>
                <c:pt idx="613">
                  <c:v>2657.3972206130011</c:v>
                </c:pt>
                <c:pt idx="614">
                  <c:v>2707.3972206130011</c:v>
                </c:pt>
                <c:pt idx="615">
                  <c:v>2709.3916776130009</c:v>
                </c:pt>
                <c:pt idx="616">
                  <c:v>2710.6497946130007</c:v>
                </c:pt>
                <c:pt idx="617">
                  <c:v>2711.3170849130006</c:v>
                </c:pt>
                <c:pt idx="618">
                  <c:v>2711.6182077130006</c:v>
                </c:pt>
                <c:pt idx="619">
                  <c:v>2711.6412128670008</c:v>
                </c:pt>
                <c:pt idx="620">
                  <c:v>2711.6412128670008</c:v>
                </c:pt>
                <c:pt idx="621">
                  <c:v>2711.6412128670008</c:v>
                </c:pt>
                <c:pt idx="622">
                  <c:v>2711.6412128670008</c:v>
                </c:pt>
                <c:pt idx="623">
                  <c:v>2711.6412128670008</c:v>
                </c:pt>
                <c:pt idx="624">
                  <c:v>2711.6412128670008</c:v>
                </c:pt>
                <c:pt idx="625">
                  <c:v>2711.6412128670008</c:v>
                </c:pt>
                <c:pt idx="626">
                  <c:v>2711.6412128670008</c:v>
                </c:pt>
                <c:pt idx="627">
                  <c:v>2711.6412128670008</c:v>
                </c:pt>
                <c:pt idx="628">
                  <c:v>2711.6412128670008</c:v>
                </c:pt>
                <c:pt idx="629">
                  <c:v>2711.6412128670008</c:v>
                </c:pt>
                <c:pt idx="630">
                  <c:v>2711.6412128670008</c:v>
                </c:pt>
                <c:pt idx="631">
                  <c:v>2711.6412128670008</c:v>
                </c:pt>
                <c:pt idx="632">
                  <c:v>2711.6412128670008</c:v>
                </c:pt>
                <c:pt idx="633">
                  <c:v>2711.6412128670008</c:v>
                </c:pt>
                <c:pt idx="634">
                  <c:v>2711.6412128670008</c:v>
                </c:pt>
                <c:pt idx="635">
                  <c:v>2711.6412128670008</c:v>
                </c:pt>
                <c:pt idx="636">
                  <c:v>2711.6412128670008</c:v>
                </c:pt>
                <c:pt idx="637">
                  <c:v>2711.6412128670008</c:v>
                </c:pt>
                <c:pt idx="638">
                  <c:v>2711.6412128670008</c:v>
                </c:pt>
                <c:pt idx="639">
                  <c:v>2711.6412128670008</c:v>
                </c:pt>
                <c:pt idx="640">
                  <c:v>2711.6412128670008</c:v>
                </c:pt>
                <c:pt idx="641">
                  <c:v>2711.6412128670008</c:v>
                </c:pt>
                <c:pt idx="642">
                  <c:v>2711.6412128670008</c:v>
                </c:pt>
                <c:pt idx="643">
                  <c:v>2711.6412128670008</c:v>
                </c:pt>
                <c:pt idx="644">
                  <c:v>2711.6412128670008</c:v>
                </c:pt>
                <c:pt idx="645">
                  <c:v>2711.6412128670008</c:v>
                </c:pt>
                <c:pt idx="646">
                  <c:v>2711.6412128670008</c:v>
                </c:pt>
                <c:pt idx="647">
                  <c:v>2711.6412128670008</c:v>
                </c:pt>
                <c:pt idx="648">
                  <c:v>2711.6412128670008</c:v>
                </c:pt>
                <c:pt idx="649">
                  <c:v>2711.6412128670008</c:v>
                </c:pt>
                <c:pt idx="650">
                  <c:v>2711.6412128670008</c:v>
                </c:pt>
                <c:pt idx="651">
                  <c:v>2711.6412128670008</c:v>
                </c:pt>
                <c:pt idx="652">
                  <c:v>2711.6412128670008</c:v>
                </c:pt>
                <c:pt idx="653">
                  <c:v>2711.6412128670008</c:v>
                </c:pt>
                <c:pt idx="654">
                  <c:v>2711.6412128670008</c:v>
                </c:pt>
                <c:pt idx="655">
                  <c:v>2711.6412128670008</c:v>
                </c:pt>
                <c:pt idx="656">
                  <c:v>2711.6412128670008</c:v>
                </c:pt>
                <c:pt idx="657">
                  <c:v>2711.6412128670008</c:v>
                </c:pt>
                <c:pt idx="658">
                  <c:v>2711.6412128670008</c:v>
                </c:pt>
                <c:pt idx="659">
                  <c:v>2711.6412128670008</c:v>
                </c:pt>
                <c:pt idx="660">
                  <c:v>2711.6412128670008</c:v>
                </c:pt>
                <c:pt idx="661">
                  <c:v>2711.6412128670008</c:v>
                </c:pt>
                <c:pt idx="662">
                  <c:v>2711.6412128670008</c:v>
                </c:pt>
                <c:pt idx="663">
                  <c:v>2711.6412128670008</c:v>
                </c:pt>
                <c:pt idx="664">
                  <c:v>2711.6412128670008</c:v>
                </c:pt>
                <c:pt idx="665">
                  <c:v>2711.6412128670008</c:v>
                </c:pt>
                <c:pt idx="666">
                  <c:v>2711.6412128670008</c:v>
                </c:pt>
                <c:pt idx="667">
                  <c:v>2711.6412128670008</c:v>
                </c:pt>
                <c:pt idx="668">
                  <c:v>2711.6412128670008</c:v>
                </c:pt>
                <c:pt idx="669">
                  <c:v>2711.6412128670008</c:v>
                </c:pt>
                <c:pt idx="670">
                  <c:v>2711.6412128670008</c:v>
                </c:pt>
                <c:pt idx="671">
                  <c:v>2711.6412128670008</c:v>
                </c:pt>
                <c:pt idx="672">
                  <c:v>2711.6412128670008</c:v>
                </c:pt>
                <c:pt idx="673">
                  <c:v>2711.6412128670008</c:v>
                </c:pt>
                <c:pt idx="674">
                  <c:v>2711.6412128670008</c:v>
                </c:pt>
                <c:pt idx="675">
                  <c:v>2711.6412128670008</c:v>
                </c:pt>
                <c:pt idx="676">
                  <c:v>2711.6412128670008</c:v>
                </c:pt>
                <c:pt idx="677">
                  <c:v>2711.6412128670008</c:v>
                </c:pt>
                <c:pt idx="678">
                  <c:v>2711.6412128670008</c:v>
                </c:pt>
                <c:pt idx="679">
                  <c:v>2711.6412128670008</c:v>
                </c:pt>
                <c:pt idx="680">
                  <c:v>2711.6412128670008</c:v>
                </c:pt>
                <c:pt idx="681">
                  <c:v>2711.6412128670008</c:v>
                </c:pt>
                <c:pt idx="682">
                  <c:v>2711.6412128670008</c:v>
                </c:pt>
                <c:pt idx="683">
                  <c:v>2711.6412128670008</c:v>
                </c:pt>
                <c:pt idx="684">
                  <c:v>2711.6412128670008</c:v>
                </c:pt>
                <c:pt idx="685">
                  <c:v>2711.6412128670008</c:v>
                </c:pt>
                <c:pt idx="686">
                  <c:v>2711.6412128670008</c:v>
                </c:pt>
                <c:pt idx="687">
                  <c:v>2711.6412128670008</c:v>
                </c:pt>
                <c:pt idx="688">
                  <c:v>2711.6412128670008</c:v>
                </c:pt>
                <c:pt idx="689">
                  <c:v>2711.6412128670008</c:v>
                </c:pt>
                <c:pt idx="690">
                  <c:v>2711.6412128670008</c:v>
                </c:pt>
                <c:pt idx="691">
                  <c:v>2711.6412128670008</c:v>
                </c:pt>
                <c:pt idx="692">
                  <c:v>2711.6412128670008</c:v>
                </c:pt>
                <c:pt idx="693">
                  <c:v>2711.6412128670008</c:v>
                </c:pt>
                <c:pt idx="694">
                  <c:v>2711.6412128670008</c:v>
                </c:pt>
                <c:pt idx="695">
                  <c:v>2711.6412128670008</c:v>
                </c:pt>
                <c:pt idx="696">
                  <c:v>2711.6412128670008</c:v>
                </c:pt>
                <c:pt idx="697">
                  <c:v>2711.6412128670008</c:v>
                </c:pt>
                <c:pt idx="698">
                  <c:v>2711.6412128670008</c:v>
                </c:pt>
                <c:pt idx="699">
                  <c:v>2711.6412128670008</c:v>
                </c:pt>
                <c:pt idx="700">
                  <c:v>2711.6412128670008</c:v>
                </c:pt>
                <c:pt idx="701">
                  <c:v>2711.6412128670008</c:v>
                </c:pt>
                <c:pt idx="702">
                  <c:v>2711.6412128670008</c:v>
                </c:pt>
                <c:pt idx="703">
                  <c:v>2711.6412128670008</c:v>
                </c:pt>
                <c:pt idx="704">
                  <c:v>2711.6412128670008</c:v>
                </c:pt>
                <c:pt idx="705">
                  <c:v>2711.6412128670008</c:v>
                </c:pt>
                <c:pt idx="706">
                  <c:v>2711.6412128670008</c:v>
                </c:pt>
                <c:pt idx="707">
                  <c:v>2711.6412128670008</c:v>
                </c:pt>
                <c:pt idx="708">
                  <c:v>2711.6412128670008</c:v>
                </c:pt>
                <c:pt idx="709">
                  <c:v>2711.6412128670008</c:v>
                </c:pt>
                <c:pt idx="710">
                  <c:v>2711.6412128670008</c:v>
                </c:pt>
                <c:pt idx="711">
                  <c:v>2711.6412128670008</c:v>
                </c:pt>
                <c:pt idx="712">
                  <c:v>2711.6412128670008</c:v>
                </c:pt>
                <c:pt idx="713">
                  <c:v>2711.6412128670008</c:v>
                </c:pt>
                <c:pt idx="714">
                  <c:v>2711.6412128670008</c:v>
                </c:pt>
                <c:pt idx="715">
                  <c:v>2711.6412128670008</c:v>
                </c:pt>
                <c:pt idx="716">
                  <c:v>2711.6412128670008</c:v>
                </c:pt>
                <c:pt idx="717">
                  <c:v>2711.6412128670008</c:v>
                </c:pt>
                <c:pt idx="718">
                  <c:v>2711.6412128670008</c:v>
                </c:pt>
                <c:pt idx="719">
                  <c:v>2711.6412128670008</c:v>
                </c:pt>
                <c:pt idx="720">
                  <c:v>2711.6412128670008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'cumulative diversion comp'!$AC$1</c:f>
              <c:strCache>
                <c:ptCount val="1"/>
                <c:pt idx="0">
                  <c:v>GW Pumped K=0.864 ft/day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'cumulative diversion comp'!$P$2:$P$722</c:f>
              <c:numCache>
                <c:formatCode>d\-mmm</c:formatCode>
                <c:ptCount val="721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  <c:pt idx="365">
                  <c:v>43101</c:v>
                </c:pt>
                <c:pt idx="366">
                  <c:v>43102</c:v>
                </c:pt>
                <c:pt idx="367">
                  <c:v>43103</c:v>
                </c:pt>
                <c:pt idx="368">
                  <c:v>43104</c:v>
                </c:pt>
                <c:pt idx="369">
                  <c:v>43105</c:v>
                </c:pt>
                <c:pt idx="370">
                  <c:v>43106</c:v>
                </c:pt>
                <c:pt idx="371">
                  <c:v>43107</c:v>
                </c:pt>
                <c:pt idx="372">
                  <c:v>43108</c:v>
                </c:pt>
                <c:pt idx="373">
                  <c:v>43109</c:v>
                </c:pt>
                <c:pt idx="374">
                  <c:v>43110</c:v>
                </c:pt>
                <c:pt idx="375">
                  <c:v>43111</c:v>
                </c:pt>
                <c:pt idx="376">
                  <c:v>43112</c:v>
                </c:pt>
                <c:pt idx="377">
                  <c:v>43113</c:v>
                </c:pt>
                <c:pt idx="378">
                  <c:v>43114</c:v>
                </c:pt>
                <c:pt idx="379">
                  <c:v>43115</c:v>
                </c:pt>
                <c:pt idx="380">
                  <c:v>43116</c:v>
                </c:pt>
                <c:pt idx="381">
                  <c:v>43117</c:v>
                </c:pt>
                <c:pt idx="382">
                  <c:v>43118</c:v>
                </c:pt>
                <c:pt idx="383">
                  <c:v>43119</c:v>
                </c:pt>
                <c:pt idx="384">
                  <c:v>43120</c:v>
                </c:pt>
                <c:pt idx="385">
                  <c:v>43121</c:v>
                </c:pt>
                <c:pt idx="386">
                  <c:v>43122</c:v>
                </c:pt>
                <c:pt idx="387">
                  <c:v>43123</c:v>
                </c:pt>
                <c:pt idx="388">
                  <c:v>43124</c:v>
                </c:pt>
                <c:pt idx="389">
                  <c:v>43125</c:v>
                </c:pt>
                <c:pt idx="390">
                  <c:v>43126</c:v>
                </c:pt>
                <c:pt idx="391">
                  <c:v>43127</c:v>
                </c:pt>
                <c:pt idx="392">
                  <c:v>43128</c:v>
                </c:pt>
                <c:pt idx="393">
                  <c:v>43129</c:v>
                </c:pt>
                <c:pt idx="394">
                  <c:v>43130</c:v>
                </c:pt>
                <c:pt idx="395">
                  <c:v>43131</c:v>
                </c:pt>
                <c:pt idx="396">
                  <c:v>43132</c:v>
                </c:pt>
                <c:pt idx="397">
                  <c:v>43133</c:v>
                </c:pt>
                <c:pt idx="398">
                  <c:v>43134</c:v>
                </c:pt>
                <c:pt idx="399">
                  <c:v>43135</c:v>
                </c:pt>
                <c:pt idx="400">
                  <c:v>43136</c:v>
                </c:pt>
                <c:pt idx="401">
                  <c:v>43137</c:v>
                </c:pt>
                <c:pt idx="402">
                  <c:v>43138</c:v>
                </c:pt>
                <c:pt idx="403">
                  <c:v>43139</c:v>
                </c:pt>
                <c:pt idx="404">
                  <c:v>43140</c:v>
                </c:pt>
                <c:pt idx="405">
                  <c:v>43141</c:v>
                </c:pt>
                <c:pt idx="406">
                  <c:v>43142</c:v>
                </c:pt>
                <c:pt idx="407">
                  <c:v>43143</c:v>
                </c:pt>
                <c:pt idx="408">
                  <c:v>43144</c:v>
                </c:pt>
                <c:pt idx="409">
                  <c:v>43145</c:v>
                </c:pt>
                <c:pt idx="410">
                  <c:v>43146</c:v>
                </c:pt>
                <c:pt idx="411">
                  <c:v>43147</c:v>
                </c:pt>
                <c:pt idx="412">
                  <c:v>43148</c:v>
                </c:pt>
                <c:pt idx="413">
                  <c:v>43149</c:v>
                </c:pt>
                <c:pt idx="414">
                  <c:v>43150</c:v>
                </c:pt>
                <c:pt idx="415">
                  <c:v>43151</c:v>
                </c:pt>
                <c:pt idx="416">
                  <c:v>43152</c:v>
                </c:pt>
                <c:pt idx="417">
                  <c:v>43153</c:v>
                </c:pt>
                <c:pt idx="418">
                  <c:v>43154</c:v>
                </c:pt>
                <c:pt idx="419">
                  <c:v>43155</c:v>
                </c:pt>
                <c:pt idx="420">
                  <c:v>43156</c:v>
                </c:pt>
                <c:pt idx="421">
                  <c:v>43157</c:v>
                </c:pt>
                <c:pt idx="422">
                  <c:v>43158</c:v>
                </c:pt>
                <c:pt idx="423">
                  <c:v>43159</c:v>
                </c:pt>
                <c:pt idx="424">
                  <c:v>43160</c:v>
                </c:pt>
                <c:pt idx="425">
                  <c:v>43161</c:v>
                </c:pt>
                <c:pt idx="426">
                  <c:v>43162</c:v>
                </c:pt>
                <c:pt idx="427">
                  <c:v>43163</c:v>
                </c:pt>
                <c:pt idx="428">
                  <c:v>43164</c:v>
                </c:pt>
                <c:pt idx="429">
                  <c:v>43165</c:v>
                </c:pt>
                <c:pt idx="430">
                  <c:v>43166</c:v>
                </c:pt>
                <c:pt idx="431">
                  <c:v>43167</c:v>
                </c:pt>
                <c:pt idx="432">
                  <c:v>43168</c:v>
                </c:pt>
                <c:pt idx="433">
                  <c:v>43169</c:v>
                </c:pt>
                <c:pt idx="434">
                  <c:v>43170</c:v>
                </c:pt>
                <c:pt idx="435">
                  <c:v>43171</c:v>
                </c:pt>
                <c:pt idx="436">
                  <c:v>43172</c:v>
                </c:pt>
                <c:pt idx="437">
                  <c:v>43173</c:v>
                </c:pt>
                <c:pt idx="438">
                  <c:v>43174</c:v>
                </c:pt>
                <c:pt idx="439">
                  <c:v>43175</c:v>
                </c:pt>
                <c:pt idx="440">
                  <c:v>43176</c:v>
                </c:pt>
                <c:pt idx="441">
                  <c:v>43177</c:v>
                </c:pt>
                <c:pt idx="442">
                  <c:v>43178</c:v>
                </c:pt>
                <c:pt idx="443">
                  <c:v>43179</c:v>
                </c:pt>
                <c:pt idx="444">
                  <c:v>43180</c:v>
                </c:pt>
                <c:pt idx="445">
                  <c:v>43181</c:v>
                </c:pt>
                <c:pt idx="446">
                  <c:v>43182</c:v>
                </c:pt>
                <c:pt idx="447">
                  <c:v>43183</c:v>
                </c:pt>
                <c:pt idx="448">
                  <c:v>43184</c:v>
                </c:pt>
                <c:pt idx="449">
                  <c:v>43185</c:v>
                </c:pt>
                <c:pt idx="450">
                  <c:v>43186</c:v>
                </c:pt>
                <c:pt idx="451">
                  <c:v>43187</c:v>
                </c:pt>
                <c:pt idx="452">
                  <c:v>43188</c:v>
                </c:pt>
                <c:pt idx="453">
                  <c:v>43189</c:v>
                </c:pt>
                <c:pt idx="454">
                  <c:v>43190</c:v>
                </c:pt>
                <c:pt idx="455">
                  <c:v>43191</c:v>
                </c:pt>
                <c:pt idx="456">
                  <c:v>43192</c:v>
                </c:pt>
                <c:pt idx="457">
                  <c:v>43193</c:v>
                </c:pt>
                <c:pt idx="458">
                  <c:v>43194</c:v>
                </c:pt>
                <c:pt idx="459">
                  <c:v>43195</c:v>
                </c:pt>
                <c:pt idx="460">
                  <c:v>43196</c:v>
                </c:pt>
                <c:pt idx="461">
                  <c:v>43197</c:v>
                </c:pt>
                <c:pt idx="462">
                  <c:v>43198</c:v>
                </c:pt>
                <c:pt idx="463">
                  <c:v>43199</c:v>
                </c:pt>
                <c:pt idx="464">
                  <c:v>43200</c:v>
                </c:pt>
                <c:pt idx="465">
                  <c:v>43201</c:v>
                </c:pt>
                <c:pt idx="466">
                  <c:v>43202</c:v>
                </c:pt>
                <c:pt idx="467">
                  <c:v>43203</c:v>
                </c:pt>
                <c:pt idx="468">
                  <c:v>43204</c:v>
                </c:pt>
                <c:pt idx="469">
                  <c:v>43205</c:v>
                </c:pt>
                <c:pt idx="470">
                  <c:v>43206</c:v>
                </c:pt>
                <c:pt idx="471">
                  <c:v>43207</c:v>
                </c:pt>
                <c:pt idx="472">
                  <c:v>43208</c:v>
                </c:pt>
                <c:pt idx="473">
                  <c:v>43209</c:v>
                </c:pt>
                <c:pt idx="474">
                  <c:v>43210</c:v>
                </c:pt>
                <c:pt idx="475">
                  <c:v>43211</c:v>
                </c:pt>
                <c:pt idx="476">
                  <c:v>43212</c:v>
                </c:pt>
                <c:pt idx="477">
                  <c:v>43213</c:v>
                </c:pt>
                <c:pt idx="478">
                  <c:v>43214</c:v>
                </c:pt>
                <c:pt idx="479">
                  <c:v>43215</c:v>
                </c:pt>
                <c:pt idx="480">
                  <c:v>43216</c:v>
                </c:pt>
                <c:pt idx="481">
                  <c:v>43217</c:v>
                </c:pt>
                <c:pt idx="482">
                  <c:v>43218</c:v>
                </c:pt>
                <c:pt idx="483">
                  <c:v>43219</c:v>
                </c:pt>
                <c:pt idx="484">
                  <c:v>43220</c:v>
                </c:pt>
                <c:pt idx="485">
                  <c:v>43221</c:v>
                </c:pt>
                <c:pt idx="486">
                  <c:v>43222</c:v>
                </c:pt>
                <c:pt idx="487">
                  <c:v>43223</c:v>
                </c:pt>
                <c:pt idx="488">
                  <c:v>43224</c:v>
                </c:pt>
                <c:pt idx="489">
                  <c:v>43225</c:v>
                </c:pt>
                <c:pt idx="490">
                  <c:v>43226</c:v>
                </c:pt>
                <c:pt idx="491">
                  <c:v>43227</c:v>
                </c:pt>
                <c:pt idx="492">
                  <c:v>43228</c:v>
                </c:pt>
                <c:pt idx="493">
                  <c:v>43229</c:v>
                </c:pt>
                <c:pt idx="494">
                  <c:v>43230</c:v>
                </c:pt>
                <c:pt idx="495">
                  <c:v>43231</c:v>
                </c:pt>
                <c:pt idx="496">
                  <c:v>43232</c:v>
                </c:pt>
                <c:pt idx="497">
                  <c:v>43233</c:v>
                </c:pt>
                <c:pt idx="498">
                  <c:v>43234</c:v>
                </c:pt>
                <c:pt idx="499">
                  <c:v>43235</c:v>
                </c:pt>
                <c:pt idx="500">
                  <c:v>43236</c:v>
                </c:pt>
                <c:pt idx="501">
                  <c:v>43237</c:v>
                </c:pt>
                <c:pt idx="502">
                  <c:v>43238</c:v>
                </c:pt>
                <c:pt idx="503">
                  <c:v>43239</c:v>
                </c:pt>
                <c:pt idx="504">
                  <c:v>43240</c:v>
                </c:pt>
                <c:pt idx="505">
                  <c:v>43241</c:v>
                </c:pt>
                <c:pt idx="506">
                  <c:v>43242</c:v>
                </c:pt>
                <c:pt idx="507">
                  <c:v>43243</c:v>
                </c:pt>
                <c:pt idx="508">
                  <c:v>43244</c:v>
                </c:pt>
                <c:pt idx="509">
                  <c:v>43245</c:v>
                </c:pt>
                <c:pt idx="510">
                  <c:v>43246</c:v>
                </c:pt>
                <c:pt idx="511">
                  <c:v>43247</c:v>
                </c:pt>
                <c:pt idx="512">
                  <c:v>43248</c:v>
                </c:pt>
                <c:pt idx="513">
                  <c:v>43249</c:v>
                </c:pt>
                <c:pt idx="514">
                  <c:v>43250</c:v>
                </c:pt>
                <c:pt idx="515">
                  <c:v>43251</c:v>
                </c:pt>
                <c:pt idx="516">
                  <c:v>43252</c:v>
                </c:pt>
                <c:pt idx="517">
                  <c:v>43253</c:v>
                </c:pt>
                <c:pt idx="518">
                  <c:v>43254</c:v>
                </c:pt>
                <c:pt idx="519">
                  <c:v>43255</c:v>
                </c:pt>
                <c:pt idx="520">
                  <c:v>43256</c:v>
                </c:pt>
                <c:pt idx="521">
                  <c:v>43257</c:v>
                </c:pt>
                <c:pt idx="522">
                  <c:v>43258</c:v>
                </c:pt>
                <c:pt idx="523">
                  <c:v>43259</c:v>
                </c:pt>
                <c:pt idx="524">
                  <c:v>43260</c:v>
                </c:pt>
                <c:pt idx="525">
                  <c:v>43261</c:v>
                </c:pt>
                <c:pt idx="526">
                  <c:v>43262</c:v>
                </c:pt>
                <c:pt idx="527">
                  <c:v>43263</c:v>
                </c:pt>
                <c:pt idx="528">
                  <c:v>43264</c:v>
                </c:pt>
                <c:pt idx="529">
                  <c:v>43265</c:v>
                </c:pt>
                <c:pt idx="530">
                  <c:v>43266</c:v>
                </c:pt>
                <c:pt idx="531">
                  <c:v>43267</c:v>
                </c:pt>
                <c:pt idx="532">
                  <c:v>43268</c:v>
                </c:pt>
                <c:pt idx="533">
                  <c:v>43269</c:v>
                </c:pt>
                <c:pt idx="534">
                  <c:v>43270</c:v>
                </c:pt>
                <c:pt idx="535">
                  <c:v>43271</c:v>
                </c:pt>
                <c:pt idx="536">
                  <c:v>43272</c:v>
                </c:pt>
                <c:pt idx="537">
                  <c:v>43273</c:v>
                </c:pt>
                <c:pt idx="538">
                  <c:v>43274</c:v>
                </c:pt>
                <c:pt idx="539">
                  <c:v>43275</c:v>
                </c:pt>
                <c:pt idx="540">
                  <c:v>43276</c:v>
                </c:pt>
                <c:pt idx="541">
                  <c:v>43277</c:v>
                </c:pt>
                <c:pt idx="542">
                  <c:v>43278</c:v>
                </c:pt>
                <c:pt idx="543">
                  <c:v>43279</c:v>
                </c:pt>
                <c:pt idx="544">
                  <c:v>43280</c:v>
                </c:pt>
                <c:pt idx="545">
                  <c:v>43281</c:v>
                </c:pt>
                <c:pt idx="546">
                  <c:v>43282</c:v>
                </c:pt>
                <c:pt idx="547">
                  <c:v>43283</c:v>
                </c:pt>
                <c:pt idx="548">
                  <c:v>43284</c:v>
                </c:pt>
                <c:pt idx="549">
                  <c:v>43285</c:v>
                </c:pt>
                <c:pt idx="550">
                  <c:v>43286</c:v>
                </c:pt>
                <c:pt idx="551">
                  <c:v>43287</c:v>
                </c:pt>
                <c:pt idx="552">
                  <c:v>43288</c:v>
                </c:pt>
                <c:pt idx="553">
                  <c:v>43289</c:v>
                </c:pt>
                <c:pt idx="554">
                  <c:v>43290</c:v>
                </c:pt>
                <c:pt idx="555">
                  <c:v>43291</c:v>
                </c:pt>
                <c:pt idx="556">
                  <c:v>43292</c:v>
                </c:pt>
                <c:pt idx="557">
                  <c:v>43293</c:v>
                </c:pt>
                <c:pt idx="558">
                  <c:v>43294</c:v>
                </c:pt>
                <c:pt idx="559">
                  <c:v>43295</c:v>
                </c:pt>
                <c:pt idx="560">
                  <c:v>43296</c:v>
                </c:pt>
                <c:pt idx="561">
                  <c:v>43297</c:v>
                </c:pt>
                <c:pt idx="562">
                  <c:v>43298</c:v>
                </c:pt>
                <c:pt idx="563">
                  <c:v>43299</c:v>
                </c:pt>
                <c:pt idx="564">
                  <c:v>43300</c:v>
                </c:pt>
                <c:pt idx="565">
                  <c:v>43301</c:v>
                </c:pt>
                <c:pt idx="566">
                  <c:v>43302</c:v>
                </c:pt>
                <c:pt idx="567">
                  <c:v>43303</c:v>
                </c:pt>
                <c:pt idx="568">
                  <c:v>43304</c:v>
                </c:pt>
                <c:pt idx="569">
                  <c:v>43305</c:v>
                </c:pt>
                <c:pt idx="570">
                  <c:v>43306</c:v>
                </c:pt>
                <c:pt idx="571">
                  <c:v>43307</c:v>
                </c:pt>
                <c:pt idx="572">
                  <c:v>43308</c:v>
                </c:pt>
                <c:pt idx="573">
                  <c:v>43309</c:v>
                </c:pt>
                <c:pt idx="574">
                  <c:v>43310</c:v>
                </c:pt>
                <c:pt idx="575">
                  <c:v>43311</c:v>
                </c:pt>
                <c:pt idx="576">
                  <c:v>43312</c:v>
                </c:pt>
                <c:pt idx="577">
                  <c:v>43313</c:v>
                </c:pt>
                <c:pt idx="578">
                  <c:v>43314</c:v>
                </c:pt>
                <c:pt idx="579">
                  <c:v>43315</c:v>
                </c:pt>
                <c:pt idx="580">
                  <c:v>43316</c:v>
                </c:pt>
                <c:pt idx="581">
                  <c:v>43317</c:v>
                </c:pt>
                <c:pt idx="582">
                  <c:v>43318</c:v>
                </c:pt>
                <c:pt idx="583">
                  <c:v>43319</c:v>
                </c:pt>
                <c:pt idx="584">
                  <c:v>43320</c:v>
                </c:pt>
                <c:pt idx="585">
                  <c:v>43321</c:v>
                </c:pt>
                <c:pt idx="586">
                  <c:v>43322</c:v>
                </c:pt>
                <c:pt idx="587">
                  <c:v>43323</c:v>
                </c:pt>
                <c:pt idx="588">
                  <c:v>43324</c:v>
                </c:pt>
                <c:pt idx="589">
                  <c:v>43325</c:v>
                </c:pt>
                <c:pt idx="590">
                  <c:v>43326</c:v>
                </c:pt>
                <c:pt idx="591">
                  <c:v>43327</c:v>
                </c:pt>
                <c:pt idx="592">
                  <c:v>43328</c:v>
                </c:pt>
                <c:pt idx="593">
                  <c:v>43329</c:v>
                </c:pt>
                <c:pt idx="594">
                  <c:v>43330</c:v>
                </c:pt>
                <c:pt idx="595">
                  <c:v>43331</c:v>
                </c:pt>
                <c:pt idx="596">
                  <c:v>43332</c:v>
                </c:pt>
                <c:pt idx="597">
                  <c:v>43333</c:v>
                </c:pt>
                <c:pt idx="598">
                  <c:v>43334</c:v>
                </c:pt>
                <c:pt idx="599">
                  <c:v>43335</c:v>
                </c:pt>
                <c:pt idx="600">
                  <c:v>43336</c:v>
                </c:pt>
                <c:pt idx="601">
                  <c:v>43337</c:v>
                </c:pt>
                <c:pt idx="602">
                  <c:v>43338</c:v>
                </c:pt>
                <c:pt idx="603">
                  <c:v>43339</c:v>
                </c:pt>
                <c:pt idx="604">
                  <c:v>43340</c:v>
                </c:pt>
                <c:pt idx="605">
                  <c:v>43341</c:v>
                </c:pt>
                <c:pt idx="606">
                  <c:v>43342</c:v>
                </c:pt>
                <c:pt idx="607">
                  <c:v>43343</c:v>
                </c:pt>
                <c:pt idx="608">
                  <c:v>43344</c:v>
                </c:pt>
                <c:pt idx="609">
                  <c:v>43345</c:v>
                </c:pt>
                <c:pt idx="610">
                  <c:v>43346</c:v>
                </c:pt>
                <c:pt idx="611">
                  <c:v>43347</c:v>
                </c:pt>
                <c:pt idx="612">
                  <c:v>43348</c:v>
                </c:pt>
                <c:pt idx="613">
                  <c:v>43349</c:v>
                </c:pt>
                <c:pt idx="614">
                  <c:v>43350</c:v>
                </c:pt>
                <c:pt idx="615">
                  <c:v>43351</c:v>
                </c:pt>
                <c:pt idx="616">
                  <c:v>43352</c:v>
                </c:pt>
                <c:pt idx="617">
                  <c:v>43353</c:v>
                </c:pt>
                <c:pt idx="618">
                  <c:v>43354</c:v>
                </c:pt>
                <c:pt idx="619">
                  <c:v>43355</c:v>
                </c:pt>
                <c:pt idx="620">
                  <c:v>43356</c:v>
                </c:pt>
                <c:pt idx="621">
                  <c:v>43357</c:v>
                </c:pt>
                <c:pt idx="622">
                  <c:v>43358</c:v>
                </c:pt>
                <c:pt idx="623">
                  <c:v>43359</c:v>
                </c:pt>
                <c:pt idx="624">
                  <c:v>43360</c:v>
                </c:pt>
                <c:pt idx="625">
                  <c:v>43361</c:v>
                </c:pt>
                <c:pt idx="626">
                  <c:v>43362</c:v>
                </c:pt>
                <c:pt idx="627">
                  <c:v>43363</c:v>
                </c:pt>
                <c:pt idx="628">
                  <c:v>43364</c:v>
                </c:pt>
                <c:pt idx="629">
                  <c:v>43365</c:v>
                </c:pt>
                <c:pt idx="630">
                  <c:v>43366</c:v>
                </c:pt>
                <c:pt idx="631">
                  <c:v>43367</c:v>
                </c:pt>
                <c:pt idx="632">
                  <c:v>43368</c:v>
                </c:pt>
                <c:pt idx="633">
                  <c:v>43369</c:v>
                </c:pt>
                <c:pt idx="634">
                  <c:v>43370</c:v>
                </c:pt>
                <c:pt idx="635">
                  <c:v>43371</c:v>
                </c:pt>
                <c:pt idx="636">
                  <c:v>43372</c:v>
                </c:pt>
                <c:pt idx="637">
                  <c:v>43373</c:v>
                </c:pt>
                <c:pt idx="638">
                  <c:v>43374</c:v>
                </c:pt>
                <c:pt idx="639">
                  <c:v>43375</c:v>
                </c:pt>
                <c:pt idx="640">
                  <c:v>43376</c:v>
                </c:pt>
                <c:pt idx="641">
                  <c:v>43377</c:v>
                </c:pt>
                <c:pt idx="642">
                  <c:v>43378</c:v>
                </c:pt>
                <c:pt idx="643">
                  <c:v>43379</c:v>
                </c:pt>
                <c:pt idx="644">
                  <c:v>43380</c:v>
                </c:pt>
                <c:pt idx="645">
                  <c:v>43381</c:v>
                </c:pt>
                <c:pt idx="646">
                  <c:v>43382</c:v>
                </c:pt>
                <c:pt idx="647">
                  <c:v>43383</c:v>
                </c:pt>
                <c:pt idx="648">
                  <c:v>43384</c:v>
                </c:pt>
                <c:pt idx="649">
                  <c:v>43385</c:v>
                </c:pt>
                <c:pt idx="650">
                  <c:v>43386</c:v>
                </c:pt>
                <c:pt idx="651">
                  <c:v>43387</c:v>
                </c:pt>
                <c:pt idx="652">
                  <c:v>43388</c:v>
                </c:pt>
                <c:pt idx="653">
                  <c:v>43389</c:v>
                </c:pt>
                <c:pt idx="654">
                  <c:v>43390</c:v>
                </c:pt>
                <c:pt idx="655">
                  <c:v>43391</c:v>
                </c:pt>
                <c:pt idx="656">
                  <c:v>43392</c:v>
                </c:pt>
                <c:pt idx="657">
                  <c:v>43393</c:v>
                </c:pt>
                <c:pt idx="658">
                  <c:v>43394</c:v>
                </c:pt>
                <c:pt idx="659">
                  <c:v>43395</c:v>
                </c:pt>
                <c:pt idx="660">
                  <c:v>43396</c:v>
                </c:pt>
                <c:pt idx="661">
                  <c:v>43397</c:v>
                </c:pt>
                <c:pt idx="662">
                  <c:v>43398</c:v>
                </c:pt>
                <c:pt idx="663">
                  <c:v>43399</c:v>
                </c:pt>
                <c:pt idx="664">
                  <c:v>43400</c:v>
                </c:pt>
                <c:pt idx="665">
                  <c:v>43401</c:v>
                </c:pt>
                <c:pt idx="666">
                  <c:v>43402</c:v>
                </c:pt>
                <c:pt idx="667">
                  <c:v>43403</c:v>
                </c:pt>
                <c:pt idx="668">
                  <c:v>43404</c:v>
                </c:pt>
                <c:pt idx="669">
                  <c:v>43405</c:v>
                </c:pt>
                <c:pt idx="670">
                  <c:v>43406</c:v>
                </c:pt>
                <c:pt idx="671">
                  <c:v>43407</c:v>
                </c:pt>
                <c:pt idx="672">
                  <c:v>43408</c:v>
                </c:pt>
                <c:pt idx="673">
                  <c:v>43409</c:v>
                </c:pt>
                <c:pt idx="674">
                  <c:v>43410</c:v>
                </c:pt>
                <c:pt idx="675">
                  <c:v>43411</c:v>
                </c:pt>
                <c:pt idx="676">
                  <c:v>43412</c:v>
                </c:pt>
                <c:pt idx="677">
                  <c:v>43413</c:v>
                </c:pt>
                <c:pt idx="678">
                  <c:v>43414</c:v>
                </c:pt>
                <c:pt idx="679">
                  <c:v>43415</c:v>
                </c:pt>
                <c:pt idx="680">
                  <c:v>43416</c:v>
                </c:pt>
                <c:pt idx="681">
                  <c:v>43417</c:v>
                </c:pt>
                <c:pt idx="682">
                  <c:v>43418</c:v>
                </c:pt>
                <c:pt idx="683">
                  <c:v>43419</c:v>
                </c:pt>
                <c:pt idx="684">
                  <c:v>43420</c:v>
                </c:pt>
                <c:pt idx="685">
                  <c:v>43421</c:v>
                </c:pt>
                <c:pt idx="686">
                  <c:v>43422</c:v>
                </c:pt>
                <c:pt idx="687">
                  <c:v>43423</c:v>
                </c:pt>
                <c:pt idx="688">
                  <c:v>43424</c:v>
                </c:pt>
                <c:pt idx="689">
                  <c:v>43425</c:v>
                </c:pt>
                <c:pt idx="690">
                  <c:v>43426</c:v>
                </c:pt>
                <c:pt idx="691">
                  <c:v>43427</c:v>
                </c:pt>
                <c:pt idx="692">
                  <c:v>43428</c:v>
                </c:pt>
                <c:pt idx="693">
                  <c:v>43429</c:v>
                </c:pt>
                <c:pt idx="694">
                  <c:v>43430</c:v>
                </c:pt>
                <c:pt idx="695">
                  <c:v>43431</c:v>
                </c:pt>
                <c:pt idx="696">
                  <c:v>43432</c:v>
                </c:pt>
                <c:pt idx="697">
                  <c:v>43433</c:v>
                </c:pt>
                <c:pt idx="698">
                  <c:v>43434</c:v>
                </c:pt>
                <c:pt idx="699">
                  <c:v>43435</c:v>
                </c:pt>
                <c:pt idx="700">
                  <c:v>43436</c:v>
                </c:pt>
                <c:pt idx="701">
                  <c:v>43437</c:v>
                </c:pt>
                <c:pt idx="702">
                  <c:v>43438</c:v>
                </c:pt>
                <c:pt idx="703">
                  <c:v>43439</c:v>
                </c:pt>
                <c:pt idx="704">
                  <c:v>43440</c:v>
                </c:pt>
                <c:pt idx="705">
                  <c:v>43441</c:v>
                </c:pt>
                <c:pt idx="706">
                  <c:v>43442</c:v>
                </c:pt>
                <c:pt idx="707">
                  <c:v>43443</c:v>
                </c:pt>
                <c:pt idx="708">
                  <c:v>43444</c:v>
                </c:pt>
                <c:pt idx="709">
                  <c:v>43445</c:v>
                </c:pt>
                <c:pt idx="710">
                  <c:v>43446</c:v>
                </c:pt>
                <c:pt idx="711">
                  <c:v>43447</c:v>
                </c:pt>
                <c:pt idx="712">
                  <c:v>43448</c:v>
                </c:pt>
                <c:pt idx="713">
                  <c:v>43449</c:v>
                </c:pt>
                <c:pt idx="714">
                  <c:v>43450</c:v>
                </c:pt>
                <c:pt idx="715">
                  <c:v>43451</c:v>
                </c:pt>
                <c:pt idx="716">
                  <c:v>43452</c:v>
                </c:pt>
                <c:pt idx="717">
                  <c:v>43453</c:v>
                </c:pt>
                <c:pt idx="718">
                  <c:v>43454</c:v>
                </c:pt>
                <c:pt idx="719">
                  <c:v>43455</c:v>
                </c:pt>
                <c:pt idx="720">
                  <c:v>43456</c:v>
                </c:pt>
              </c:numCache>
            </c:numRef>
          </c:xVal>
          <c:yVal>
            <c:numRef>
              <c:f>'cumulative diversion comp'!$AC$2:$AC$722</c:f>
              <c:numCache>
                <c:formatCode>0.00E+00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14.9728932380676</c:v>
                </c:pt>
                <c:pt idx="92">
                  <c:v>25.311821222305298</c:v>
                </c:pt>
                <c:pt idx="93">
                  <c:v>34.085128784179688</c:v>
                </c:pt>
                <c:pt idx="94">
                  <c:v>42.064582586288445</c:v>
                </c:pt>
                <c:pt idx="95">
                  <c:v>49.562148571014397</c:v>
                </c:pt>
                <c:pt idx="96">
                  <c:v>49.562148571014397</c:v>
                </c:pt>
                <c:pt idx="97">
                  <c:v>49.562148571014397</c:v>
                </c:pt>
                <c:pt idx="98">
                  <c:v>49.562148571014397</c:v>
                </c:pt>
                <c:pt idx="99">
                  <c:v>49.562148571014397</c:v>
                </c:pt>
                <c:pt idx="100">
                  <c:v>49.562148571014397</c:v>
                </c:pt>
                <c:pt idx="101">
                  <c:v>49.562148571014397</c:v>
                </c:pt>
                <c:pt idx="102">
                  <c:v>49.562148571014397</c:v>
                </c:pt>
                <c:pt idx="103">
                  <c:v>49.562148571014397</c:v>
                </c:pt>
                <c:pt idx="104">
                  <c:v>49.562148571014397</c:v>
                </c:pt>
                <c:pt idx="105">
                  <c:v>49.562148571014397</c:v>
                </c:pt>
                <c:pt idx="106">
                  <c:v>49.562148571014397</c:v>
                </c:pt>
                <c:pt idx="107">
                  <c:v>49.562148571014397</c:v>
                </c:pt>
                <c:pt idx="108">
                  <c:v>49.562148571014397</c:v>
                </c:pt>
                <c:pt idx="109">
                  <c:v>49.562148571014397</c:v>
                </c:pt>
                <c:pt idx="110">
                  <c:v>49.562148571014397</c:v>
                </c:pt>
                <c:pt idx="111">
                  <c:v>49.562148571014397</c:v>
                </c:pt>
                <c:pt idx="112">
                  <c:v>49.562148571014397</c:v>
                </c:pt>
                <c:pt idx="113">
                  <c:v>49.562148571014397</c:v>
                </c:pt>
                <c:pt idx="114">
                  <c:v>49.562148571014397</c:v>
                </c:pt>
                <c:pt idx="115">
                  <c:v>49.562148571014397</c:v>
                </c:pt>
                <c:pt idx="116">
                  <c:v>49.562148571014397</c:v>
                </c:pt>
                <c:pt idx="117">
                  <c:v>49.562148571014397</c:v>
                </c:pt>
                <c:pt idx="118">
                  <c:v>49.562148571014397</c:v>
                </c:pt>
                <c:pt idx="119">
                  <c:v>49.562148571014397</c:v>
                </c:pt>
                <c:pt idx="120">
                  <c:v>49.562148571014397</c:v>
                </c:pt>
                <c:pt idx="121">
                  <c:v>49.562148571014397</c:v>
                </c:pt>
                <c:pt idx="122">
                  <c:v>49.562148571014397</c:v>
                </c:pt>
                <c:pt idx="123">
                  <c:v>49.562148571014397</c:v>
                </c:pt>
                <c:pt idx="124">
                  <c:v>49.562148571014397</c:v>
                </c:pt>
                <c:pt idx="125">
                  <c:v>49.562148571014397</c:v>
                </c:pt>
                <c:pt idx="126">
                  <c:v>49.562148571014397</c:v>
                </c:pt>
                <c:pt idx="127">
                  <c:v>49.562148571014397</c:v>
                </c:pt>
                <c:pt idx="128">
                  <c:v>49.562148571014397</c:v>
                </c:pt>
                <c:pt idx="129">
                  <c:v>49.562148571014397</c:v>
                </c:pt>
                <c:pt idx="130">
                  <c:v>49.562148571014397</c:v>
                </c:pt>
                <c:pt idx="131">
                  <c:v>49.562148571014397</c:v>
                </c:pt>
                <c:pt idx="132">
                  <c:v>49.562148571014397</c:v>
                </c:pt>
                <c:pt idx="133">
                  <c:v>49.562148571014397</c:v>
                </c:pt>
                <c:pt idx="134">
                  <c:v>49.562148571014397</c:v>
                </c:pt>
                <c:pt idx="135">
                  <c:v>49.562148571014397</c:v>
                </c:pt>
                <c:pt idx="136">
                  <c:v>49.562148571014397</c:v>
                </c:pt>
                <c:pt idx="137">
                  <c:v>49.562148571014397</c:v>
                </c:pt>
                <c:pt idx="138">
                  <c:v>49.562148571014397</c:v>
                </c:pt>
                <c:pt idx="139">
                  <c:v>49.562148571014397</c:v>
                </c:pt>
                <c:pt idx="140">
                  <c:v>49.562148571014397</c:v>
                </c:pt>
                <c:pt idx="141">
                  <c:v>49.562148571014397</c:v>
                </c:pt>
                <c:pt idx="142">
                  <c:v>49.562148571014397</c:v>
                </c:pt>
                <c:pt idx="143">
                  <c:v>49.562148571014397</c:v>
                </c:pt>
                <c:pt idx="144">
                  <c:v>49.562148571014397</c:v>
                </c:pt>
                <c:pt idx="145">
                  <c:v>49.562148571014397</c:v>
                </c:pt>
                <c:pt idx="146">
                  <c:v>49.562148571014397</c:v>
                </c:pt>
                <c:pt idx="147">
                  <c:v>49.562148571014397</c:v>
                </c:pt>
                <c:pt idx="148">
                  <c:v>49.562148571014397</c:v>
                </c:pt>
                <c:pt idx="149">
                  <c:v>49.562148571014397</c:v>
                </c:pt>
                <c:pt idx="150">
                  <c:v>49.562148571014397</c:v>
                </c:pt>
                <c:pt idx="151">
                  <c:v>49.562148571014397</c:v>
                </c:pt>
                <c:pt idx="152">
                  <c:v>49.562148571014397</c:v>
                </c:pt>
                <c:pt idx="153">
                  <c:v>49.562148571014397</c:v>
                </c:pt>
                <c:pt idx="154">
                  <c:v>49.562148571014397</c:v>
                </c:pt>
                <c:pt idx="155">
                  <c:v>49.562148571014397</c:v>
                </c:pt>
                <c:pt idx="156">
                  <c:v>49.562148571014397</c:v>
                </c:pt>
                <c:pt idx="157">
                  <c:v>49.562148571014397</c:v>
                </c:pt>
                <c:pt idx="158">
                  <c:v>49.562148571014397</c:v>
                </c:pt>
                <c:pt idx="159">
                  <c:v>49.562148571014397</c:v>
                </c:pt>
                <c:pt idx="160">
                  <c:v>49.562148571014397</c:v>
                </c:pt>
                <c:pt idx="161">
                  <c:v>49.562148571014397</c:v>
                </c:pt>
                <c:pt idx="162">
                  <c:v>49.562148571014397</c:v>
                </c:pt>
                <c:pt idx="163">
                  <c:v>49.562148571014397</c:v>
                </c:pt>
                <c:pt idx="164">
                  <c:v>49.562148571014397</c:v>
                </c:pt>
                <c:pt idx="165">
                  <c:v>49.562148571014397</c:v>
                </c:pt>
                <c:pt idx="166">
                  <c:v>49.562148571014397</c:v>
                </c:pt>
                <c:pt idx="167">
                  <c:v>49.562148571014397</c:v>
                </c:pt>
                <c:pt idx="168">
                  <c:v>49.562148571014397</c:v>
                </c:pt>
                <c:pt idx="169">
                  <c:v>49.562148571014397</c:v>
                </c:pt>
                <c:pt idx="170">
                  <c:v>49.562148571014397</c:v>
                </c:pt>
                <c:pt idx="171">
                  <c:v>49.562148571014397</c:v>
                </c:pt>
                <c:pt idx="172">
                  <c:v>49.562148571014397</c:v>
                </c:pt>
                <c:pt idx="173">
                  <c:v>49.562148571014397</c:v>
                </c:pt>
                <c:pt idx="174">
                  <c:v>49.562148571014397</c:v>
                </c:pt>
                <c:pt idx="175">
                  <c:v>58.682875871658318</c:v>
                </c:pt>
                <c:pt idx="176">
                  <c:v>66.940695762634263</c:v>
                </c:pt>
                <c:pt idx="177">
                  <c:v>74.623083829879747</c:v>
                </c:pt>
                <c:pt idx="178">
                  <c:v>81.682249546051011</c:v>
                </c:pt>
                <c:pt idx="179">
                  <c:v>81.682249546051011</c:v>
                </c:pt>
                <c:pt idx="180">
                  <c:v>81.682249546051011</c:v>
                </c:pt>
                <c:pt idx="181">
                  <c:v>81.682249546051011</c:v>
                </c:pt>
                <c:pt idx="182">
                  <c:v>81.682249546051011</c:v>
                </c:pt>
                <c:pt idx="183">
                  <c:v>81.682249546051011</c:v>
                </c:pt>
                <c:pt idx="184">
                  <c:v>81.682249546051011</c:v>
                </c:pt>
                <c:pt idx="185">
                  <c:v>81.682249546051011</c:v>
                </c:pt>
                <c:pt idx="186">
                  <c:v>81.682249546051011</c:v>
                </c:pt>
                <c:pt idx="187">
                  <c:v>81.682249546051011</c:v>
                </c:pt>
                <c:pt idx="188">
                  <c:v>81.682249546051011</c:v>
                </c:pt>
                <c:pt idx="189">
                  <c:v>90.790594339370713</c:v>
                </c:pt>
                <c:pt idx="190">
                  <c:v>99.67875480651854</c:v>
                </c:pt>
                <c:pt idx="191">
                  <c:v>108.40289855003356</c:v>
                </c:pt>
                <c:pt idx="192">
                  <c:v>117.00340032577513</c:v>
                </c:pt>
                <c:pt idx="193">
                  <c:v>125.4948170185089</c:v>
                </c:pt>
                <c:pt idx="194">
                  <c:v>133.89003467559812</c:v>
                </c:pt>
                <c:pt idx="195">
                  <c:v>133.89003467559812</c:v>
                </c:pt>
                <c:pt idx="196">
                  <c:v>133.89003467559812</c:v>
                </c:pt>
                <c:pt idx="197">
                  <c:v>133.89003467559812</c:v>
                </c:pt>
                <c:pt idx="198">
                  <c:v>133.89003467559812</c:v>
                </c:pt>
                <c:pt idx="199">
                  <c:v>133.89003467559812</c:v>
                </c:pt>
                <c:pt idx="200">
                  <c:v>133.89003467559812</c:v>
                </c:pt>
                <c:pt idx="201">
                  <c:v>133.89003467559812</c:v>
                </c:pt>
                <c:pt idx="202">
                  <c:v>133.89003467559812</c:v>
                </c:pt>
                <c:pt idx="203">
                  <c:v>133.89003467559812</c:v>
                </c:pt>
                <c:pt idx="204">
                  <c:v>133.89003467559812</c:v>
                </c:pt>
                <c:pt idx="205">
                  <c:v>133.89003467559812</c:v>
                </c:pt>
                <c:pt idx="206">
                  <c:v>133.89003467559812</c:v>
                </c:pt>
                <c:pt idx="207">
                  <c:v>133.89003467559812</c:v>
                </c:pt>
                <c:pt idx="208">
                  <c:v>133.89003467559812</c:v>
                </c:pt>
                <c:pt idx="209">
                  <c:v>133.89003467559812</c:v>
                </c:pt>
                <c:pt idx="210">
                  <c:v>133.89003467559812</c:v>
                </c:pt>
                <c:pt idx="211">
                  <c:v>133.89003467559812</c:v>
                </c:pt>
                <c:pt idx="212">
                  <c:v>133.89003467559812</c:v>
                </c:pt>
                <c:pt idx="213">
                  <c:v>133.89003467559812</c:v>
                </c:pt>
                <c:pt idx="214">
                  <c:v>133.89003467559812</c:v>
                </c:pt>
                <c:pt idx="215">
                  <c:v>133.89003467559812</c:v>
                </c:pt>
                <c:pt idx="216">
                  <c:v>133.89003467559812</c:v>
                </c:pt>
                <c:pt idx="217">
                  <c:v>140.60729670524594</c:v>
                </c:pt>
                <c:pt idx="218">
                  <c:v>140.60729670524594</c:v>
                </c:pt>
                <c:pt idx="219">
                  <c:v>140.60729670524594</c:v>
                </c:pt>
                <c:pt idx="220">
                  <c:v>140.60729670524594</c:v>
                </c:pt>
                <c:pt idx="221">
                  <c:v>140.60729670524594</c:v>
                </c:pt>
                <c:pt idx="222">
                  <c:v>140.60729670524594</c:v>
                </c:pt>
                <c:pt idx="223">
                  <c:v>140.60729670524594</c:v>
                </c:pt>
                <c:pt idx="224">
                  <c:v>140.60729670524594</c:v>
                </c:pt>
                <c:pt idx="225">
                  <c:v>140.60729670524594</c:v>
                </c:pt>
                <c:pt idx="226">
                  <c:v>140.60729670524594</c:v>
                </c:pt>
                <c:pt idx="227">
                  <c:v>140.60729670524594</c:v>
                </c:pt>
                <c:pt idx="228">
                  <c:v>140.60729670524594</c:v>
                </c:pt>
                <c:pt idx="229">
                  <c:v>140.60729670524594</c:v>
                </c:pt>
                <c:pt idx="230">
                  <c:v>150.63448762893674</c:v>
                </c:pt>
                <c:pt idx="231">
                  <c:v>161.22397255897525</c:v>
                </c:pt>
                <c:pt idx="232">
                  <c:v>172.60593795776376</c:v>
                </c:pt>
                <c:pt idx="233">
                  <c:v>183.16672110557565</c:v>
                </c:pt>
                <c:pt idx="234">
                  <c:v>194.09506559371954</c:v>
                </c:pt>
                <c:pt idx="235">
                  <c:v>205.73978734016424</c:v>
                </c:pt>
                <c:pt idx="236">
                  <c:v>205.73978734016424</c:v>
                </c:pt>
                <c:pt idx="237">
                  <c:v>205.73978734016424</c:v>
                </c:pt>
                <c:pt idx="238">
                  <c:v>205.73978734016424</c:v>
                </c:pt>
                <c:pt idx="239">
                  <c:v>205.73978734016424</c:v>
                </c:pt>
                <c:pt idx="240">
                  <c:v>205.73978734016424</c:v>
                </c:pt>
                <c:pt idx="241">
                  <c:v>205.73978734016424</c:v>
                </c:pt>
                <c:pt idx="242">
                  <c:v>205.73978734016424</c:v>
                </c:pt>
                <c:pt idx="243">
                  <c:v>205.73978734016424</c:v>
                </c:pt>
                <c:pt idx="244">
                  <c:v>205.73978734016424</c:v>
                </c:pt>
                <c:pt idx="245">
                  <c:v>205.73978734016424</c:v>
                </c:pt>
                <c:pt idx="246">
                  <c:v>205.73978734016424</c:v>
                </c:pt>
                <c:pt idx="247">
                  <c:v>205.73978734016424</c:v>
                </c:pt>
                <c:pt idx="248">
                  <c:v>205.73978734016424</c:v>
                </c:pt>
                <c:pt idx="249">
                  <c:v>205.73978734016424</c:v>
                </c:pt>
                <c:pt idx="250">
                  <c:v>205.73978734016424</c:v>
                </c:pt>
                <c:pt idx="251">
                  <c:v>205.73978734016424</c:v>
                </c:pt>
                <c:pt idx="252">
                  <c:v>205.73978734016424</c:v>
                </c:pt>
                <c:pt idx="253">
                  <c:v>205.73978734016424</c:v>
                </c:pt>
                <c:pt idx="254">
                  <c:v>205.73978734016424</c:v>
                </c:pt>
                <c:pt idx="255">
                  <c:v>205.73978734016424</c:v>
                </c:pt>
                <c:pt idx="256">
                  <c:v>205.73978734016424</c:v>
                </c:pt>
                <c:pt idx="257">
                  <c:v>205.73978734016424</c:v>
                </c:pt>
                <c:pt idx="258">
                  <c:v>205.73978734016424</c:v>
                </c:pt>
                <c:pt idx="259">
                  <c:v>205.73978734016424</c:v>
                </c:pt>
                <c:pt idx="260">
                  <c:v>205.73978734016424</c:v>
                </c:pt>
                <c:pt idx="261">
                  <c:v>205.73978734016424</c:v>
                </c:pt>
                <c:pt idx="262">
                  <c:v>205.73978734016424</c:v>
                </c:pt>
                <c:pt idx="263">
                  <c:v>205.73978734016424</c:v>
                </c:pt>
                <c:pt idx="264">
                  <c:v>205.73978734016424</c:v>
                </c:pt>
                <c:pt idx="265">
                  <c:v>205.73978734016424</c:v>
                </c:pt>
                <c:pt idx="266">
                  <c:v>205.73978734016424</c:v>
                </c:pt>
                <c:pt idx="267">
                  <c:v>205.73978734016424</c:v>
                </c:pt>
                <c:pt idx="268">
                  <c:v>205.73978734016424</c:v>
                </c:pt>
                <c:pt idx="269">
                  <c:v>205.73978734016424</c:v>
                </c:pt>
                <c:pt idx="270">
                  <c:v>205.73978734016424</c:v>
                </c:pt>
                <c:pt idx="271">
                  <c:v>205.73978734016424</c:v>
                </c:pt>
                <c:pt idx="272">
                  <c:v>205.73978734016424</c:v>
                </c:pt>
                <c:pt idx="273">
                  <c:v>205.73978734016424</c:v>
                </c:pt>
                <c:pt idx="274">
                  <c:v>205.73978734016424</c:v>
                </c:pt>
                <c:pt idx="275">
                  <c:v>205.73978734016424</c:v>
                </c:pt>
                <c:pt idx="276">
                  <c:v>205.73978734016424</c:v>
                </c:pt>
                <c:pt idx="277">
                  <c:v>205.73978734016424</c:v>
                </c:pt>
                <c:pt idx="278">
                  <c:v>205.73978734016424</c:v>
                </c:pt>
                <c:pt idx="279">
                  <c:v>205.73978734016424</c:v>
                </c:pt>
                <c:pt idx="280">
                  <c:v>205.73978734016424</c:v>
                </c:pt>
                <c:pt idx="281">
                  <c:v>205.73978734016424</c:v>
                </c:pt>
                <c:pt idx="282">
                  <c:v>205.73978734016424</c:v>
                </c:pt>
                <c:pt idx="283">
                  <c:v>205.73978734016424</c:v>
                </c:pt>
                <c:pt idx="284">
                  <c:v>205.73978734016424</c:v>
                </c:pt>
                <c:pt idx="285">
                  <c:v>205.73978734016424</c:v>
                </c:pt>
                <c:pt idx="286">
                  <c:v>205.73978734016424</c:v>
                </c:pt>
                <c:pt idx="287">
                  <c:v>205.73978734016424</c:v>
                </c:pt>
                <c:pt idx="288">
                  <c:v>205.73978734016424</c:v>
                </c:pt>
                <c:pt idx="289">
                  <c:v>205.73978734016424</c:v>
                </c:pt>
                <c:pt idx="290">
                  <c:v>205.73978734016424</c:v>
                </c:pt>
                <c:pt idx="291">
                  <c:v>205.73978734016424</c:v>
                </c:pt>
                <c:pt idx="292">
                  <c:v>205.73978734016424</c:v>
                </c:pt>
                <c:pt idx="293">
                  <c:v>205.73978734016424</c:v>
                </c:pt>
                <c:pt idx="294">
                  <c:v>205.73978734016424</c:v>
                </c:pt>
                <c:pt idx="295">
                  <c:v>205.73978734016424</c:v>
                </c:pt>
                <c:pt idx="296">
                  <c:v>205.73978734016424</c:v>
                </c:pt>
                <c:pt idx="297">
                  <c:v>205.73978734016424</c:v>
                </c:pt>
                <c:pt idx="298">
                  <c:v>205.73978734016424</c:v>
                </c:pt>
                <c:pt idx="299">
                  <c:v>205.73978734016424</c:v>
                </c:pt>
                <c:pt idx="300">
                  <c:v>205.73978734016424</c:v>
                </c:pt>
                <c:pt idx="301">
                  <c:v>205.73978734016424</c:v>
                </c:pt>
                <c:pt idx="302">
                  <c:v>205.73978734016424</c:v>
                </c:pt>
                <c:pt idx="303">
                  <c:v>205.73978734016424</c:v>
                </c:pt>
                <c:pt idx="304">
                  <c:v>205.73978734016424</c:v>
                </c:pt>
                <c:pt idx="305">
                  <c:v>205.73978734016424</c:v>
                </c:pt>
                <c:pt idx="306">
                  <c:v>205.73978734016424</c:v>
                </c:pt>
                <c:pt idx="307">
                  <c:v>205.73978734016424</c:v>
                </c:pt>
                <c:pt idx="308">
                  <c:v>205.73978734016424</c:v>
                </c:pt>
                <c:pt idx="309">
                  <c:v>205.73978734016424</c:v>
                </c:pt>
                <c:pt idx="310">
                  <c:v>205.73978734016424</c:v>
                </c:pt>
                <c:pt idx="311">
                  <c:v>205.73978734016424</c:v>
                </c:pt>
                <c:pt idx="312">
                  <c:v>205.73978734016424</c:v>
                </c:pt>
                <c:pt idx="313">
                  <c:v>205.73978734016424</c:v>
                </c:pt>
                <c:pt idx="314">
                  <c:v>205.73978734016424</c:v>
                </c:pt>
                <c:pt idx="315">
                  <c:v>205.73978734016424</c:v>
                </c:pt>
                <c:pt idx="316">
                  <c:v>205.73978734016424</c:v>
                </c:pt>
                <c:pt idx="317">
                  <c:v>205.73978734016424</c:v>
                </c:pt>
                <c:pt idx="318">
                  <c:v>205.73978734016424</c:v>
                </c:pt>
                <c:pt idx="319">
                  <c:v>205.73978734016424</c:v>
                </c:pt>
                <c:pt idx="320">
                  <c:v>205.73978734016424</c:v>
                </c:pt>
                <c:pt idx="321">
                  <c:v>205.73978734016424</c:v>
                </c:pt>
                <c:pt idx="322">
                  <c:v>205.73978734016424</c:v>
                </c:pt>
                <c:pt idx="323">
                  <c:v>205.73978734016424</c:v>
                </c:pt>
                <c:pt idx="324">
                  <c:v>205.73978734016424</c:v>
                </c:pt>
                <c:pt idx="325">
                  <c:v>205.73978734016424</c:v>
                </c:pt>
                <c:pt idx="326">
                  <c:v>205.73978734016424</c:v>
                </c:pt>
                <c:pt idx="327">
                  <c:v>205.73978734016424</c:v>
                </c:pt>
                <c:pt idx="328">
                  <c:v>205.73978734016424</c:v>
                </c:pt>
                <c:pt idx="329">
                  <c:v>205.73978734016424</c:v>
                </c:pt>
                <c:pt idx="330">
                  <c:v>205.73978734016424</c:v>
                </c:pt>
                <c:pt idx="331">
                  <c:v>205.73978734016424</c:v>
                </c:pt>
                <c:pt idx="332">
                  <c:v>205.73978734016424</c:v>
                </c:pt>
                <c:pt idx="333">
                  <c:v>205.73978734016424</c:v>
                </c:pt>
                <c:pt idx="334">
                  <c:v>205.73978734016424</c:v>
                </c:pt>
                <c:pt idx="335">
                  <c:v>205.73978734016424</c:v>
                </c:pt>
                <c:pt idx="336">
                  <c:v>205.73978734016424</c:v>
                </c:pt>
                <c:pt idx="337">
                  <c:v>205.73978734016424</c:v>
                </c:pt>
                <c:pt idx="338">
                  <c:v>205.73978734016424</c:v>
                </c:pt>
                <c:pt idx="339">
                  <c:v>205.73978734016424</c:v>
                </c:pt>
                <c:pt idx="340">
                  <c:v>205.73978734016424</c:v>
                </c:pt>
                <c:pt idx="341">
                  <c:v>205.73978734016424</c:v>
                </c:pt>
                <c:pt idx="342">
                  <c:v>205.73978734016424</c:v>
                </c:pt>
                <c:pt idx="343">
                  <c:v>205.73978734016424</c:v>
                </c:pt>
                <c:pt idx="344">
                  <c:v>205.73978734016424</c:v>
                </c:pt>
                <c:pt idx="345">
                  <c:v>205.73978734016424</c:v>
                </c:pt>
                <c:pt idx="346">
                  <c:v>205.73978734016424</c:v>
                </c:pt>
                <c:pt idx="347">
                  <c:v>205.73978734016424</c:v>
                </c:pt>
                <c:pt idx="348">
                  <c:v>205.73978734016424</c:v>
                </c:pt>
                <c:pt idx="349">
                  <c:v>205.73978734016424</c:v>
                </c:pt>
                <c:pt idx="350">
                  <c:v>205.73978734016424</c:v>
                </c:pt>
                <c:pt idx="351">
                  <c:v>205.73978734016424</c:v>
                </c:pt>
                <c:pt idx="352">
                  <c:v>205.73978734016424</c:v>
                </c:pt>
                <c:pt idx="353">
                  <c:v>205.73978734016424</c:v>
                </c:pt>
                <c:pt idx="354">
                  <c:v>205.73978734016424</c:v>
                </c:pt>
                <c:pt idx="355">
                  <c:v>205.73978734016424</c:v>
                </c:pt>
                <c:pt idx="356">
                  <c:v>205.73978734016424</c:v>
                </c:pt>
                <c:pt idx="357">
                  <c:v>205.73978734016424</c:v>
                </c:pt>
                <c:pt idx="358">
                  <c:v>205.73978734016424</c:v>
                </c:pt>
                <c:pt idx="359">
                  <c:v>205.73978734016424</c:v>
                </c:pt>
                <c:pt idx="360">
                  <c:v>205.73978734016424</c:v>
                </c:pt>
                <c:pt idx="361">
                  <c:v>205.73978734016424</c:v>
                </c:pt>
                <c:pt idx="362">
                  <c:v>205.73978734016424</c:v>
                </c:pt>
                <c:pt idx="363">
                  <c:v>205.73978734016424</c:v>
                </c:pt>
                <c:pt idx="364">
                  <c:v>205.73978734016424</c:v>
                </c:pt>
                <c:pt idx="365">
                  <c:v>205.73978734016424</c:v>
                </c:pt>
                <c:pt idx="366">
                  <c:v>205.73978734016424</c:v>
                </c:pt>
                <c:pt idx="367">
                  <c:v>205.73978734016424</c:v>
                </c:pt>
                <c:pt idx="368">
                  <c:v>205.73978734016424</c:v>
                </c:pt>
                <c:pt idx="369">
                  <c:v>205.73978734016424</c:v>
                </c:pt>
                <c:pt idx="370">
                  <c:v>205.73978734016424</c:v>
                </c:pt>
                <c:pt idx="371">
                  <c:v>205.73978734016424</c:v>
                </c:pt>
                <c:pt idx="372">
                  <c:v>205.73978734016424</c:v>
                </c:pt>
                <c:pt idx="373">
                  <c:v>205.73978734016424</c:v>
                </c:pt>
                <c:pt idx="374">
                  <c:v>205.73978734016424</c:v>
                </c:pt>
                <c:pt idx="375">
                  <c:v>205.73978734016424</c:v>
                </c:pt>
                <c:pt idx="376">
                  <c:v>205.73978734016424</c:v>
                </c:pt>
                <c:pt idx="377">
                  <c:v>205.73978734016424</c:v>
                </c:pt>
                <c:pt idx="378">
                  <c:v>205.73978734016424</c:v>
                </c:pt>
                <c:pt idx="379">
                  <c:v>205.73978734016424</c:v>
                </c:pt>
                <c:pt idx="380">
                  <c:v>205.73978734016424</c:v>
                </c:pt>
                <c:pt idx="381">
                  <c:v>205.73978734016424</c:v>
                </c:pt>
                <c:pt idx="382">
                  <c:v>205.73978734016424</c:v>
                </c:pt>
                <c:pt idx="383">
                  <c:v>205.73978734016424</c:v>
                </c:pt>
                <c:pt idx="384">
                  <c:v>205.73978734016424</c:v>
                </c:pt>
                <c:pt idx="385">
                  <c:v>205.73978734016424</c:v>
                </c:pt>
                <c:pt idx="386">
                  <c:v>205.73978734016424</c:v>
                </c:pt>
                <c:pt idx="387">
                  <c:v>205.73978734016424</c:v>
                </c:pt>
                <c:pt idx="388">
                  <c:v>205.73978734016424</c:v>
                </c:pt>
                <c:pt idx="389">
                  <c:v>205.73978734016424</c:v>
                </c:pt>
                <c:pt idx="390">
                  <c:v>205.73978734016424</c:v>
                </c:pt>
                <c:pt idx="391">
                  <c:v>205.73978734016424</c:v>
                </c:pt>
                <c:pt idx="392">
                  <c:v>205.73978734016424</c:v>
                </c:pt>
                <c:pt idx="393">
                  <c:v>205.73978734016424</c:v>
                </c:pt>
                <c:pt idx="394">
                  <c:v>205.73978734016424</c:v>
                </c:pt>
                <c:pt idx="395">
                  <c:v>205.73978734016424</c:v>
                </c:pt>
                <c:pt idx="396">
                  <c:v>205.73978734016424</c:v>
                </c:pt>
                <c:pt idx="397">
                  <c:v>205.73978734016424</c:v>
                </c:pt>
                <c:pt idx="398">
                  <c:v>205.73978734016424</c:v>
                </c:pt>
                <c:pt idx="399">
                  <c:v>205.73978734016424</c:v>
                </c:pt>
                <c:pt idx="400">
                  <c:v>205.73978734016424</c:v>
                </c:pt>
                <c:pt idx="401">
                  <c:v>205.73978734016424</c:v>
                </c:pt>
                <c:pt idx="402">
                  <c:v>205.73978734016424</c:v>
                </c:pt>
                <c:pt idx="403">
                  <c:v>205.73978734016424</c:v>
                </c:pt>
                <c:pt idx="404">
                  <c:v>205.73978734016424</c:v>
                </c:pt>
                <c:pt idx="405">
                  <c:v>205.73978734016424</c:v>
                </c:pt>
                <c:pt idx="406">
                  <c:v>205.73978734016424</c:v>
                </c:pt>
                <c:pt idx="407">
                  <c:v>205.73978734016424</c:v>
                </c:pt>
                <c:pt idx="408">
                  <c:v>205.73978734016424</c:v>
                </c:pt>
                <c:pt idx="409">
                  <c:v>205.73978734016424</c:v>
                </c:pt>
                <c:pt idx="410">
                  <c:v>205.73978734016424</c:v>
                </c:pt>
                <c:pt idx="411">
                  <c:v>205.73978734016424</c:v>
                </c:pt>
                <c:pt idx="412">
                  <c:v>205.73978734016424</c:v>
                </c:pt>
                <c:pt idx="413">
                  <c:v>205.73978734016424</c:v>
                </c:pt>
                <c:pt idx="414">
                  <c:v>205.73978734016424</c:v>
                </c:pt>
                <c:pt idx="415">
                  <c:v>205.73978734016424</c:v>
                </c:pt>
                <c:pt idx="416">
                  <c:v>205.73978734016424</c:v>
                </c:pt>
                <c:pt idx="417">
                  <c:v>205.73978734016424</c:v>
                </c:pt>
                <c:pt idx="418">
                  <c:v>205.73978734016424</c:v>
                </c:pt>
                <c:pt idx="419">
                  <c:v>205.73978734016424</c:v>
                </c:pt>
                <c:pt idx="420">
                  <c:v>205.73978734016424</c:v>
                </c:pt>
                <c:pt idx="421">
                  <c:v>205.73978734016424</c:v>
                </c:pt>
                <c:pt idx="422">
                  <c:v>205.73978734016424</c:v>
                </c:pt>
                <c:pt idx="423">
                  <c:v>205.73978734016424</c:v>
                </c:pt>
                <c:pt idx="424">
                  <c:v>205.73978734016424</c:v>
                </c:pt>
                <c:pt idx="425">
                  <c:v>205.73978734016424</c:v>
                </c:pt>
                <c:pt idx="426">
                  <c:v>205.73978734016424</c:v>
                </c:pt>
                <c:pt idx="427">
                  <c:v>205.73978734016424</c:v>
                </c:pt>
                <c:pt idx="428">
                  <c:v>205.73978734016424</c:v>
                </c:pt>
                <c:pt idx="429">
                  <c:v>205.73978734016424</c:v>
                </c:pt>
                <c:pt idx="430">
                  <c:v>205.73978734016424</c:v>
                </c:pt>
                <c:pt idx="431">
                  <c:v>205.73978734016424</c:v>
                </c:pt>
                <c:pt idx="432">
                  <c:v>205.73978734016424</c:v>
                </c:pt>
                <c:pt idx="433">
                  <c:v>205.73978734016424</c:v>
                </c:pt>
                <c:pt idx="434">
                  <c:v>205.73978734016424</c:v>
                </c:pt>
                <c:pt idx="435">
                  <c:v>205.73978734016424</c:v>
                </c:pt>
                <c:pt idx="436">
                  <c:v>205.73978734016424</c:v>
                </c:pt>
                <c:pt idx="437">
                  <c:v>205.73978734016424</c:v>
                </c:pt>
                <c:pt idx="438">
                  <c:v>205.73978734016424</c:v>
                </c:pt>
                <c:pt idx="439">
                  <c:v>205.73978734016424</c:v>
                </c:pt>
                <c:pt idx="440">
                  <c:v>205.73978734016424</c:v>
                </c:pt>
                <c:pt idx="441">
                  <c:v>205.73978734016424</c:v>
                </c:pt>
                <c:pt idx="442">
                  <c:v>205.73978734016424</c:v>
                </c:pt>
                <c:pt idx="443">
                  <c:v>205.73978734016424</c:v>
                </c:pt>
                <c:pt idx="444">
                  <c:v>205.73978734016424</c:v>
                </c:pt>
                <c:pt idx="445">
                  <c:v>205.73978734016424</c:v>
                </c:pt>
                <c:pt idx="446">
                  <c:v>205.73978734016424</c:v>
                </c:pt>
                <c:pt idx="447">
                  <c:v>205.73978734016424</c:v>
                </c:pt>
                <c:pt idx="448">
                  <c:v>205.73978734016424</c:v>
                </c:pt>
                <c:pt idx="449">
                  <c:v>205.73978734016424</c:v>
                </c:pt>
                <c:pt idx="450">
                  <c:v>205.73978734016424</c:v>
                </c:pt>
                <c:pt idx="451">
                  <c:v>205.73978734016424</c:v>
                </c:pt>
                <c:pt idx="452">
                  <c:v>205.73978734016424</c:v>
                </c:pt>
                <c:pt idx="453">
                  <c:v>205.73978734016424</c:v>
                </c:pt>
                <c:pt idx="454">
                  <c:v>205.73978734016424</c:v>
                </c:pt>
                <c:pt idx="455">
                  <c:v>205.73978734016424</c:v>
                </c:pt>
                <c:pt idx="456">
                  <c:v>205.73978734016424</c:v>
                </c:pt>
                <c:pt idx="457">
                  <c:v>205.73978734016424</c:v>
                </c:pt>
                <c:pt idx="458">
                  <c:v>205.73978734016424</c:v>
                </c:pt>
                <c:pt idx="459">
                  <c:v>205.73978734016424</c:v>
                </c:pt>
                <c:pt idx="460">
                  <c:v>205.73978734016424</c:v>
                </c:pt>
                <c:pt idx="461">
                  <c:v>205.73978734016424</c:v>
                </c:pt>
                <c:pt idx="462">
                  <c:v>205.73978734016424</c:v>
                </c:pt>
                <c:pt idx="463">
                  <c:v>205.73978734016424</c:v>
                </c:pt>
                <c:pt idx="464">
                  <c:v>205.73978734016424</c:v>
                </c:pt>
                <c:pt idx="465">
                  <c:v>205.73978734016424</c:v>
                </c:pt>
                <c:pt idx="466">
                  <c:v>205.73978734016424</c:v>
                </c:pt>
                <c:pt idx="467">
                  <c:v>205.73978734016424</c:v>
                </c:pt>
                <c:pt idx="468">
                  <c:v>205.73978734016424</c:v>
                </c:pt>
                <c:pt idx="469">
                  <c:v>205.73978734016424</c:v>
                </c:pt>
                <c:pt idx="470">
                  <c:v>205.73978734016424</c:v>
                </c:pt>
                <c:pt idx="471">
                  <c:v>205.73978734016424</c:v>
                </c:pt>
                <c:pt idx="472">
                  <c:v>205.73978734016424</c:v>
                </c:pt>
                <c:pt idx="473">
                  <c:v>205.73978734016424</c:v>
                </c:pt>
                <c:pt idx="474">
                  <c:v>205.73978734016424</c:v>
                </c:pt>
                <c:pt idx="475">
                  <c:v>205.73978734016424</c:v>
                </c:pt>
                <c:pt idx="476">
                  <c:v>205.73978734016424</c:v>
                </c:pt>
                <c:pt idx="477">
                  <c:v>205.73978734016424</c:v>
                </c:pt>
                <c:pt idx="478">
                  <c:v>205.73978734016424</c:v>
                </c:pt>
                <c:pt idx="479">
                  <c:v>205.73978734016424</c:v>
                </c:pt>
                <c:pt idx="480">
                  <c:v>205.73978734016424</c:v>
                </c:pt>
                <c:pt idx="481">
                  <c:v>205.73978734016424</c:v>
                </c:pt>
                <c:pt idx="482">
                  <c:v>205.73978734016424</c:v>
                </c:pt>
                <c:pt idx="483">
                  <c:v>205.73978734016424</c:v>
                </c:pt>
                <c:pt idx="484">
                  <c:v>205.73978734016424</c:v>
                </c:pt>
                <c:pt idx="485">
                  <c:v>205.73978734016424</c:v>
                </c:pt>
                <c:pt idx="486">
                  <c:v>205.73978734016424</c:v>
                </c:pt>
                <c:pt idx="487">
                  <c:v>205.73978734016424</c:v>
                </c:pt>
                <c:pt idx="488">
                  <c:v>205.73978734016424</c:v>
                </c:pt>
                <c:pt idx="489">
                  <c:v>205.73978734016424</c:v>
                </c:pt>
                <c:pt idx="490">
                  <c:v>205.73978734016424</c:v>
                </c:pt>
                <c:pt idx="491">
                  <c:v>205.73978734016424</c:v>
                </c:pt>
                <c:pt idx="492">
                  <c:v>205.73978734016424</c:v>
                </c:pt>
                <c:pt idx="493">
                  <c:v>205.73978734016424</c:v>
                </c:pt>
                <c:pt idx="494">
                  <c:v>205.73978734016424</c:v>
                </c:pt>
                <c:pt idx="495">
                  <c:v>205.73978734016424</c:v>
                </c:pt>
                <c:pt idx="496">
                  <c:v>205.73978734016424</c:v>
                </c:pt>
                <c:pt idx="497">
                  <c:v>205.73978734016424</c:v>
                </c:pt>
                <c:pt idx="498">
                  <c:v>205.73978734016424</c:v>
                </c:pt>
                <c:pt idx="499">
                  <c:v>205.73978734016424</c:v>
                </c:pt>
                <c:pt idx="500">
                  <c:v>205.73978734016424</c:v>
                </c:pt>
                <c:pt idx="501">
                  <c:v>205.73978734016424</c:v>
                </c:pt>
                <c:pt idx="502">
                  <c:v>205.73978734016424</c:v>
                </c:pt>
                <c:pt idx="503">
                  <c:v>213.55311870574957</c:v>
                </c:pt>
                <c:pt idx="504">
                  <c:v>220.88584399223333</c:v>
                </c:pt>
                <c:pt idx="505">
                  <c:v>227.8695702552796</c:v>
                </c:pt>
                <c:pt idx="506">
                  <c:v>227.8695702552796</c:v>
                </c:pt>
                <c:pt idx="507">
                  <c:v>227.8695702552796</c:v>
                </c:pt>
                <c:pt idx="508">
                  <c:v>227.8695702552796</c:v>
                </c:pt>
                <c:pt idx="509">
                  <c:v>227.8695702552796</c:v>
                </c:pt>
                <c:pt idx="510">
                  <c:v>227.8695702552796</c:v>
                </c:pt>
                <c:pt idx="511">
                  <c:v>227.8695702552796</c:v>
                </c:pt>
                <c:pt idx="512">
                  <c:v>227.8695702552796</c:v>
                </c:pt>
                <c:pt idx="513">
                  <c:v>227.8695702552796</c:v>
                </c:pt>
                <c:pt idx="514">
                  <c:v>227.8695702552796</c:v>
                </c:pt>
                <c:pt idx="515">
                  <c:v>227.8695702552796</c:v>
                </c:pt>
                <c:pt idx="516">
                  <c:v>227.8695702552796</c:v>
                </c:pt>
                <c:pt idx="517">
                  <c:v>227.8695702552796</c:v>
                </c:pt>
                <c:pt idx="518">
                  <c:v>227.8695702552796</c:v>
                </c:pt>
                <c:pt idx="519">
                  <c:v>227.8695702552796</c:v>
                </c:pt>
                <c:pt idx="520">
                  <c:v>235.02729249000555</c:v>
                </c:pt>
                <c:pt idx="521">
                  <c:v>242.10435676574713</c:v>
                </c:pt>
                <c:pt idx="522">
                  <c:v>242.10435676574713</c:v>
                </c:pt>
                <c:pt idx="523">
                  <c:v>242.10435676574713</c:v>
                </c:pt>
                <c:pt idx="524">
                  <c:v>242.10435676574713</c:v>
                </c:pt>
                <c:pt idx="525">
                  <c:v>242.10435676574713</c:v>
                </c:pt>
                <c:pt idx="526">
                  <c:v>242.10435676574713</c:v>
                </c:pt>
                <c:pt idx="527">
                  <c:v>242.10435676574713</c:v>
                </c:pt>
                <c:pt idx="528">
                  <c:v>242.10435676574713</c:v>
                </c:pt>
                <c:pt idx="529">
                  <c:v>242.10435676574713</c:v>
                </c:pt>
                <c:pt idx="530">
                  <c:v>242.10435676574713</c:v>
                </c:pt>
                <c:pt idx="531">
                  <c:v>242.10435676574713</c:v>
                </c:pt>
                <c:pt idx="532">
                  <c:v>242.10435676574713</c:v>
                </c:pt>
                <c:pt idx="533">
                  <c:v>242.10435676574713</c:v>
                </c:pt>
                <c:pt idx="534">
                  <c:v>242.10435676574713</c:v>
                </c:pt>
                <c:pt idx="535">
                  <c:v>242.10435676574713</c:v>
                </c:pt>
                <c:pt idx="536">
                  <c:v>242.10435676574713</c:v>
                </c:pt>
                <c:pt idx="537">
                  <c:v>242.10435676574713</c:v>
                </c:pt>
                <c:pt idx="538">
                  <c:v>242.10435676574713</c:v>
                </c:pt>
                <c:pt idx="539">
                  <c:v>242.10435676574713</c:v>
                </c:pt>
                <c:pt idx="540">
                  <c:v>242.10435676574713</c:v>
                </c:pt>
                <c:pt idx="541">
                  <c:v>242.10435676574713</c:v>
                </c:pt>
                <c:pt idx="542">
                  <c:v>242.10435676574713</c:v>
                </c:pt>
                <c:pt idx="543">
                  <c:v>242.10435676574713</c:v>
                </c:pt>
                <c:pt idx="544">
                  <c:v>242.10435676574713</c:v>
                </c:pt>
                <c:pt idx="545">
                  <c:v>242.10435676574713</c:v>
                </c:pt>
                <c:pt idx="546">
                  <c:v>242.10435676574713</c:v>
                </c:pt>
                <c:pt idx="547">
                  <c:v>242.10435676574713</c:v>
                </c:pt>
                <c:pt idx="548">
                  <c:v>242.10435676574713</c:v>
                </c:pt>
                <c:pt idx="549">
                  <c:v>242.10435676574713</c:v>
                </c:pt>
                <c:pt idx="550">
                  <c:v>242.10435676574713</c:v>
                </c:pt>
                <c:pt idx="551">
                  <c:v>242.10435676574713</c:v>
                </c:pt>
                <c:pt idx="552">
                  <c:v>242.10435676574713</c:v>
                </c:pt>
                <c:pt idx="553">
                  <c:v>242.10435676574713</c:v>
                </c:pt>
                <c:pt idx="554">
                  <c:v>242.10435676574713</c:v>
                </c:pt>
                <c:pt idx="555">
                  <c:v>242.10435676574713</c:v>
                </c:pt>
                <c:pt idx="556">
                  <c:v>242.10435676574713</c:v>
                </c:pt>
                <c:pt idx="557">
                  <c:v>242.10435676574713</c:v>
                </c:pt>
                <c:pt idx="558">
                  <c:v>248.8694093227387</c:v>
                </c:pt>
                <c:pt idx="559">
                  <c:v>257.00232839584356</c:v>
                </c:pt>
                <c:pt idx="560">
                  <c:v>264.09559750556951</c:v>
                </c:pt>
                <c:pt idx="561">
                  <c:v>264.09559750556951</c:v>
                </c:pt>
                <c:pt idx="562">
                  <c:v>264.09559750556951</c:v>
                </c:pt>
                <c:pt idx="563">
                  <c:v>264.09559750556951</c:v>
                </c:pt>
                <c:pt idx="564">
                  <c:v>264.09559750556951</c:v>
                </c:pt>
                <c:pt idx="565">
                  <c:v>264.09559750556951</c:v>
                </c:pt>
                <c:pt idx="566">
                  <c:v>264.09559750556951</c:v>
                </c:pt>
                <c:pt idx="567">
                  <c:v>264.09559750556951</c:v>
                </c:pt>
                <c:pt idx="568">
                  <c:v>264.09559750556951</c:v>
                </c:pt>
                <c:pt idx="569">
                  <c:v>264.09559750556951</c:v>
                </c:pt>
                <c:pt idx="570">
                  <c:v>264.09559750556951</c:v>
                </c:pt>
                <c:pt idx="571">
                  <c:v>272.11899662017828</c:v>
                </c:pt>
                <c:pt idx="572">
                  <c:v>282.86258769035351</c:v>
                </c:pt>
                <c:pt idx="573">
                  <c:v>293.3677067756654</c:v>
                </c:pt>
                <c:pt idx="574">
                  <c:v>303.66420006752031</c:v>
                </c:pt>
                <c:pt idx="575">
                  <c:v>313.77806854248064</c:v>
                </c:pt>
                <c:pt idx="576">
                  <c:v>323.73204016685503</c:v>
                </c:pt>
                <c:pt idx="577">
                  <c:v>323.73204016685503</c:v>
                </c:pt>
                <c:pt idx="578">
                  <c:v>323.73204016685503</c:v>
                </c:pt>
                <c:pt idx="579">
                  <c:v>323.73204016685503</c:v>
                </c:pt>
                <c:pt idx="580">
                  <c:v>323.73204016685503</c:v>
                </c:pt>
                <c:pt idx="581">
                  <c:v>323.73204016685503</c:v>
                </c:pt>
                <c:pt idx="582">
                  <c:v>323.73204016685503</c:v>
                </c:pt>
                <c:pt idx="583">
                  <c:v>323.73204016685503</c:v>
                </c:pt>
                <c:pt idx="584">
                  <c:v>323.73204016685503</c:v>
                </c:pt>
                <c:pt idx="585">
                  <c:v>323.73204016685503</c:v>
                </c:pt>
                <c:pt idx="586">
                  <c:v>323.73204016685503</c:v>
                </c:pt>
                <c:pt idx="587">
                  <c:v>323.73204016685503</c:v>
                </c:pt>
                <c:pt idx="588">
                  <c:v>323.73204016685503</c:v>
                </c:pt>
                <c:pt idx="589">
                  <c:v>323.73204016685503</c:v>
                </c:pt>
                <c:pt idx="590">
                  <c:v>323.73204016685503</c:v>
                </c:pt>
                <c:pt idx="591">
                  <c:v>323.73204016685503</c:v>
                </c:pt>
                <c:pt idx="592">
                  <c:v>323.73204016685503</c:v>
                </c:pt>
                <c:pt idx="593">
                  <c:v>323.73204016685503</c:v>
                </c:pt>
                <c:pt idx="594">
                  <c:v>323.73204016685503</c:v>
                </c:pt>
                <c:pt idx="595">
                  <c:v>323.73204016685503</c:v>
                </c:pt>
                <c:pt idx="596">
                  <c:v>323.73204016685503</c:v>
                </c:pt>
                <c:pt idx="597">
                  <c:v>323.73204016685503</c:v>
                </c:pt>
                <c:pt idx="598">
                  <c:v>323.73204016685503</c:v>
                </c:pt>
                <c:pt idx="599">
                  <c:v>330.93054914474504</c:v>
                </c:pt>
                <c:pt idx="600">
                  <c:v>338.14015889167803</c:v>
                </c:pt>
                <c:pt idx="601">
                  <c:v>338.14015889167803</c:v>
                </c:pt>
                <c:pt idx="602">
                  <c:v>338.14015889167803</c:v>
                </c:pt>
                <c:pt idx="603">
                  <c:v>338.14015889167803</c:v>
                </c:pt>
                <c:pt idx="604">
                  <c:v>338.14015889167803</c:v>
                </c:pt>
                <c:pt idx="605">
                  <c:v>338.14015889167803</c:v>
                </c:pt>
                <c:pt idx="606">
                  <c:v>338.14015889167803</c:v>
                </c:pt>
                <c:pt idx="607">
                  <c:v>338.14015889167803</c:v>
                </c:pt>
                <c:pt idx="608">
                  <c:v>338.14015889167803</c:v>
                </c:pt>
                <c:pt idx="609">
                  <c:v>338.14015889167803</c:v>
                </c:pt>
                <c:pt idx="610">
                  <c:v>338.14015889167803</c:v>
                </c:pt>
                <c:pt idx="611">
                  <c:v>338.14015889167803</c:v>
                </c:pt>
                <c:pt idx="612">
                  <c:v>338.14015889167803</c:v>
                </c:pt>
                <c:pt idx="613">
                  <c:v>338.14015889167803</c:v>
                </c:pt>
                <c:pt idx="614">
                  <c:v>338.14015889167803</c:v>
                </c:pt>
                <c:pt idx="615">
                  <c:v>338.14015889167803</c:v>
                </c:pt>
                <c:pt idx="616">
                  <c:v>338.14015889167803</c:v>
                </c:pt>
                <c:pt idx="617">
                  <c:v>338.14015889167803</c:v>
                </c:pt>
                <c:pt idx="618">
                  <c:v>338.14015889167803</c:v>
                </c:pt>
                <c:pt idx="619">
                  <c:v>338.14015889167803</c:v>
                </c:pt>
                <c:pt idx="620">
                  <c:v>338.14015889167803</c:v>
                </c:pt>
                <c:pt idx="621">
                  <c:v>338.14015889167803</c:v>
                </c:pt>
                <c:pt idx="622">
                  <c:v>338.14015889167803</c:v>
                </c:pt>
                <c:pt idx="623">
                  <c:v>338.14015889167803</c:v>
                </c:pt>
                <c:pt idx="624">
                  <c:v>338.14015889167803</c:v>
                </c:pt>
                <c:pt idx="625">
                  <c:v>338.14015889167803</c:v>
                </c:pt>
                <c:pt idx="626">
                  <c:v>338.14015889167803</c:v>
                </c:pt>
                <c:pt idx="627">
                  <c:v>338.14015889167803</c:v>
                </c:pt>
                <c:pt idx="628">
                  <c:v>338.14015889167803</c:v>
                </c:pt>
                <c:pt idx="629">
                  <c:v>338.14015889167803</c:v>
                </c:pt>
                <c:pt idx="630">
                  <c:v>338.14015889167803</c:v>
                </c:pt>
                <c:pt idx="631">
                  <c:v>338.14015889167803</c:v>
                </c:pt>
                <c:pt idx="632">
                  <c:v>338.14015889167803</c:v>
                </c:pt>
                <c:pt idx="633">
                  <c:v>338.14015889167803</c:v>
                </c:pt>
                <c:pt idx="634">
                  <c:v>338.14015889167803</c:v>
                </c:pt>
                <c:pt idx="635">
                  <c:v>338.14015889167803</c:v>
                </c:pt>
                <c:pt idx="636">
                  <c:v>338.14015889167803</c:v>
                </c:pt>
                <c:pt idx="637">
                  <c:v>338.14015889167803</c:v>
                </c:pt>
                <c:pt idx="638">
                  <c:v>338.14015889167803</c:v>
                </c:pt>
                <c:pt idx="639">
                  <c:v>338.14015889167803</c:v>
                </c:pt>
                <c:pt idx="640">
                  <c:v>338.14015889167803</c:v>
                </c:pt>
                <c:pt idx="641">
                  <c:v>338.14015889167803</c:v>
                </c:pt>
                <c:pt idx="642">
                  <c:v>338.14015889167803</c:v>
                </c:pt>
                <c:pt idx="643">
                  <c:v>338.14015889167803</c:v>
                </c:pt>
                <c:pt idx="644">
                  <c:v>338.14015889167803</c:v>
                </c:pt>
                <c:pt idx="645">
                  <c:v>338.14015889167803</c:v>
                </c:pt>
                <c:pt idx="646">
                  <c:v>338.14015889167803</c:v>
                </c:pt>
                <c:pt idx="647">
                  <c:v>338.14015889167803</c:v>
                </c:pt>
                <c:pt idx="648">
                  <c:v>338.14015889167803</c:v>
                </c:pt>
                <c:pt idx="649">
                  <c:v>338.14015889167803</c:v>
                </c:pt>
                <c:pt idx="650">
                  <c:v>338.14015889167803</c:v>
                </c:pt>
                <c:pt idx="651">
                  <c:v>338.14015889167803</c:v>
                </c:pt>
                <c:pt idx="652">
                  <c:v>338.14015889167803</c:v>
                </c:pt>
                <c:pt idx="653">
                  <c:v>338.14015889167803</c:v>
                </c:pt>
                <c:pt idx="654">
                  <c:v>338.14015889167803</c:v>
                </c:pt>
                <c:pt idx="655">
                  <c:v>338.14015889167803</c:v>
                </c:pt>
                <c:pt idx="656">
                  <c:v>338.14015889167803</c:v>
                </c:pt>
                <c:pt idx="657">
                  <c:v>338.14015889167803</c:v>
                </c:pt>
                <c:pt idx="658">
                  <c:v>338.14015889167803</c:v>
                </c:pt>
                <c:pt idx="659">
                  <c:v>338.14015889167803</c:v>
                </c:pt>
                <c:pt idx="660">
                  <c:v>338.14015889167803</c:v>
                </c:pt>
                <c:pt idx="661">
                  <c:v>338.14015889167803</c:v>
                </c:pt>
                <c:pt idx="662">
                  <c:v>338.14015889167803</c:v>
                </c:pt>
                <c:pt idx="663">
                  <c:v>338.14015889167803</c:v>
                </c:pt>
                <c:pt idx="664">
                  <c:v>338.14015889167803</c:v>
                </c:pt>
                <c:pt idx="665">
                  <c:v>338.14015889167803</c:v>
                </c:pt>
                <c:pt idx="666">
                  <c:v>338.14015889167803</c:v>
                </c:pt>
                <c:pt idx="667">
                  <c:v>338.14015889167803</c:v>
                </c:pt>
                <c:pt idx="668">
                  <c:v>338.14015889167803</c:v>
                </c:pt>
                <c:pt idx="669">
                  <c:v>338.14015889167803</c:v>
                </c:pt>
                <c:pt idx="670">
                  <c:v>338.14015889167803</c:v>
                </c:pt>
                <c:pt idx="671">
                  <c:v>338.14015889167803</c:v>
                </c:pt>
                <c:pt idx="672">
                  <c:v>338.14015889167803</c:v>
                </c:pt>
                <c:pt idx="673">
                  <c:v>338.14015889167803</c:v>
                </c:pt>
                <c:pt idx="674">
                  <c:v>338.14015889167803</c:v>
                </c:pt>
                <c:pt idx="675">
                  <c:v>338.14015889167803</c:v>
                </c:pt>
                <c:pt idx="676">
                  <c:v>338.14015889167803</c:v>
                </c:pt>
                <c:pt idx="677">
                  <c:v>338.14015889167803</c:v>
                </c:pt>
                <c:pt idx="678">
                  <c:v>338.14015889167803</c:v>
                </c:pt>
                <c:pt idx="679">
                  <c:v>338.14015889167803</c:v>
                </c:pt>
                <c:pt idx="680">
                  <c:v>338.14015889167803</c:v>
                </c:pt>
                <c:pt idx="681">
                  <c:v>338.14015889167803</c:v>
                </c:pt>
                <c:pt idx="682">
                  <c:v>338.14015889167803</c:v>
                </c:pt>
                <c:pt idx="683">
                  <c:v>338.14015889167803</c:v>
                </c:pt>
                <c:pt idx="684">
                  <c:v>338.14015889167803</c:v>
                </c:pt>
                <c:pt idx="685">
                  <c:v>338.14015889167803</c:v>
                </c:pt>
                <c:pt idx="686">
                  <c:v>338.14015889167803</c:v>
                </c:pt>
                <c:pt idx="687">
                  <c:v>338.14015889167803</c:v>
                </c:pt>
                <c:pt idx="688">
                  <c:v>338.14015889167803</c:v>
                </c:pt>
                <c:pt idx="689">
                  <c:v>338.14015889167803</c:v>
                </c:pt>
                <c:pt idx="690">
                  <c:v>338.14015889167803</c:v>
                </c:pt>
                <c:pt idx="691">
                  <c:v>338.14015889167803</c:v>
                </c:pt>
                <c:pt idx="692">
                  <c:v>338.14015889167803</c:v>
                </c:pt>
                <c:pt idx="693">
                  <c:v>338.14015889167803</c:v>
                </c:pt>
                <c:pt idx="694">
                  <c:v>338.14015889167803</c:v>
                </c:pt>
                <c:pt idx="695">
                  <c:v>338.14015889167803</c:v>
                </c:pt>
                <c:pt idx="696">
                  <c:v>338.14015889167803</c:v>
                </c:pt>
                <c:pt idx="697">
                  <c:v>338.14015889167803</c:v>
                </c:pt>
                <c:pt idx="698">
                  <c:v>338.14015889167803</c:v>
                </c:pt>
                <c:pt idx="699">
                  <c:v>338.14015889167803</c:v>
                </c:pt>
                <c:pt idx="700">
                  <c:v>338.14015889167803</c:v>
                </c:pt>
                <c:pt idx="701">
                  <c:v>338.14015889167803</c:v>
                </c:pt>
                <c:pt idx="702">
                  <c:v>338.14015889167803</c:v>
                </c:pt>
                <c:pt idx="703">
                  <c:v>338.14015889167803</c:v>
                </c:pt>
                <c:pt idx="704">
                  <c:v>338.14015889167803</c:v>
                </c:pt>
                <c:pt idx="705">
                  <c:v>338.14015889167803</c:v>
                </c:pt>
                <c:pt idx="706">
                  <c:v>338.14015889167803</c:v>
                </c:pt>
                <c:pt idx="707">
                  <c:v>338.14015889167803</c:v>
                </c:pt>
                <c:pt idx="708">
                  <c:v>338.14015889167803</c:v>
                </c:pt>
                <c:pt idx="709">
                  <c:v>338.14015889167803</c:v>
                </c:pt>
                <c:pt idx="710">
                  <c:v>338.14015889167803</c:v>
                </c:pt>
                <c:pt idx="711">
                  <c:v>338.14015889167803</c:v>
                </c:pt>
                <c:pt idx="712">
                  <c:v>338.14015889167803</c:v>
                </c:pt>
                <c:pt idx="713">
                  <c:v>338.14015889167803</c:v>
                </c:pt>
                <c:pt idx="714">
                  <c:v>338.14015889167803</c:v>
                </c:pt>
                <c:pt idx="715">
                  <c:v>338.14015889167803</c:v>
                </c:pt>
                <c:pt idx="716">
                  <c:v>338.14015889167803</c:v>
                </c:pt>
                <c:pt idx="717">
                  <c:v>338.14015889167803</c:v>
                </c:pt>
                <c:pt idx="718">
                  <c:v>338.14015889167803</c:v>
                </c:pt>
                <c:pt idx="719">
                  <c:v>338.14015889167803</c:v>
                </c:pt>
                <c:pt idx="720">
                  <c:v>338.14015889167803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'cumulative diversion comp'!$AB$1</c:f>
              <c:strCache>
                <c:ptCount val="1"/>
                <c:pt idx="0">
                  <c:v>SW diverted K=0.864 ft/day</c:v>
                </c:pt>
              </c:strCache>
            </c:strRef>
          </c:tx>
          <c:spPr>
            <a:ln w="19050" cap="rnd">
              <a:solidFill>
                <a:srgbClr val="5C6B53"/>
              </a:solidFill>
              <a:round/>
            </a:ln>
            <a:effectLst/>
          </c:spPr>
          <c:marker>
            <c:symbol val="none"/>
          </c:marker>
          <c:xVal>
            <c:numRef>
              <c:f>'cumulative diversion comp'!$P$2:$P$722</c:f>
              <c:numCache>
                <c:formatCode>d\-mmm</c:formatCode>
                <c:ptCount val="721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  <c:pt idx="365">
                  <c:v>43101</c:v>
                </c:pt>
                <c:pt idx="366">
                  <c:v>43102</c:v>
                </c:pt>
                <c:pt idx="367">
                  <c:v>43103</c:v>
                </c:pt>
                <c:pt idx="368">
                  <c:v>43104</c:v>
                </c:pt>
                <c:pt idx="369">
                  <c:v>43105</c:v>
                </c:pt>
                <c:pt idx="370">
                  <c:v>43106</c:v>
                </c:pt>
                <c:pt idx="371">
                  <c:v>43107</c:v>
                </c:pt>
                <c:pt idx="372">
                  <c:v>43108</c:v>
                </c:pt>
                <c:pt idx="373">
                  <c:v>43109</c:v>
                </c:pt>
                <c:pt idx="374">
                  <c:v>43110</c:v>
                </c:pt>
                <c:pt idx="375">
                  <c:v>43111</c:v>
                </c:pt>
                <c:pt idx="376">
                  <c:v>43112</c:v>
                </c:pt>
                <c:pt idx="377">
                  <c:v>43113</c:v>
                </c:pt>
                <c:pt idx="378">
                  <c:v>43114</c:v>
                </c:pt>
                <c:pt idx="379">
                  <c:v>43115</c:v>
                </c:pt>
                <c:pt idx="380">
                  <c:v>43116</c:v>
                </c:pt>
                <c:pt idx="381">
                  <c:v>43117</c:v>
                </c:pt>
                <c:pt idx="382">
                  <c:v>43118</c:v>
                </c:pt>
                <c:pt idx="383">
                  <c:v>43119</c:v>
                </c:pt>
                <c:pt idx="384">
                  <c:v>43120</c:v>
                </c:pt>
                <c:pt idx="385">
                  <c:v>43121</c:v>
                </c:pt>
                <c:pt idx="386">
                  <c:v>43122</c:v>
                </c:pt>
                <c:pt idx="387">
                  <c:v>43123</c:v>
                </c:pt>
                <c:pt idx="388">
                  <c:v>43124</c:v>
                </c:pt>
                <c:pt idx="389">
                  <c:v>43125</c:v>
                </c:pt>
                <c:pt idx="390">
                  <c:v>43126</c:v>
                </c:pt>
                <c:pt idx="391">
                  <c:v>43127</c:v>
                </c:pt>
                <c:pt idx="392">
                  <c:v>43128</c:v>
                </c:pt>
                <c:pt idx="393">
                  <c:v>43129</c:v>
                </c:pt>
                <c:pt idx="394">
                  <c:v>43130</c:v>
                </c:pt>
                <c:pt idx="395">
                  <c:v>43131</c:v>
                </c:pt>
                <c:pt idx="396">
                  <c:v>43132</c:v>
                </c:pt>
                <c:pt idx="397">
                  <c:v>43133</c:v>
                </c:pt>
                <c:pt idx="398">
                  <c:v>43134</c:v>
                </c:pt>
                <c:pt idx="399">
                  <c:v>43135</c:v>
                </c:pt>
                <c:pt idx="400">
                  <c:v>43136</c:v>
                </c:pt>
                <c:pt idx="401">
                  <c:v>43137</c:v>
                </c:pt>
                <c:pt idx="402">
                  <c:v>43138</c:v>
                </c:pt>
                <c:pt idx="403">
                  <c:v>43139</c:v>
                </c:pt>
                <c:pt idx="404">
                  <c:v>43140</c:v>
                </c:pt>
                <c:pt idx="405">
                  <c:v>43141</c:v>
                </c:pt>
                <c:pt idx="406">
                  <c:v>43142</c:v>
                </c:pt>
                <c:pt idx="407">
                  <c:v>43143</c:v>
                </c:pt>
                <c:pt idx="408">
                  <c:v>43144</c:v>
                </c:pt>
                <c:pt idx="409">
                  <c:v>43145</c:v>
                </c:pt>
                <c:pt idx="410">
                  <c:v>43146</c:v>
                </c:pt>
                <c:pt idx="411">
                  <c:v>43147</c:v>
                </c:pt>
                <c:pt idx="412">
                  <c:v>43148</c:v>
                </c:pt>
                <c:pt idx="413">
                  <c:v>43149</c:v>
                </c:pt>
                <c:pt idx="414">
                  <c:v>43150</c:v>
                </c:pt>
                <c:pt idx="415">
                  <c:v>43151</c:v>
                </c:pt>
                <c:pt idx="416">
                  <c:v>43152</c:v>
                </c:pt>
                <c:pt idx="417">
                  <c:v>43153</c:v>
                </c:pt>
                <c:pt idx="418">
                  <c:v>43154</c:v>
                </c:pt>
                <c:pt idx="419">
                  <c:v>43155</c:v>
                </c:pt>
                <c:pt idx="420">
                  <c:v>43156</c:v>
                </c:pt>
                <c:pt idx="421">
                  <c:v>43157</c:v>
                </c:pt>
                <c:pt idx="422">
                  <c:v>43158</c:v>
                </c:pt>
                <c:pt idx="423">
                  <c:v>43159</c:v>
                </c:pt>
                <c:pt idx="424">
                  <c:v>43160</c:v>
                </c:pt>
                <c:pt idx="425">
                  <c:v>43161</c:v>
                </c:pt>
                <c:pt idx="426">
                  <c:v>43162</c:v>
                </c:pt>
                <c:pt idx="427">
                  <c:v>43163</c:v>
                </c:pt>
                <c:pt idx="428">
                  <c:v>43164</c:v>
                </c:pt>
                <c:pt idx="429">
                  <c:v>43165</c:v>
                </c:pt>
                <c:pt idx="430">
                  <c:v>43166</c:v>
                </c:pt>
                <c:pt idx="431">
                  <c:v>43167</c:v>
                </c:pt>
                <c:pt idx="432">
                  <c:v>43168</c:v>
                </c:pt>
                <c:pt idx="433">
                  <c:v>43169</c:v>
                </c:pt>
                <c:pt idx="434">
                  <c:v>43170</c:v>
                </c:pt>
                <c:pt idx="435">
                  <c:v>43171</c:v>
                </c:pt>
                <c:pt idx="436">
                  <c:v>43172</c:v>
                </c:pt>
                <c:pt idx="437">
                  <c:v>43173</c:v>
                </c:pt>
                <c:pt idx="438">
                  <c:v>43174</c:v>
                </c:pt>
                <c:pt idx="439">
                  <c:v>43175</c:v>
                </c:pt>
                <c:pt idx="440">
                  <c:v>43176</c:v>
                </c:pt>
                <c:pt idx="441">
                  <c:v>43177</c:v>
                </c:pt>
                <c:pt idx="442">
                  <c:v>43178</c:v>
                </c:pt>
                <c:pt idx="443">
                  <c:v>43179</c:v>
                </c:pt>
                <c:pt idx="444">
                  <c:v>43180</c:v>
                </c:pt>
                <c:pt idx="445">
                  <c:v>43181</c:v>
                </c:pt>
                <c:pt idx="446">
                  <c:v>43182</c:v>
                </c:pt>
                <c:pt idx="447">
                  <c:v>43183</c:v>
                </c:pt>
                <c:pt idx="448">
                  <c:v>43184</c:v>
                </c:pt>
                <c:pt idx="449">
                  <c:v>43185</c:v>
                </c:pt>
                <c:pt idx="450">
                  <c:v>43186</c:v>
                </c:pt>
                <c:pt idx="451">
                  <c:v>43187</c:v>
                </c:pt>
                <c:pt idx="452">
                  <c:v>43188</c:v>
                </c:pt>
                <c:pt idx="453">
                  <c:v>43189</c:v>
                </c:pt>
                <c:pt idx="454">
                  <c:v>43190</c:v>
                </c:pt>
                <c:pt idx="455">
                  <c:v>43191</c:v>
                </c:pt>
                <c:pt idx="456">
                  <c:v>43192</c:v>
                </c:pt>
                <c:pt idx="457">
                  <c:v>43193</c:v>
                </c:pt>
                <c:pt idx="458">
                  <c:v>43194</c:v>
                </c:pt>
                <c:pt idx="459">
                  <c:v>43195</c:v>
                </c:pt>
                <c:pt idx="460">
                  <c:v>43196</c:v>
                </c:pt>
                <c:pt idx="461">
                  <c:v>43197</c:v>
                </c:pt>
                <c:pt idx="462">
                  <c:v>43198</c:v>
                </c:pt>
                <c:pt idx="463">
                  <c:v>43199</c:v>
                </c:pt>
                <c:pt idx="464">
                  <c:v>43200</c:v>
                </c:pt>
                <c:pt idx="465">
                  <c:v>43201</c:v>
                </c:pt>
                <c:pt idx="466">
                  <c:v>43202</c:v>
                </c:pt>
                <c:pt idx="467">
                  <c:v>43203</c:v>
                </c:pt>
                <c:pt idx="468">
                  <c:v>43204</c:v>
                </c:pt>
                <c:pt idx="469">
                  <c:v>43205</c:v>
                </c:pt>
                <c:pt idx="470">
                  <c:v>43206</c:v>
                </c:pt>
                <c:pt idx="471">
                  <c:v>43207</c:v>
                </c:pt>
                <c:pt idx="472">
                  <c:v>43208</c:v>
                </c:pt>
                <c:pt idx="473">
                  <c:v>43209</c:v>
                </c:pt>
                <c:pt idx="474">
                  <c:v>43210</c:v>
                </c:pt>
                <c:pt idx="475">
                  <c:v>43211</c:v>
                </c:pt>
                <c:pt idx="476">
                  <c:v>43212</c:v>
                </c:pt>
                <c:pt idx="477">
                  <c:v>43213</c:v>
                </c:pt>
                <c:pt idx="478">
                  <c:v>43214</c:v>
                </c:pt>
                <c:pt idx="479">
                  <c:v>43215</c:v>
                </c:pt>
                <c:pt idx="480">
                  <c:v>43216</c:v>
                </c:pt>
                <c:pt idx="481">
                  <c:v>43217</c:v>
                </c:pt>
                <c:pt idx="482">
                  <c:v>43218</c:v>
                </c:pt>
                <c:pt idx="483">
                  <c:v>43219</c:v>
                </c:pt>
                <c:pt idx="484">
                  <c:v>43220</c:v>
                </c:pt>
                <c:pt idx="485">
                  <c:v>43221</c:v>
                </c:pt>
                <c:pt idx="486">
                  <c:v>43222</c:v>
                </c:pt>
                <c:pt idx="487">
                  <c:v>43223</c:v>
                </c:pt>
                <c:pt idx="488">
                  <c:v>43224</c:v>
                </c:pt>
                <c:pt idx="489">
                  <c:v>43225</c:v>
                </c:pt>
                <c:pt idx="490">
                  <c:v>43226</c:v>
                </c:pt>
                <c:pt idx="491">
                  <c:v>43227</c:v>
                </c:pt>
                <c:pt idx="492">
                  <c:v>43228</c:v>
                </c:pt>
                <c:pt idx="493">
                  <c:v>43229</c:v>
                </c:pt>
                <c:pt idx="494">
                  <c:v>43230</c:v>
                </c:pt>
                <c:pt idx="495">
                  <c:v>43231</c:v>
                </c:pt>
                <c:pt idx="496">
                  <c:v>43232</c:v>
                </c:pt>
                <c:pt idx="497">
                  <c:v>43233</c:v>
                </c:pt>
                <c:pt idx="498">
                  <c:v>43234</c:v>
                </c:pt>
                <c:pt idx="499">
                  <c:v>43235</c:v>
                </c:pt>
                <c:pt idx="500">
                  <c:v>43236</c:v>
                </c:pt>
                <c:pt idx="501">
                  <c:v>43237</c:v>
                </c:pt>
                <c:pt idx="502">
                  <c:v>43238</c:v>
                </c:pt>
                <c:pt idx="503">
                  <c:v>43239</c:v>
                </c:pt>
                <c:pt idx="504">
                  <c:v>43240</c:v>
                </c:pt>
                <c:pt idx="505">
                  <c:v>43241</c:v>
                </c:pt>
                <c:pt idx="506">
                  <c:v>43242</c:v>
                </c:pt>
                <c:pt idx="507">
                  <c:v>43243</c:v>
                </c:pt>
                <c:pt idx="508">
                  <c:v>43244</c:v>
                </c:pt>
                <c:pt idx="509">
                  <c:v>43245</c:v>
                </c:pt>
                <c:pt idx="510">
                  <c:v>43246</c:v>
                </c:pt>
                <c:pt idx="511">
                  <c:v>43247</c:v>
                </c:pt>
                <c:pt idx="512">
                  <c:v>43248</c:v>
                </c:pt>
                <c:pt idx="513">
                  <c:v>43249</c:v>
                </c:pt>
                <c:pt idx="514">
                  <c:v>43250</c:v>
                </c:pt>
                <c:pt idx="515">
                  <c:v>43251</c:v>
                </c:pt>
                <c:pt idx="516">
                  <c:v>43252</c:v>
                </c:pt>
                <c:pt idx="517">
                  <c:v>43253</c:v>
                </c:pt>
                <c:pt idx="518">
                  <c:v>43254</c:v>
                </c:pt>
                <c:pt idx="519">
                  <c:v>43255</c:v>
                </c:pt>
                <c:pt idx="520">
                  <c:v>43256</c:v>
                </c:pt>
                <c:pt idx="521">
                  <c:v>43257</c:v>
                </c:pt>
                <c:pt idx="522">
                  <c:v>43258</c:v>
                </c:pt>
                <c:pt idx="523">
                  <c:v>43259</c:v>
                </c:pt>
                <c:pt idx="524">
                  <c:v>43260</c:v>
                </c:pt>
                <c:pt idx="525">
                  <c:v>43261</c:v>
                </c:pt>
                <c:pt idx="526">
                  <c:v>43262</c:v>
                </c:pt>
                <c:pt idx="527">
                  <c:v>43263</c:v>
                </c:pt>
                <c:pt idx="528">
                  <c:v>43264</c:v>
                </c:pt>
                <c:pt idx="529">
                  <c:v>43265</c:v>
                </c:pt>
                <c:pt idx="530">
                  <c:v>43266</c:v>
                </c:pt>
                <c:pt idx="531">
                  <c:v>43267</c:v>
                </c:pt>
                <c:pt idx="532">
                  <c:v>43268</c:v>
                </c:pt>
                <c:pt idx="533">
                  <c:v>43269</c:v>
                </c:pt>
                <c:pt idx="534">
                  <c:v>43270</c:v>
                </c:pt>
                <c:pt idx="535">
                  <c:v>43271</c:v>
                </c:pt>
                <c:pt idx="536">
                  <c:v>43272</c:v>
                </c:pt>
                <c:pt idx="537">
                  <c:v>43273</c:v>
                </c:pt>
                <c:pt idx="538">
                  <c:v>43274</c:v>
                </c:pt>
                <c:pt idx="539">
                  <c:v>43275</c:v>
                </c:pt>
                <c:pt idx="540">
                  <c:v>43276</c:v>
                </c:pt>
                <c:pt idx="541">
                  <c:v>43277</c:v>
                </c:pt>
                <c:pt idx="542">
                  <c:v>43278</c:v>
                </c:pt>
                <c:pt idx="543">
                  <c:v>43279</c:v>
                </c:pt>
                <c:pt idx="544">
                  <c:v>43280</c:v>
                </c:pt>
                <c:pt idx="545">
                  <c:v>43281</c:v>
                </c:pt>
                <c:pt idx="546">
                  <c:v>43282</c:v>
                </c:pt>
                <c:pt idx="547">
                  <c:v>43283</c:v>
                </c:pt>
                <c:pt idx="548">
                  <c:v>43284</c:v>
                </c:pt>
                <c:pt idx="549">
                  <c:v>43285</c:v>
                </c:pt>
                <c:pt idx="550">
                  <c:v>43286</c:v>
                </c:pt>
                <c:pt idx="551">
                  <c:v>43287</c:v>
                </c:pt>
                <c:pt idx="552">
                  <c:v>43288</c:v>
                </c:pt>
                <c:pt idx="553">
                  <c:v>43289</c:v>
                </c:pt>
                <c:pt idx="554">
                  <c:v>43290</c:v>
                </c:pt>
                <c:pt idx="555">
                  <c:v>43291</c:v>
                </c:pt>
                <c:pt idx="556">
                  <c:v>43292</c:v>
                </c:pt>
                <c:pt idx="557">
                  <c:v>43293</c:v>
                </c:pt>
                <c:pt idx="558">
                  <c:v>43294</c:v>
                </c:pt>
                <c:pt idx="559">
                  <c:v>43295</c:v>
                </c:pt>
                <c:pt idx="560">
                  <c:v>43296</c:v>
                </c:pt>
                <c:pt idx="561">
                  <c:v>43297</c:v>
                </c:pt>
                <c:pt idx="562">
                  <c:v>43298</c:v>
                </c:pt>
                <c:pt idx="563">
                  <c:v>43299</c:v>
                </c:pt>
                <c:pt idx="564">
                  <c:v>43300</c:v>
                </c:pt>
                <c:pt idx="565">
                  <c:v>43301</c:v>
                </c:pt>
                <c:pt idx="566">
                  <c:v>43302</c:v>
                </c:pt>
                <c:pt idx="567">
                  <c:v>43303</c:v>
                </c:pt>
                <c:pt idx="568">
                  <c:v>43304</c:v>
                </c:pt>
                <c:pt idx="569">
                  <c:v>43305</c:v>
                </c:pt>
                <c:pt idx="570">
                  <c:v>43306</c:v>
                </c:pt>
                <c:pt idx="571">
                  <c:v>43307</c:v>
                </c:pt>
                <c:pt idx="572">
                  <c:v>43308</c:v>
                </c:pt>
                <c:pt idx="573">
                  <c:v>43309</c:v>
                </c:pt>
                <c:pt idx="574">
                  <c:v>43310</c:v>
                </c:pt>
                <c:pt idx="575">
                  <c:v>43311</c:v>
                </c:pt>
                <c:pt idx="576">
                  <c:v>43312</c:v>
                </c:pt>
                <c:pt idx="577">
                  <c:v>43313</c:v>
                </c:pt>
                <c:pt idx="578">
                  <c:v>43314</c:v>
                </c:pt>
                <c:pt idx="579">
                  <c:v>43315</c:v>
                </c:pt>
                <c:pt idx="580">
                  <c:v>43316</c:v>
                </c:pt>
                <c:pt idx="581">
                  <c:v>43317</c:v>
                </c:pt>
                <c:pt idx="582">
                  <c:v>43318</c:v>
                </c:pt>
                <c:pt idx="583">
                  <c:v>43319</c:v>
                </c:pt>
                <c:pt idx="584">
                  <c:v>43320</c:v>
                </c:pt>
                <c:pt idx="585">
                  <c:v>43321</c:v>
                </c:pt>
                <c:pt idx="586">
                  <c:v>43322</c:v>
                </c:pt>
                <c:pt idx="587">
                  <c:v>43323</c:v>
                </c:pt>
                <c:pt idx="588">
                  <c:v>43324</c:v>
                </c:pt>
                <c:pt idx="589">
                  <c:v>43325</c:v>
                </c:pt>
                <c:pt idx="590">
                  <c:v>43326</c:v>
                </c:pt>
                <c:pt idx="591">
                  <c:v>43327</c:v>
                </c:pt>
                <c:pt idx="592">
                  <c:v>43328</c:v>
                </c:pt>
                <c:pt idx="593">
                  <c:v>43329</c:v>
                </c:pt>
                <c:pt idx="594">
                  <c:v>43330</c:v>
                </c:pt>
                <c:pt idx="595">
                  <c:v>43331</c:v>
                </c:pt>
                <c:pt idx="596">
                  <c:v>43332</c:v>
                </c:pt>
                <c:pt idx="597">
                  <c:v>43333</c:v>
                </c:pt>
                <c:pt idx="598">
                  <c:v>43334</c:v>
                </c:pt>
                <c:pt idx="599">
                  <c:v>43335</c:v>
                </c:pt>
                <c:pt idx="600">
                  <c:v>43336</c:v>
                </c:pt>
                <c:pt idx="601">
                  <c:v>43337</c:v>
                </c:pt>
                <c:pt idx="602">
                  <c:v>43338</c:v>
                </c:pt>
                <c:pt idx="603">
                  <c:v>43339</c:v>
                </c:pt>
                <c:pt idx="604">
                  <c:v>43340</c:v>
                </c:pt>
                <c:pt idx="605">
                  <c:v>43341</c:v>
                </c:pt>
                <c:pt idx="606">
                  <c:v>43342</c:v>
                </c:pt>
                <c:pt idx="607">
                  <c:v>43343</c:v>
                </c:pt>
                <c:pt idx="608">
                  <c:v>43344</c:v>
                </c:pt>
                <c:pt idx="609">
                  <c:v>43345</c:v>
                </c:pt>
                <c:pt idx="610">
                  <c:v>43346</c:v>
                </c:pt>
                <c:pt idx="611">
                  <c:v>43347</c:v>
                </c:pt>
                <c:pt idx="612">
                  <c:v>43348</c:v>
                </c:pt>
                <c:pt idx="613">
                  <c:v>43349</c:v>
                </c:pt>
                <c:pt idx="614">
                  <c:v>43350</c:v>
                </c:pt>
                <c:pt idx="615">
                  <c:v>43351</c:v>
                </c:pt>
                <c:pt idx="616">
                  <c:v>43352</c:v>
                </c:pt>
                <c:pt idx="617">
                  <c:v>43353</c:v>
                </c:pt>
                <c:pt idx="618">
                  <c:v>43354</c:v>
                </c:pt>
                <c:pt idx="619">
                  <c:v>43355</c:v>
                </c:pt>
                <c:pt idx="620">
                  <c:v>43356</c:v>
                </c:pt>
                <c:pt idx="621">
                  <c:v>43357</c:v>
                </c:pt>
                <c:pt idx="622">
                  <c:v>43358</c:v>
                </c:pt>
                <c:pt idx="623">
                  <c:v>43359</c:v>
                </c:pt>
                <c:pt idx="624">
                  <c:v>43360</c:v>
                </c:pt>
                <c:pt idx="625">
                  <c:v>43361</c:v>
                </c:pt>
                <c:pt idx="626">
                  <c:v>43362</c:v>
                </c:pt>
                <c:pt idx="627">
                  <c:v>43363</c:v>
                </c:pt>
                <c:pt idx="628">
                  <c:v>43364</c:v>
                </c:pt>
                <c:pt idx="629">
                  <c:v>43365</c:v>
                </c:pt>
                <c:pt idx="630">
                  <c:v>43366</c:v>
                </c:pt>
                <c:pt idx="631">
                  <c:v>43367</c:v>
                </c:pt>
                <c:pt idx="632">
                  <c:v>43368</c:v>
                </c:pt>
                <c:pt idx="633">
                  <c:v>43369</c:v>
                </c:pt>
                <c:pt idx="634">
                  <c:v>43370</c:v>
                </c:pt>
                <c:pt idx="635">
                  <c:v>43371</c:v>
                </c:pt>
                <c:pt idx="636">
                  <c:v>43372</c:v>
                </c:pt>
                <c:pt idx="637">
                  <c:v>43373</c:v>
                </c:pt>
                <c:pt idx="638">
                  <c:v>43374</c:v>
                </c:pt>
                <c:pt idx="639">
                  <c:v>43375</c:v>
                </c:pt>
                <c:pt idx="640">
                  <c:v>43376</c:v>
                </c:pt>
                <c:pt idx="641">
                  <c:v>43377</c:v>
                </c:pt>
                <c:pt idx="642">
                  <c:v>43378</c:v>
                </c:pt>
                <c:pt idx="643">
                  <c:v>43379</c:v>
                </c:pt>
                <c:pt idx="644">
                  <c:v>43380</c:v>
                </c:pt>
                <c:pt idx="645">
                  <c:v>43381</c:v>
                </c:pt>
                <c:pt idx="646">
                  <c:v>43382</c:v>
                </c:pt>
                <c:pt idx="647">
                  <c:v>43383</c:v>
                </c:pt>
                <c:pt idx="648">
                  <c:v>43384</c:v>
                </c:pt>
                <c:pt idx="649">
                  <c:v>43385</c:v>
                </c:pt>
                <c:pt idx="650">
                  <c:v>43386</c:v>
                </c:pt>
                <c:pt idx="651">
                  <c:v>43387</c:v>
                </c:pt>
                <c:pt idx="652">
                  <c:v>43388</c:v>
                </c:pt>
                <c:pt idx="653">
                  <c:v>43389</c:v>
                </c:pt>
                <c:pt idx="654">
                  <c:v>43390</c:v>
                </c:pt>
                <c:pt idx="655">
                  <c:v>43391</c:v>
                </c:pt>
                <c:pt idx="656">
                  <c:v>43392</c:v>
                </c:pt>
                <c:pt idx="657">
                  <c:v>43393</c:v>
                </c:pt>
                <c:pt idx="658">
                  <c:v>43394</c:v>
                </c:pt>
                <c:pt idx="659">
                  <c:v>43395</c:v>
                </c:pt>
                <c:pt idx="660">
                  <c:v>43396</c:v>
                </c:pt>
                <c:pt idx="661">
                  <c:v>43397</c:v>
                </c:pt>
                <c:pt idx="662">
                  <c:v>43398</c:v>
                </c:pt>
                <c:pt idx="663">
                  <c:v>43399</c:v>
                </c:pt>
                <c:pt idx="664">
                  <c:v>43400</c:v>
                </c:pt>
                <c:pt idx="665">
                  <c:v>43401</c:v>
                </c:pt>
                <c:pt idx="666">
                  <c:v>43402</c:v>
                </c:pt>
                <c:pt idx="667">
                  <c:v>43403</c:v>
                </c:pt>
                <c:pt idx="668">
                  <c:v>43404</c:v>
                </c:pt>
                <c:pt idx="669">
                  <c:v>43405</c:v>
                </c:pt>
                <c:pt idx="670">
                  <c:v>43406</c:v>
                </c:pt>
                <c:pt idx="671">
                  <c:v>43407</c:v>
                </c:pt>
                <c:pt idx="672">
                  <c:v>43408</c:v>
                </c:pt>
                <c:pt idx="673">
                  <c:v>43409</c:v>
                </c:pt>
                <c:pt idx="674">
                  <c:v>43410</c:v>
                </c:pt>
                <c:pt idx="675">
                  <c:v>43411</c:v>
                </c:pt>
                <c:pt idx="676">
                  <c:v>43412</c:v>
                </c:pt>
                <c:pt idx="677">
                  <c:v>43413</c:v>
                </c:pt>
                <c:pt idx="678">
                  <c:v>43414</c:v>
                </c:pt>
                <c:pt idx="679">
                  <c:v>43415</c:v>
                </c:pt>
                <c:pt idx="680">
                  <c:v>43416</c:v>
                </c:pt>
                <c:pt idx="681">
                  <c:v>43417</c:v>
                </c:pt>
                <c:pt idx="682">
                  <c:v>43418</c:v>
                </c:pt>
                <c:pt idx="683">
                  <c:v>43419</c:v>
                </c:pt>
                <c:pt idx="684">
                  <c:v>43420</c:v>
                </c:pt>
                <c:pt idx="685">
                  <c:v>43421</c:v>
                </c:pt>
                <c:pt idx="686">
                  <c:v>43422</c:v>
                </c:pt>
                <c:pt idx="687">
                  <c:v>43423</c:v>
                </c:pt>
                <c:pt idx="688">
                  <c:v>43424</c:v>
                </c:pt>
                <c:pt idx="689">
                  <c:v>43425</c:v>
                </c:pt>
                <c:pt idx="690">
                  <c:v>43426</c:v>
                </c:pt>
                <c:pt idx="691">
                  <c:v>43427</c:v>
                </c:pt>
                <c:pt idx="692">
                  <c:v>43428</c:v>
                </c:pt>
                <c:pt idx="693">
                  <c:v>43429</c:v>
                </c:pt>
                <c:pt idx="694">
                  <c:v>43430</c:v>
                </c:pt>
                <c:pt idx="695">
                  <c:v>43431</c:v>
                </c:pt>
                <c:pt idx="696">
                  <c:v>43432</c:v>
                </c:pt>
                <c:pt idx="697">
                  <c:v>43433</c:v>
                </c:pt>
                <c:pt idx="698">
                  <c:v>43434</c:v>
                </c:pt>
                <c:pt idx="699">
                  <c:v>43435</c:v>
                </c:pt>
                <c:pt idx="700">
                  <c:v>43436</c:v>
                </c:pt>
                <c:pt idx="701">
                  <c:v>43437</c:v>
                </c:pt>
                <c:pt idx="702">
                  <c:v>43438</c:v>
                </c:pt>
                <c:pt idx="703">
                  <c:v>43439</c:v>
                </c:pt>
                <c:pt idx="704">
                  <c:v>43440</c:v>
                </c:pt>
                <c:pt idx="705">
                  <c:v>43441</c:v>
                </c:pt>
                <c:pt idx="706">
                  <c:v>43442</c:v>
                </c:pt>
                <c:pt idx="707">
                  <c:v>43443</c:v>
                </c:pt>
                <c:pt idx="708">
                  <c:v>43444</c:v>
                </c:pt>
                <c:pt idx="709">
                  <c:v>43445</c:v>
                </c:pt>
                <c:pt idx="710">
                  <c:v>43446</c:v>
                </c:pt>
                <c:pt idx="711">
                  <c:v>43447</c:v>
                </c:pt>
                <c:pt idx="712">
                  <c:v>43448</c:v>
                </c:pt>
                <c:pt idx="713">
                  <c:v>43449</c:v>
                </c:pt>
                <c:pt idx="714">
                  <c:v>43450</c:v>
                </c:pt>
                <c:pt idx="715">
                  <c:v>43451</c:v>
                </c:pt>
                <c:pt idx="716">
                  <c:v>43452</c:v>
                </c:pt>
                <c:pt idx="717">
                  <c:v>43453</c:v>
                </c:pt>
                <c:pt idx="718">
                  <c:v>43454</c:v>
                </c:pt>
                <c:pt idx="719">
                  <c:v>43455</c:v>
                </c:pt>
                <c:pt idx="720">
                  <c:v>43456</c:v>
                </c:pt>
              </c:numCache>
            </c:numRef>
          </c:xVal>
          <c:yVal>
            <c:numRef>
              <c:f>'cumulative diversion comp'!$AD$2:$AD$722</c:f>
              <c:numCache>
                <c:formatCode>0.00E+00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13.0137</c:v>
                </c:pt>
                <c:pt idx="90">
                  <c:v>63.0137</c:v>
                </c:pt>
                <c:pt idx="91">
                  <c:v>113.0137</c:v>
                </c:pt>
                <c:pt idx="92">
                  <c:v>163.0137</c:v>
                </c:pt>
                <c:pt idx="93">
                  <c:v>213.0137</c:v>
                </c:pt>
                <c:pt idx="94">
                  <c:v>263.01369999999997</c:v>
                </c:pt>
                <c:pt idx="95">
                  <c:v>313.01369999999997</c:v>
                </c:pt>
                <c:pt idx="96">
                  <c:v>348.17352</c:v>
                </c:pt>
                <c:pt idx="97">
                  <c:v>348.17352</c:v>
                </c:pt>
                <c:pt idx="98">
                  <c:v>348.17352</c:v>
                </c:pt>
                <c:pt idx="99">
                  <c:v>348.17352</c:v>
                </c:pt>
                <c:pt idx="100">
                  <c:v>348.17352</c:v>
                </c:pt>
                <c:pt idx="101">
                  <c:v>348.17352</c:v>
                </c:pt>
                <c:pt idx="102">
                  <c:v>348.17352</c:v>
                </c:pt>
                <c:pt idx="103">
                  <c:v>349.530238</c:v>
                </c:pt>
                <c:pt idx="104">
                  <c:v>350.788273</c:v>
                </c:pt>
                <c:pt idx="105">
                  <c:v>351.96191399999998</c:v>
                </c:pt>
                <c:pt idx="106">
                  <c:v>353.05491799999999</c:v>
                </c:pt>
                <c:pt idx="107">
                  <c:v>354.07079899999997</c:v>
                </c:pt>
                <c:pt idx="108">
                  <c:v>355.02463149999994</c:v>
                </c:pt>
                <c:pt idx="109">
                  <c:v>355.93124119999993</c:v>
                </c:pt>
                <c:pt idx="110">
                  <c:v>356.79204329999993</c:v>
                </c:pt>
                <c:pt idx="111">
                  <c:v>356.79204329999993</c:v>
                </c:pt>
                <c:pt idx="112">
                  <c:v>356.79204329999993</c:v>
                </c:pt>
                <c:pt idx="113">
                  <c:v>356.79204329999993</c:v>
                </c:pt>
                <c:pt idx="114">
                  <c:v>356.79204329999993</c:v>
                </c:pt>
                <c:pt idx="115">
                  <c:v>356.79204329999993</c:v>
                </c:pt>
                <c:pt idx="116">
                  <c:v>356.79204329999993</c:v>
                </c:pt>
                <c:pt idx="117">
                  <c:v>356.79204329999993</c:v>
                </c:pt>
                <c:pt idx="118">
                  <c:v>356.79204329999993</c:v>
                </c:pt>
                <c:pt idx="119">
                  <c:v>357.3356738999999</c:v>
                </c:pt>
                <c:pt idx="120">
                  <c:v>357.84902099999988</c:v>
                </c:pt>
                <c:pt idx="121">
                  <c:v>358.83448329999987</c:v>
                </c:pt>
                <c:pt idx="122">
                  <c:v>359.78023739999986</c:v>
                </c:pt>
                <c:pt idx="123">
                  <c:v>360.68732439999985</c:v>
                </c:pt>
                <c:pt idx="124">
                  <c:v>361.55674779999987</c:v>
                </c:pt>
                <c:pt idx="125">
                  <c:v>362.38948179999988</c:v>
                </c:pt>
                <c:pt idx="126">
                  <c:v>363.18646729999989</c:v>
                </c:pt>
                <c:pt idx="127">
                  <c:v>363.18646729999989</c:v>
                </c:pt>
                <c:pt idx="128">
                  <c:v>363.18646729999989</c:v>
                </c:pt>
                <c:pt idx="129">
                  <c:v>363.18646729999989</c:v>
                </c:pt>
                <c:pt idx="130">
                  <c:v>363.18646729999989</c:v>
                </c:pt>
                <c:pt idx="131">
                  <c:v>363.18646729999989</c:v>
                </c:pt>
                <c:pt idx="132">
                  <c:v>363.18646729999989</c:v>
                </c:pt>
                <c:pt idx="133">
                  <c:v>363.76744279999991</c:v>
                </c:pt>
                <c:pt idx="134">
                  <c:v>364.30899789999989</c:v>
                </c:pt>
                <c:pt idx="135">
                  <c:v>364.82207089999991</c:v>
                </c:pt>
                <c:pt idx="136">
                  <c:v>365.30735279999993</c:v>
                </c:pt>
                <c:pt idx="137">
                  <c:v>365.88005629999992</c:v>
                </c:pt>
                <c:pt idx="138">
                  <c:v>366.41967719999991</c:v>
                </c:pt>
                <c:pt idx="139">
                  <c:v>366.92700709999991</c:v>
                </c:pt>
                <c:pt idx="140">
                  <c:v>367.30765459999992</c:v>
                </c:pt>
                <c:pt idx="141">
                  <c:v>367.30765459999992</c:v>
                </c:pt>
                <c:pt idx="142">
                  <c:v>367.30765459999992</c:v>
                </c:pt>
                <c:pt idx="143">
                  <c:v>367.30765459999992</c:v>
                </c:pt>
                <c:pt idx="144">
                  <c:v>367.30765459999992</c:v>
                </c:pt>
                <c:pt idx="145">
                  <c:v>367.30765459999992</c:v>
                </c:pt>
                <c:pt idx="146">
                  <c:v>367.30765459999992</c:v>
                </c:pt>
                <c:pt idx="147">
                  <c:v>367.55324949999994</c:v>
                </c:pt>
                <c:pt idx="148">
                  <c:v>367.83833349999992</c:v>
                </c:pt>
                <c:pt idx="149">
                  <c:v>368.1045395999999</c:v>
                </c:pt>
                <c:pt idx="150">
                  <c:v>368.3588562999999</c:v>
                </c:pt>
                <c:pt idx="151">
                  <c:v>368.9413300999999</c:v>
                </c:pt>
                <c:pt idx="152">
                  <c:v>369.49762389999989</c:v>
                </c:pt>
                <c:pt idx="153">
                  <c:v>370.16228779999989</c:v>
                </c:pt>
                <c:pt idx="154">
                  <c:v>370.67098969999989</c:v>
                </c:pt>
                <c:pt idx="155">
                  <c:v>370.67098969999989</c:v>
                </c:pt>
                <c:pt idx="156">
                  <c:v>370.67098969999989</c:v>
                </c:pt>
                <c:pt idx="157">
                  <c:v>370.67098969999989</c:v>
                </c:pt>
                <c:pt idx="158">
                  <c:v>370.67098969999989</c:v>
                </c:pt>
                <c:pt idx="159">
                  <c:v>370.67098969999989</c:v>
                </c:pt>
                <c:pt idx="160">
                  <c:v>371.10054149999991</c:v>
                </c:pt>
                <c:pt idx="161">
                  <c:v>371.59191979999991</c:v>
                </c:pt>
                <c:pt idx="162">
                  <c:v>372.05537049999992</c:v>
                </c:pt>
                <c:pt idx="163">
                  <c:v>372.50327539999995</c:v>
                </c:pt>
                <c:pt idx="164">
                  <c:v>372.93672949999996</c:v>
                </c:pt>
                <c:pt idx="165">
                  <c:v>373.35676409999996</c:v>
                </c:pt>
                <c:pt idx="166">
                  <c:v>373.80290219999995</c:v>
                </c:pt>
                <c:pt idx="167">
                  <c:v>374.38529819999997</c:v>
                </c:pt>
                <c:pt idx="168">
                  <c:v>374.38529819999997</c:v>
                </c:pt>
                <c:pt idx="169">
                  <c:v>374.38529819999997</c:v>
                </c:pt>
                <c:pt idx="170">
                  <c:v>374.38529819999997</c:v>
                </c:pt>
                <c:pt idx="171">
                  <c:v>374.38529819999997</c:v>
                </c:pt>
                <c:pt idx="172">
                  <c:v>374.38529819999997</c:v>
                </c:pt>
                <c:pt idx="173">
                  <c:v>374.38529819999997</c:v>
                </c:pt>
                <c:pt idx="174">
                  <c:v>390.82365819999995</c:v>
                </c:pt>
                <c:pt idx="175">
                  <c:v>440.82365819999995</c:v>
                </c:pt>
                <c:pt idx="176">
                  <c:v>490.82365819999995</c:v>
                </c:pt>
                <c:pt idx="177">
                  <c:v>540.82365819999995</c:v>
                </c:pt>
                <c:pt idx="178">
                  <c:v>590.82365819999995</c:v>
                </c:pt>
                <c:pt idx="179">
                  <c:v>592.1364501999999</c:v>
                </c:pt>
                <c:pt idx="180">
                  <c:v>592.44437219999986</c:v>
                </c:pt>
                <c:pt idx="181">
                  <c:v>593.09403079999981</c:v>
                </c:pt>
                <c:pt idx="182">
                  <c:v>593.09403079999981</c:v>
                </c:pt>
                <c:pt idx="183">
                  <c:v>593.09403079999981</c:v>
                </c:pt>
                <c:pt idx="184">
                  <c:v>593.09403079999981</c:v>
                </c:pt>
                <c:pt idx="185">
                  <c:v>593.09403079999981</c:v>
                </c:pt>
                <c:pt idx="186">
                  <c:v>593.09403079999981</c:v>
                </c:pt>
                <c:pt idx="187">
                  <c:v>593.09403079999981</c:v>
                </c:pt>
                <c:pt idx="188">
                  <c:v>624.6008807999998</c:v>
                </c:pt>
                <c:pt idx="189">
                  <c:v>674.6008807999998</c:v>
                </c:pt>
                <c:pt idx="190">
                  <c:v>724.6008807999998</c:v>
                </c:pt>
                <c:pt idx="191">
                  <c:v>774.6008807999998</c:v>
                </c:pt>
                <c:pt idx="192">
                  <c:v>824.6008807999998</c:v>
                </c:pt>
                <c:pt idx="193">
                  <c:v>874.6008807999998</c:v>
                </c:pt>
                <c:pt idx="194">
                  <c:v>924.6008807999998</c:v>
                </c:pt>
                <c:pt idx="195">
                  <c:v>935.55978079999977</c:v>
                </c:pt>
                <c:pt idx="196">
                  <c:v>935.55978079999977</c:v>
                </c:pt>
                <c:pt idx="197">
                  <c:v>935.55978079999977</c:v>
                </c:pt>
                <c:pt idx="198">
                  <c:v>935.55978079999977</c:v>
                </c:pt>
                <c:pt idx="199">
                  <c:v>935.55978079999977</c:v>
                </c:pt>
                <c:pt idx="200">
                  <c:v>935.55978079999977</c:v>
                </c:pt>
                <c:pt idx="201">
                  <c:v>935.55978079999977</c:v>
                </c:pt>
                <c:pt idx="202">
                  <c:v>935.84510699999976</c:v>
                </c:pt>
                <c:pt idx="203">
                  <c:v>936.17103949999978</c:v>
                </c:pt>
                <c:pt idx="204">
                  <c:v>936.70400169999982</c:v>
                </c:pt>
                <c:pt idx="205">
                  <c:v>937.18066919999978</c:v>
                </c:pt>
                <c:pt idx="206">
                  <c:v>937.60968629999979</c:v>
                </c:pt>
                <c:pt idx="207">
                  <c:v>938.12329559999978</c:v>
                </c:pt>
                <c:pt idx="208">
                  <c:v>939.1892075999998</c:v>
                </c:pt>
                <c:pt idx="209">
                  <c:v>939.1892075999998</c:v>
                </c:pt>
                <c:pt idx="210">
                  <c:v>939.1892075999998</c:v>
                </c:pt>
                <c:pt idx="211">
                  <c:v>939.1892075999998</c:v>
                </c:pt>
                <c:pt idx="212">
                  <c:v>939.1892075999998</c:v>
                </c:pt>
                <c:pt idx="213">
                  <c:v>939.1892075999998</c:v>
                </c:pt>
                <c:pt idx="214">
                  <c:v>939.1892075999998</c:v>
                </c:pt>
                <c:pt idx="215">
                  <c:v>950.83304759999976</c:v>
                </c:pt>
                <c:pt idx="216">
                  <c:v>952.26054259999978</c:v>
                </c:pt>
                <c:pt idx="217">
                  <c:v>1002.2605425999998</c:v>
                </c:pt>
                <c:pt idx="218">
                  <c:v>1002.2729540109998</c:v>
                </c:pt>
                <c:pt idx="219">
                  <c:v>1002.3215431919998</c:v>
                </c:pt>
                <c:pt idx="220">
                  <c:v>1002.3693969229998</c:v>
                </c:pt>
                <c:pt idx="221">
                  <c:v>1002.8819006229999</c:v>
                </c:pt>
                <c:pt idx="222">
                  <c:v>1002.8894062083999</c:v>
                </c:pt>
                <c:pt idx="223">
                  <c:v>1002.8894062083999</c:v>
                </c:pt>
                <c:pt idx="224">
                  <c:v>1002.8894062083999</c:v>
                </c:pt>
                <c:pt idx="225">
                  <c:v>1002.8894062083999</c:v>
                </c:pt>
                <c:pt idx="226">
                  <c:v>1002.8894062083999</c:v>
                </c:pt>
                <c:pt idx="227">
                  <c:v>1002.8894062083999</c:v>
                </c:pt>
                <c:pt idx="228">
                  <c:v>1002.8894062083999</c:v>
                </c:pt>
                <c:pt idx="229">
                  <c:v>1029.6017362083999</c:v>
                </c:pt>
                <c:pt idx="230">
                  <c:v>1079.6017362083999</c:v>
                </c:pt>
                <c:pt idx="231">
                  <c:v>1129.6017362083999</c:v>
                </c:pt>
                <c:pt idx="232">
                  <c:v>1179.6017362083999</c:v>
                </c:pt>
                <c:pt idx="233">
                  <c:v>1229.6017362083999</c:v>
                </c:pt>
                <c:pt idx="234">
                  <c:v>1279.6017362083999</c:v>
                </c:pt>
                <c:pt idx="235">
                  <c:v>1329.6017362083999</c:v>
                </c:pt>
                <c:pt idx="236">
                  <c:v>1345.3551562083999</c:v>
                </c:pt>
                <c:pt idx="237">
                  <c:v>1345.3551562083999</c:v>
                </c:pt>
                <c:pt idx="238">
                  <c:v>1345.3551562083999</c:v>
                </c:pt>
                <c:pt idx="239">
                  <c:v>1345.3551562083999</c:v>
                </c:pt>
                <c:pt idx="240">
                  <c:v>1345.3551562083999</c:v>
                </c:pt>
                <c:pt idx="241">
                  <c:v>1345.3551562083999</c:v>
                </c:pt>
                <c:pt idx="242">
                  <c:v>1345.3551562083999</c:v>
                </c:pt>
                <c:pt idx="243">
                  <c:v>1345.3811837593998</c:v>
                </c:pt>
                <c:pt idx="244">
                  <c:v>1345.4087202113999</c:v>
                </c:pt>
                <c:pt idx="245">
                  <c:v>1345.4565218404</c:v>
                </c:pt>
                <c:pt idx="246">
                  <c:v>1345.5627677404</c:v>
                </c:pt>
                <c:pt idx="247">
                  <c:v>1345.6678676403999</c:v>
                </c:pt>
                <c:pt idx="248">
                  <c:v>1345.7731523404</c:v>
                </c:pt>
                <c:pt idx="249">
                  <c:v>1345.8785461404</c:v>
                </c:pt>
                <c:pt idx="250">
                  <c:v>1345.9825538404</c:v>
                </c:pt>
                <c:pt idx="251">
                  <c:v>1345.9825538404</c:v>
                </c:pt>
                <c:pt idx="252">
                  <c:v>1345.9825538404</c:v>
                </c:pt>
                <c:pt idx="253">
                  <c:v>1345.9825538404</c:v>
                </c:pt>
                <c:pt idx="254">
                  <c:v>1345.9825538404</c:v>
                </c:pt>
                <c:pt idx="255">
                  <c:v>1345.9825538404</c:v>
                </c:pt>
                <c:pt idx="256">
                  <c:v>1345.9825538404</c:v>
                </c:pt>
                <c:pt idx="257">
                  <c:v>1345.9825538404</c:v>
                </c:pt>
                <c:pt idx="258">
                  <c:v>1346.1159738403999</c:v>
                </c:pt>
                <c:pt idx="259">
                  <c:v>1346.2419183403999</c:v>
                </c:pt>
                <c:pt idx="260">
                  <c:v>1346.3630850403999</c:v>
                </c:pt>
                <c:pt idx="261">
                  <c:v>1346.4795588403999</c:v>
                </c:pt>
                <c:pt idx="262">
                  <c:v>1346.5904049403998</c:v>
                </c:pt>
                <c:pt idx="263">
                  <c:v>1346.7044480403997</c:v>
                </c:pt>
                <c:pt idx="264">
                  <c:v>1346.8234463403996</c:v>
                </c:pt>
                <c:pt idx="265">
                  <c:v>1346.8234463403996</c:v>
                </c:pt>
                <c:pt idx="266">
                  <c:v>1346.8234463403996</c:v>
                </c:pt>
                <c:pt idx="267">
                  <c:v>1346.8234463403996</c:v>
                </c:pt>
                <c:pt idx="268">
                  <c:v>1346.8234463403996</c:v>
                </c:pt>
                <c:pt idx="269">
                  <c:v>1346.8234463403996</c:v>
                </c:pt>
                <c:pt idx="270">
                  <c:v>1346.8234463403996</c:v>
                </c:pt>
                <c:pt idx="271">
                  <c:v>1346.8234463403996</c:v>
                </c:pt>
                <c:pt idx="272">
                  <c:v>1346.8234463403996</c:v>
                </c:pt>
                <c:pt idx="273">
                  <c:v>1346.8234463403996</c:v>
                </c:pt>
                <c:pt idx="274">
                  <c:v>1346.8234463403996</c:v>
                </c:pt>
                <c:pt idx="275">
                  <c:v>1346.8234463403996</c:v>
                </c:pt>
                <c:pt idx="276">
                  <c:v>1346.8234463403996</c:v>
                </c:pt>
                <c:pt idx="277">
                  <c:v>1346.8234463403996</c:v>
                </c:pt>
                <c:pt idx="278">
                  <c:v>1346.8234463403996</c:v>
                </c:pt>
                <c:pt idx="279">
                  <c:v>1346.8234463403996</c:v>
                </c:pt>
                <c:pt idx="280">
                  <c:v>1346.8234463403996</c:v>
                </c:pt>
                <c:pt idx="281">
                  <c:v>1346.8234463403996</c:v>
                </c:pt>
                <c:pt idx="282">
                  <c:v>1346.8234463403996</c:v>
                </c:pt>
                <c:pt idx="283">
                  <c:v>1346.8234463403996</c:v>
                </c:pt>
                <c:pt idx="284">
                  <c:v>1346.8234463403996</c:v>
                </c:pt>
                <c:pt idx="285">
                  <c:v>1346.8234463403996</c:v>
                </c:pt>
                <c:pt idx="286">
                  <c:v>1346.8234463403996</c:v>
                </c:pt>
                <c:pt idx="287">
                  <c:v>1346.8234463403996</c:v>
                </c:pt>
                <c:pt idx="288">
                  <c:v>1346.8234463403996</c:v>
                </c:pt>
                <c:pt idx="289">
                  <c:v>1346.8234463403996</c:v>
                </c:pt>
                <c:pt idx="290">
                  <c:v>1346.8234463403996</c:v>
                </c:pt>
                <c:pt idx="291">
                  <c:v>1346.8234463403996</c:v>
                </c:pt>
                <c:pt idx="292">
                  <c:v>1346.8234463403996</c:v>
                </c:pt>
                <c:pt idx="293">
                  <c:v>1346.8234463403996</c:v>
                </c:pt>
                <c:pt idx="294">
                  <c:v>1346.8234463403996</c:v>
                </c:pt>
                <c:pt idx="295">
                  <c:v>1346.8234463403996</c:v>
                </c:pt>
                <c:pt idx="296">
                  <c:v>1346.8234463403996</c:v>
                </c:pt>
                <c:pt idx="297">
                  <c:v>1346.8234463403996</c:v>
                </c:pt>
                <c:pt idx="298">
                  <c:v>1346.8234463403996</c:v>
                </c:pt>
                <c:pt idx="299">
                  <c:v>1346.8234463403996</c:v>
                </c:pt>
                <c:pt idx="300">
                  <c:v>1346.8234463403996</c:v>
                </c:pt>
                <c:pt idx="301">
                  <c:v>1346.8234463403996</c:v>
                </c:pt>
                <c:pt idx="302">
                  <c:v>1346.8234463403996</c:v>
                </c:pt>
                <c:pt idx="303">
                  <c:v>1346.8234463403996</c:v>
                </c:pt>
                <c:pt idx="304">
                  <c:v>1346.8234463403996</c:v>
                </c:pt>
                <c:pt idx="305">
                  <c:v>1346.8234463403996</c:v>
                </c:pt>
                <c:pt idx="306">
                  <c:v>1346.8234463403996</c:v>
                </c:pt>
                <c:pt idx="307">
                  <c:v>1346.8234463403996</c:v>
                </c:pt>
                <c:pt idx="308">
                  <c:v>1346.8234463403996</c:v>
                </c:pt>
                <c:pt idx="309">
                  <c:v>1346.8234463403996</c:v>
                </c:pt>
                <c:pt idx="310">
                  <c:v>1346.8234463403996</c:v>
                </c:pt>
                <c:pt idx="311">
                  <c:v>1346.8234463403996</c:v>
                </c:pt>
                <c:pt idx="312">
                  <c:v>1346.8234463403996</c:v>
                </c:pt>
                <c:pt idx="313">
                  <c:v>1346.8234463403996</c:v>
                </c:pt>
                <c:pt idx="314">
                  <c:v>1346.8234463403996</c:v>
                </c:pt>
                <c:pt idx="315">
                  <c:v>1346.8234463403996</c:v>
                </c:pt>
                <c:pt idx="316">
                  <c:v>1346.8234463403996</c:v>
                </c:pt>
                <c:pt idx="317">
                  <c:v>1346.8234463403996</c:v>
                </c:pt>
                <c:pt idx="318">
                  <c:v>1346.8234463403996</c:v>
                </c:pt>
                <c:pt idx="319">
                  <c:v>1346.8234463403996</c:v>
                </c:pt>
                <c:pt idx="320">
                  <c:v>1346.8234463403996</c:v>
                </c:pt>
                <c:pt idx="321">
                  <c:v>1346.8234463403996</c:v>
                </c:pt>
                <c:pt idx="322">
                  <c:v>1346.8234463403996</c:v>
                </c:pt>
                <c:pt idx="323">
                  <c:v>1346.8234463403996</c:v>
                </c:pt>
                <c:pt idx="324">
                  <c:v>1346.8234463403996</c:v>
                </c:pt>
                <c:pt idx="325">
                  <c:v>1346.8234463403996</c:v>
                </c:pt>
                <c:pt idx="326">
                  <c:v>1346.8234463403996</c:v>
                </c:pt>
                <c:pt idx="327">
                  <c:v>1346.8234463403996</c:v>
                </c:pt>
                <c:pt idx="328">
                  <c:v>1346.8234463403996</c:v>
                </c:pt>
                <c:pt idx="329">
                  <c:v>1346.8234463403996</c:v>
                </c:pt>
                <c:pt idx="330">
                  <c:v>1346.8234463403996</c:v>
                </c:pt>
                <c:pt idx="331">
                  <c:v>1346.8234463403996</c:v>
                </c:pt>
                <c:pt idx="332">
                  <c:v>1346.8234463403996</c:v>
                </c:pt>
                <c:pt idx="333">
                  <c:v>1346.8234463403996</c:v>
                </c:pt>
                <c:pt idx="334">
                  <c:v>1346.8234463403996</c:v>
                </c:pt>
                <c:pt idx="335">
                  <c:v>1346.8234463403996</c:v>
                </c:pt>
                <c:pt idx="336">
                  <c:v>1346.8234463403996</c:v>
                </c:pt>
                <c:pt idx="337">
                  <c:v>1346.8234463403996</c:v>
                </c:pt>
                <c:pt idx="338">
                  <c:v>1346.8234463403996</c:v>
                </c:pt>
                <c:pt idx="339">
                  <c:v>1346.8234463403996</c:v>
                </c:pt>
                <c:pt idx="340">
                  <c:v>1346.8234463403996</c:v>
                </c:pt>
                <c:pt idx="341">
                  <c:v>1346.8234463403996</c:v>
                </c:pt>
                <c:pt idx="342">
                  <c:v>1346.8234463403996</c:v>
                </c:pt>
                <c:pt idx="343">
                  <c:v>1346.8234463403996</c:v>
                </c:pt>
                <c:pt idx="344">
                  <c:v>1346.8234463403996</c:v>
                </c:pt>
                <c:pt idx="345">
                  <c:v>1346.8234463403996</c:v>
                </c:pt>
                <c:pt idx="346">
                  <c:v>1346.8234463403996</c:v>
                </c:pt>
                <c:pt idx="347">
                  <c:v>1346.8234463403996</c:v>
                </c:pt>
                <c:pt idx="348">
                  <c:v>1346.8234463403996</c:v>
                </c:pt>
                <c:pt idx="349">
                  <c:v>1346.8234463403996</c:v>
                </c:pt>
                <c:pt idx="350">
                  <c:v>1346.8234463403996</c:v>
                </c:pt>
                <c:pt idx="351">
                  <c:v>1346.8234463403996</c:v>
                </c:pt>
                <c:pt idx="352">
                  <c:v>1346.8234463403996</c:v>
                </c:pt>
                <c:pt idx="353">
                  <c:v>1346.8234463403996</c:v>
                </c:pt>
                <c:pt idx="354">
                  <c:v>1346.8234463403996</c:v>
                </c:pt>
                <c:pt idx="355">
                  <c:v>1346.8234463403996</c:v>
                </c:pt>
                <c:pt idx="356">
                  <c:v>1346.8234463403996</c:v>
                </c:pt>
                <c:pt idx="357">
                  <c:v>1346.8234463403996</c:v>
                </c:pt>
                <c:pt idx="358">
                  <c:v>1346.8234463403996</c:v>
                </c:pt>
                <c:pt idx="359">
                  <c:v>1346.8234463403996</c:v>
                </c:pt>
                <c:pt idx="360">
                  <c:v>1346.8234463403996</c:v>
                </c:pt>
                <c:pt idx="361">
                  <c:v>1346.8234463403996</c:v>
                </c:pt>
                <c:pt idx="362">
                  <c:v>1346.8234463403996</c:v>
                </c:pt>
                <c:pt idx="363">
                  <c:v>1346.8234463403996</c:v>
                </c:pt>
                <c:pt idx="364">
                  <c:v>1346.8234463403996</c:v>
                </c:pt>
                <c:pt idx="365">
                  <c:v>1346.8234463403996</c:v>
                </c:pt>
                <c:pt idx="366">
                  <c:v>1346.8234463403996</c:v>
                </c:pt>
                <c:pt idx="367">
                  <c:v>1346.8234463403996</c:v>
                </c:pt>
                <c:pt idx="368">
                  <c:v>1346.8234463403996</c:v>
                </c:pt>
                <c:pt idx="369">
                  <c:v>1346.8234463403996</c:v>
                </c:pt>
                <c:pt idx="370">
                  <c:v>1346.8234463403996</c:v>
                </c:pt>
                <c:pt idx="371">
                  <c:v>1346.8234463403996</c:v>
                </c:pt>
                <c:pt idx="372">
                  <c:v>1346.8234463403996</c:v>
                </c:pt>
                <c:pt idx="373">
                  <c:v>1346.8234463403996</c:v>
                </c:pt>
                <c:pt idx="374">
                  <c:v>1346.8234463403996</c:v>
                </c:pt>
                <c:pt idx="375">
                  <c:v>1346.8234463403996</c:v>
                </c:pt>
                <c:pt idx="376">
                  <c:v>1346.8234463403996</c:v>
                </c:pt>
                <c:pt idx="377">
                  <c:v>1346.8234463403996</c:v>
                </c:pt>
                <c:pt idx="378">
                  <c:v>1346.8234463403996</c:v>
                </c:pt>
                <c:pt idx="379">
                  <c:v>1346.8234463403996</c:v>
                </c:pt>
                <c:pt idx="380">
                  <c:v>1346.8234463403996</c:v>
                </c:pt>
                <c:pt idx="381">
                  <c:v>1346.8234463403996</c:v>
                </c:pt>
                <c:pt idx="382">
                  <c:v>1346.8234463403996</c:v>
                </c:pt>
                <c:pt idx="383">
                  <c:v>1346.8234463403996</c:v>
                </c:pt>
                <c:pt idx="384">
                  <c:v>1346.8234463403996</c:v>
                </c:pt>
                <c:pt idx="385">
                  <c:v>1346.8234463403996</c:v>
                </c:pt>
                <c:pt idx="386">
                  <c:v>1346.8234463403996</c:v>
                </c:pt>
                <c:pt idx="387">
                  <c:v>1346.8234463403996</c:v>
                </c:pt>
                <c:pt idx="388">
                  <c:v>1346.8234463403996</c:v>
                </c:pt>
                <c:pt idx="389">
                  <c:v>1346.8234463403996</c:v>
                </c:pt>
                <c:pt idx="390">
                  <c:v>1346.8234463403996</c:v>
                </c:pt>
                <c:pt idx="391">
                  <c:v>1346.8234463403996</c:v>
                </c:pt>
                <c:pt idx="392">
                  <c:v>1346.8234463403996</c:v>
                </c:pt>
                <c:pt idx="393">
                  <c:v>1346.8234463403996</c:v>
                </c:pt>
                <c:pt idx="394">
                  <c:v>1346.8234463403996</c:v>
                </c:pt>
                <c:pt idx="395">
                  <c:v>1346.8234463403996</c:v>
                </c:pt>
                <c:pt idx="396">
                  <c:v>1346.8234463403996</c:v>
                </c:pt>
                <c:pt idx="397">
                  <c:v>1346.8234463403996</c:v>
                </c:pt>
                <c:pt idx="398">
                  <c:v>1346.8234463403996</c:v>
                </c:pt>
                <c:pt idx="399">
                  <c:v>1346.8234463403996</c:v>
                </c:pt>
                <c:pt idx="400">
                  <c:v>1346.8234463403996</c:v>
                </c:pt>
                <c:pt idx="401">
                  <c:v>1346.8234463403996</c:v>
                </c:pt>
                <c:pt idx="402">
                  <c:v>1346.8234463403996</c:v>
                </c:pt>
                <c:pt idx="403">
                  <c:v>1346.8234463403996</c:v>
                </c:pt>
                <c:pt idx="404">
                  <c:v>1346.8234463403996</c:v>
                </c:pt>
                <c:pt idx="405">
                  <c:v>1346.8234463403996</c:v>
                </c:pt>
                <c:pt idx="406">
                  <c:v>1346.8234463403996</c:v>
                </c:pt>
                <c:pt idx="407">
                  <c:v>1346.8234463403996</c:v>
                </c:pt>
                <c:pt idx="408">
                  <c:v>1346.8234463403996</c:v>
                </c:pt>
                <c:pt idx="409">
                  <c:v>1346.8234463403996</c:v>
                </c:pt>
                <c:pt idx="410">
                  <c:v>1346.8234463403996</c:v>
                </c:pt>
                <c:pt idx="411">
                  <c:v>1346.8234463403996</c:v>
                </c:pt>
                <c:pt idx="412">
                  <c:v>1346.8234463403996</c:v>
                </c:pt>
                <c:pt idx="413">
                  <c:v>1346.8234463403996</c:v>
                </c:pt>
                <c:pt idx="414">
                  <c:v>1346.8234463403996</c:v>
                </c:pt>
                <c:pt idx="415">
                  <c:v>1346.8234463403996</c:v>
                </c:pt>
                <c:pt idx="416">
                  <c:v>1346.8234463403996</c:v>
                </c:pt>
                <c:pt idx="417">
                  <c:v>1346.8234463403996</c:v>
                </c:pt>
                <c:pt idx="418">
                  <c:v>1346.8234463403996</c:v>
                </c:pt>
                <c:pt idx="419">
                  <c:v>1346.8234463403996</c:v>
                </c:pt>
                <c:pt idx="420">
                  <c:v>1346.8234463403996</c:v>
                </c:pt>
                <c:pt idx="421">
                  <c:v>1346.8234463403996</c:v>
                </c:pt>
                <c:pt idx="422">
                  <c:v>1346.8234463403996</c:v>
                </c:pt>
                <c:pt idx="423">
                  <c:v>1346.8234463403996</c:v>
                </c:pt>
                <c:pt idx="424">
                  <c:v>1346.8234463403996</c:v>
                </c:pt>
                <c:pt idx="425">
                  <c:v>1346.8234463403996</c:v>
                </c:pt>
                <c:pt idx="426">
                  <c:v>1346.8234463403996</c:v>
                </c:pt>
                <c:pt idx="427">
                  <c:v>1346.8234463403996</c:v>
                </c:pt>
                <c:pt idx="428">
                  <c:v>1346.8234463403996</c:v>
                </c:pt>
                <c:pt idx="429">
                  <c:v>1346.8234463403996</c:v>
                </c:pt>
                <c:pt idx="430">
                  <c:v>1346.8234463403996</c:v>
                </c:pt>
                <c:pt idx="431">
                  <c:v>1346.8234463403996</c:v>
                </c:pt>
                <c:pt idx="432">
                  <c:v>1346.8234463403996</c:v>
                </c:pt>
                <c:pt idx="433">
                  <c:v>1346.8234463403996</c:v>
                </c:pt>
                <c:pt idx="434">
                  <c:v>1346.8234463403996</c:v>
                </c:pt>
                <c:pt idx="435">
                  <c:v>1346.8234463403996</c:v>
                </c:pt>
                <c:pt idx="436">
                  <c:v>1346.8234463403996</c:v>
                </c:pt>
                <c:pt idx="437">
                  <c:v>1346.8234463403996</c:v>
                </c:pt>
                <c:pt idx="438">
                  <c:v>1346.8234463403996</c:v>
                </c:pt>
                <c:pt idx="439">
                  <c:v>1346.8234463403996</c:v>
                </c:pt>
                <c:pt idx="440">
                  <c:v>1346.8234463403996</c:v>
                </c:pt>
                <c:pt idx="441">
                  <c:v>1346.8234463403996</c:v>
                </c:pt>
                <c:pt idx="442">
                  <c:v>1346.8234463403996</c:v>
                </c:pt>
                <c:pt idx="443">
                  <c:v>1346.8234463403996</c:v>
                </c:pt>
                <c:pt idx="444">
                  <c:v>1346.8234463403996</c:v>
                </c:pt>
                <c:pt idx="445">
                  <c:v>1346.9600583403997</c:v>
                </c:pt>
                <c:pt idx="446">
                  <c:v>1347.1315507403997</c:v>
                </c:pt>
                <c:pt idx="447">
                  <c:v>1347.3031449403998</c:v>
                </c:pt>
                <c:pt idx="448">
                  <c:v>1347.4748223403997</c:v>
                </c:pt>
                <c:pt idx="449">
                  <c:v>1347.6466241403996</c:v>
                </c:pt>
                <c:pt idx="450">
                  <c:v>1347.8185436403996</c:v>
                </c:pt>
                <c:pt idx="451">
                  <c:v>1348.4906815403997</c:v>
                </c:pt>
                <c:pt idx="452">
                  <c:v>1349.2304238403997</c:v>
                </c:pt>
                <c:pt idx="453">
                  <c:v>1349.2304238403997</c:v>
                </c:pt>
                <c:pt idx="454">
                  <c:v>1349.2304238403997</c:v>
                </c:pt>
                <c:pt idx="455">
                  <c:v>1349.2304238403997</c:v>
                </c:pt>
                <c:pt idx="456">
                  <c:v>1349.2304238403997</c:v>
                </c:pt>
                <c:pt idx="457">
                  <c:v>1349.2304238403997</c:v>
                </c:pt>
                <c:pt idx="458">
                  <c:v>1349.9615127403997</c:v>
                </c:pt>
                <c:pt idx="459">
                  <c:v>1350.6175468403997</c:v>
                </c:pt>
                <c:pt idx="460">
                  <c:v>1351.2734413403996</c:v>
                </c:pt>
                <c:pt idx="461">
                  <c:v>1351.9294478403997</c:v>
                </c:pt>
                <c:pt idx="462">
                  <c:v>1352.5854984403998</c:v>
                </c:pt>
                <c:pt idx="463">
                  <c:v>1353.3123605403998</c:v>
                </c:pt>
                <c:pt idx="464">
                  <c:v>1354.0377359403999</c:v>
                </c:pt>
                <c:pt idx="465">
                  <c:v>1354.7725034404</c:v>
                </c:pt>
                <c:pt idx="466">
                  <c:v>1354.7725034404</c:v>
                </c:pt>
                <c:pt idx="467">
                  <c:v>1354.7725034404</c:v>
                </c:pt>
                <c:pt idx="468">
                  <c:v>1354.7725034404</c:v>
                </c:pt>
                <c:pt idx="469">
                  <c:v>1354.7725034404</c:v>
                </c:pt>
                <c:pt idx="470">
                  <c:v>1354.7725034404</c:v>
                </c:pt>
                <c:pt idx="471">
                  <c:v>1354.7725034404</c:v>
                </c:pt>
                <c:pt idx="472">
                  <c:v>1354.7725034404</c:v>
                </c:pt>
                <c:pt idx="473">
                  <c:v>1354.7725034404</c:v>
                </c:pt>
                <c:pt idx="474">
                  <c:v>1355.4998851404</c:v>
                </c:pt>
                <c:pt idx="475">
                  <c:v>1356.1694441403999</c:v>
                </c:pt>
                <c:pt idx="476">
                  <c:v>1356.8353396404</c:v>
                </c:pt>
                <c:pt idx="477">
                  <c:v>1357.4976106403999</c:v>
                </c:pt>
                <c:pt idx="478">
                  <c:v>1358.1566218403998</c:v>
                </c:pt>
                <c:pt idx="479">
                  <c:v>1358.8131122403997</c:v>
                </c:pt>
                <c:pt idx="480">
                  <c:v>1359.4671059403997</c:v>
                </c:pt>
                <c:pt idx="481">
                  <c:v>1360.8029539403997</c:v>
                </c:pt>
                <c:pt idx="482">
                  <c:v>1360.8029539403997</c:v>
                </c:pt>
                <c:pt idx="483">
                  <c:v>1360.8029539403997</c:v>
                </c:pt>
                <c:pt idx="484">
                  <c:v>1360.8029539403997</c:v>
                </c:pt>
                <c:pt idx="485">
                  <c:v>1360.8029539403997</c:v>
                </c:pt>
                <c:pt idx="486">
                  <c:v>1360.8029539403997</c:v>
                </c:pt>
                <c:pt idx="487">
                  <c:v>1360.8029539403997</c:v>
                </c:pt>
                <c:pt idx="488">
                  <c:v>1362.1625339403997</c:v>
                </c:pt>
                <c:pt idx="489">
                  <c:v>1363.4348269403997</c:v>
                </c:pt>
                <c:pt idx="490">
                  <c:v>1364.6929999403997</c:v>
                </c:pt>
                <c:pt idx="491">
                  <c:v>1365.9371879403996</c:v>
                </c:pt>
                <c:pt idx="492">
                  <c:v>1367.1664489403995</c:v>
                </c:pt>
                <c:pt idx="493">
                  <c:v>1368.3823879403994</c:v>
                </c:pt>
                <c:pt idx="494">
                  <c:v>1369.5869939403995</c:v>
                </c:pt>
                <c:pt idx="495">
                  <c:v>1370.8324799403995</c:v>
                </c:pt>
                <c:pt idx="496">
                  <c:v>1370.8324799403995</c:v>
                </c:pt>
                <c:pt idx="497">
                  <c:v>1370.8324799403995</c:v>
                </c:pt>
                <c:pt idx="498">
                  <c:v>1370.8324799403995</c:v>
                </c:pt>
                <c:pt idx="499">
                  <c:v>1370.8324799403995</c:v>
                </c:pt>
                <c:pt idx="500">
                  <c:v>1370.8324799403995</c:v>
                </c:pt>
                <c:pt idx="501">
                  <c:v>1370.8324799403995</c:v>
                </c:pt>
                <c:pt idx="502">
                  <c:v>1405.9922999403996</c:v>
                </c:pt>
                <c:pt idx="503">
                  <c:v>1455.9922999403996</c:v>
                </c:pt>
                <c:pt idx="504">
                  <c:v>1505.9922999403996</c:v>
                </c:pt>
                <c:pt idx="505">
                  <c:v>1555.9922999403996</c:v>
                </c:pt>
                <c:pt idx="506">
                  <c:v>1557.9470679403996</c:v>
                </c:pt>
                <c:pt idx="507">
                  <c:v>1559.1874139403997</c:v>
                </c:pt>
                <c:pt idx="508">
                  <c:v>1560.0087522403996</c:v>
                </c:pt>
                <c:pt idx="509">
                  <c:v>1560.5351025403997</c:v>
                </c:pt>
                <c:pt idx="510">
                  <c:v>1560.5351025403997</c:v>
                </c:pt>
                <c:pt idx="511">
                  <c:v>1560.5351025403997</c:v>
                </c:pt>
                <c:pt idx="512">
                  <c:v>1560.5351025403997</c:v>
                </c:pt>
                <c:pt idx="513">
                  <c:v>1560.5351025403997</c:v>
                </c:pt>
                <c:pt idx="514">
                  <c:v>1560.5351025403997</c:v>
                </c:pt>
                <c:pt idx="515">
                  <c:v>1560.5708300043998</c:v>
                </c:pt>
                <c:pt idx="516">
                  <c:v>1560.6267173943997</c:v>
                </c:pt>
                <c:pt idx="517">
                  <c:v>1560.6839266103998</c:v>
                </c:pt>
                <c:pt idx="518">
                  <c:v>1560.7869630103999</c:v>
                </c:pt>
                <c:pt idx="519">
                  <c:v>1562.5044660103999</c:v>
                </c:pt>
                <c:pt idx="520">
                  <c:v>1612.5044660103999</c:v>
                </c:pt>
                <c:pt idx="521">
                  <c:v>1662.5044660103999</c:v>
                </c:pt>
                <c:pt idx="522">
                  <c:v>1704.7419060104</c:v>
                </c:pt>
                <c:pt idx="523">
                  <c:v>1704.7419060104</c:v>
                </c:pt>
                <c:pt idx="524">
                  <c:v>1704.7419060104</c:v>
                </c:pt>
                <c:pt idx="525">
                  <c:v>1704.7419060104</c:v>
                </c:pt>
                <c:pt idx="526">
                  <c:v>1704.7419060104</c:v>
                </c:pt>
                <c:pt idx="527">
                  <c:v>1704.7419060104</c:v>
                </c:pt>
                <c:pt idx="528">
                  <c:v>1704.7419060104</c:v>
                </c:pt>
                <c:pt idx="529">
                  <c:v>1705.9987920103999</c:v>
                </c:pt>
                <c:pt idx="530">
                  <c:v>1706.6464129103999</c:v>
                </c:pt>
                <c:pt idx="531">
                  <c:v>1706.8493125103998</c:v>
                </c:pt>
                <c:pt idx="532">
                  <c:v>1706.8543944428998</c:v>
                </c:pt>
                <c:pt idx="533">
                  <c:v>1706.8694512688999</c:v>
                </c:pt>
                <c:pt idx="534">
                  <c:v>1706.8905930499</c:v>
                </c:pt>
                <c:pt idx="535">
                  <c:v>1706.9188314819</c:v>
                </c:pt>
                <c:pt idx="536">
                  <c:v>1706.9430212479001</c:v>
                </c:pt>
                <c:pt idx="537">
                  <c:v>1706.9430212479001</c:v>
                </c:pt>
                <c:pt idx="538">
                  <c:v>1706.9430212479001</c:v>
                </c:pt>
                <c:pt idx="539">
                  <c:v>1706.9430212479001</c:v>
                </c:pt>
                <c:pt idx="540">
                  <c:v>1706.9430212479001</c:v>
                </c:pt>
                <c:pt idx="541">
                  <c:v>1706.9430212479001</c:v>
                </c:pt>
                <c:pt idx="542">
                  <c:v>1706.9430212479001</c:v>
                </c:pt>
                <c:pt idx="543">
                  <c:v>1707.9183603479</c:v>
                </c:pt>
                <c:pt idx="544">
                  <c:v>1708.8158389479001</c:v>
                </c:pt>
                <c:pt idx="545">
                  <c:v>1709.7239073479002</c:v>
                </c:pt>
                <c:pt idx="546">
                  <c:v>1710.6631540479002</c:v>
                </c:pt>
                <c:pt idx="547">
                  <c:v>1711.6839340479003</c:v>
                </c:pt>
                <c:pt idx="548">
                  <c:v>1712.8399890479002</c:v>
                </c:pt>
                <c:pt idx="549">
                  <c:v>1713.9970730479001</c:v>
                </c:pt>
                <c:pt idx="550">
                  <c:v>1715.3194630479002</c:v>
                </c:pt>
                <c:pt idx="551">
                  <c:v>1715.3194630479002</c:v>
                </c:pt>
                <c:pt idx="552">
                  <c:v>1715.3194630479002</c:v>
                </c:pt>
                <c:pt idx="553">
                  <c:v>1715.3194630479002</c:v>
                </c:pt>
                <c:pt idx="554">
                  <c:v>1715.3194630479002</c:v>
                </c:pt>
                <c:pt idx="555">
                  <c:v>1715.3194630479002</c:v>
                </c:pt>
                <c:pt idx="556">
                  <c:v>1715.3194630479002</c:v>
                </c:pt>
                <c:pt idx="557">
                  <c:v>1760.7532530479002</c:v>
                </c:pt>
                <c:pt idx="558">
                  <c:v>1810.7532530479002</c:v>
                </c:pt>
                <c:pt idx="559">
                  <c:v>1860.7532530479002</c:v>
                </c:pt>
                <c:pt idx="560">
                  <c:v>1910.7532530479002</c:v>
                </c:pt>
                <c:pt idx="561">
                  <c:v>1910.8485280849002</c:v>
                </c:pt>
                <c:pt idx="562">
                  <c:v>1910.8602553289002</c:v>
                </c:pt>
                <c:pt idx="563">
                  <c:v>1910.8910498839002</c:v>
                </c:pt>
                <c:pt idx="564">
                  <c:v>1910.8910498839002</c:v>
                </c:pt>
                <c:pt idx="565">
                  <c:v>1910.8910498839002</c:v>
                </c:pt>
                <c:pt idx="566">
                  <c:v>1910.8910498839002</c:v>
                </c:pt>
                <c:pt idx="567">
                  <c:v>1910.8910498839002</c:v>
                </c:pt>
                <c:pt idx="568">
                  <c:v>1910.8910498839002</c:v>
                </c:pt>
                <c:pt idx="569">
                  <c:v>1910.8910498839002</c:v>
                </c:pt>
                <c:pt idx="570">
                  <c:v>1921.3933298839002</c:v>
                </c:pt>
                <c:pt idx="571">
                  <c:v>1971.3933298839002</c:v>
                </c:pt>
                <c:pt idx="572">
                  <c:v>2021.3933298839002</c:v>
                </c:pt>
                <c:pt idx="573">
                  <c:v>2071.3933298839002</c:v>
                </c:pt>
                <c:pt idx="574">
                  <c:v>2121.3933298839002</c:v>
                </c:pt>
                <c:pt idx="575">
                  <c:v>2171.3933298839002</c:v>
                </c:pt>
                <c:pt idx="576">
                  <c:v>2221.3933298839002</c:v>
                </c:pt>
                <c:pt idx="577">
                  <c:v>2253.3567998839003</c:v>
                </c:pt>
                <c:pt idx="578">
                  <c:v>2253.3567998839003</c:v>
                </c:pt>
                <c:pt idx="579">
                  <c:v>2253.3567998839003</c:v>
                </c:pt>
                <c:pt idx="580">
                  <c:v>2253.3567998839003</c:v>
                </c:pt>
                <c:pt idx="581">
                  <c:v>2253.3567998839003</c:v>
                </c:pt>
                <c:pt idx="582">
                  <c:v>2253.3567998839003</c:v>
                </c:pt>
                <c:pt idx="583">
                  <c:v>2253.3567998839003</c:v>
                </c:pt>
                <c:pt idx="584">
                  <c:v>2253.8428968839003</c:v>
                </c:pt>
                <c:pt idx="585">
                  <c:v>2254.3351870839001</c:v>
                </c:pt>
                <c:pt idx="586">
                  <c:v>2254.7788498839</c:v>
                </c:pt>
                <c:pt idx="587">
                  <c:v>2255.3128087839</c:v>
                </c:pt>
                <c:pt idx="588">
                  <c:v>2255.7813563838999</c:v>
                </c:pt>
                <c:pt idx="589">
                  <c:v>2256.2890526839001</c:v>
                </c:pt>
                <c:pt idx="590">
                  <c:v>2257.9710366838999</c:v>
                </c:pt>
                <c:pt idx="591">
                  <c:v>2272.7640266838998</c:v>
                </c:pt>
                <c:pt idx="592">
                  <c:v>2272.7640266838998</c:v>
                </c:pt>
                <c:pt idx="593">
                  <c:v>2272.7640266838998</c:v>
                </c:pt>
                <c:pt idx="594">
                  <c:v>2272.7640266838998</c:v>
                </c:pt>
                <c:pt idx="595">
                  <c:v>2272.7640266838998</c:v>
                </c:pt>
                <c:pt idx="596">
                  <c:v>2272.7640266838998</c:v>
                </c:pt>
                <c:pt idx="597">
                  <c:v>2272.7640266838998</c:v>
                </c:pt>
                <c:pt idx="598">
                  <c:v>2274.7419036838996</c:v>
                </c:pt>
                <c:pt idx="599">
                  <c:v>2324.7419036838996</c:v>
                </c:pt>
                <c:pt idx="600">
                  <c:v>2374.7419036838996</c:v>
                </c:pt>
                <c:pt idx="601">
                  <c:v>2374.7451617705997</c:v>
                </c:pt>
                <c:pt idx="602">
                  <c:v>2374.7566406105998</c:v>
                </c:pt>
                <c:pt idx="603">
                  <c:v>2374.7736273385999</c:v>
                </c:pt>
                <c:pt idx="604">
                  <c:v>2374.7941539466001</c:v>
                </c:pt>
                <c:pt idx="605">
                  <c:v>2374.8084810586001</c:v>
                </c:pt>
                <c:pt idx="606">
                  <c:v>2374.8084810586001</c:v>
                </c:pt>
                <c:pt idx="607">
                  <c:v>2374.8084810586001</c:v>
                </c:pt>
                <c:pt idx="608">
                  <c:v>2374.8084810586001</c:v>
                </c:pt>
                <c:pt idx="609">
                  <c:v>2374.8084810586001</c:v>
                </c:pt>
                <c:pt idx="610">
                  <c:v>2374.8084810586001</c:v>
                </c:pt>
                <c:pt idx="611">
                  <c:v>2374.8084810586001</c:v>
                </c:pt>
                <c:pt idx="612">
                  <c:v>2374.8084810586001</c:v>
                </c:pt>
                <c:pt idx="613">
                  <c:v>2375.0969409586</c:v>
                </c:pt>
                <c:pt idx="614">
                  <c:v>2375.3659995585999</c:v>
                </c:pt>
                <c:pt idx="615">
                  <c:v>2375.6297664586</c:v>
                </c:pt>
                <c:pt idx="616">
                  <c:v>2375.8850816586</c:v>
                </c:pt>
                <c:pt idx="617">
                  <c:v>2376.1297642586001</c:v>
                </c:pt>
                <c:pt idx="618">
                  <c:v>2376.3638024586003</c:v>
                </c:pt>
                <c:pt idx="619">
                  <c:v>2376.5875412586001</c:v>
                </c:pt>
                <c:pt idx="620">
                  <c:v>2376.5875412586001</c:v>
                </c:pt>
                <c:pt idx="621">
                  <c:v>2376.5875412586001</c:v>
                </c:pt>
                <c:pt idx="622">
                  <c:v>2376.5875412586001</c:v>
                </c:pt>
                <c:pt idx="623">
                  <c:v>2376.5875412586001</c:v>
                </c:pt>
                <c:pt idx="624">
                  <c:v>2376.5875412586001</c:v>
                </c:pt>
                <c:pt idx="625">
                  <c:v>2376.5875412586001</c:v>
                </c:pt>
                <c:pt idx="626">
                  <c:v>2376.5875412586001</c:v>
                </c:pt>
                <c:pt idx="627">
                  <c:v>2376.5875412586001</c:v>
                </c:pt>
                <c:pt idx="628">
                  <c:v>2376.5875412586001</c:v>
                </c:pt>
                <c:pt idx="629">
                  <c:v>2376.5875412586001</c:v>
                </c:pt>
                <c:pt idx="630">
                  <c:v>2376.5875412586001</c:v>
                </c:pt>
                <c:pt idx="631">
                  <c:v>2376.5875412586001</c:v>
                </c:pt>
                <c:pt idx="632">
                  <c:v>2376.5875412586001</c:v>
                </c:pt>
                <c:pt idx="633">
                  <c:v>2376.5875412586001</c:v>
                </c:pt>
                <c:pt idx="634">
                  <c:v>2376.5875412586001</c:v>
                </c:pt>
                <c:pt idx="635">
                  <c:v>2376.5875412586001</c:v>
                </c:pt>
                <c:pt idx="636">
                  <c:v>2376.5875412586001</c:v>
                </c:pt>
                <c:pt idx="637">
                  <c:v>2376.5875412586001</c:v>
                </c:pt>
                <c:pt idx="638">
                  <c:v>2376.5875412586001</c:v>
                </c:pt>
                <c:pt idx="639">
                  <c:v>2376.5875412586001</c:v>
                </c:pt>
                <c:pt idx="640">
                  <c:v>2376.5875412586001</c:v>
                </c:pt>
                <c:pt idx="641">
                  <c:v>2376.5875412586001</c:v>
                </c:pt>
                <c:pt idx="642">
                  <c:v>2376.5875412586001</c:v>
                </c:pt>
                <c:pt idx="643">
                  <c:v>2376.5875412586001</c:v>
                </c:pt>
                <c:pt idx="644">
                  <c:v>2376.5875412586001</c:v>
                </c:pt>
                <c:pt idx="645">
                  <c:v>2376.5875412586001</c:v>
                </c:pt>
                <c:pt idx="646">
                  <c:v>2376.5875412586001</c:v>
                </c:pt>
                <c:pt idx="647">
                  <c:v>2376.5875412586001</c:v>
                </c:pt>
                <c:pt idx="648">
                  <c:v>2376.5875412586001</c:v>
                </c:pt>
                <c:pt idx="649">
                  <c:v>2376.5875412586001</c:v>
                </c:pt>
                <c:pt idx="650">
                  <c:v>2376.5875412586001</c:v>
                </c:pt>
                <c:pt idx="651">
                  <c:v>2376.5875412586001</c:v>
                </c:pt>
                <c:pt idx="652">
                  <c:v>2376.5875412586001</c:v>
                </c:pt>
                <c:pt idx="653">
                  <c:v>2376.5875412586001</c:v>
                </c:pt>
                <c:pt idx="654">
                  <c:v>2376.5875412586001</c:v>
                </c:pt>
                <c:pt idx="655">
                  <c:v>2376.5875412586001</c:v>
                </c:pt>
                <c:pt idx="656">
                  <c:v>2376.5875412586001</c:v>
                </c:pt>
                <c:pt idx="657">
                  <c:v>2376.5875412586001</c:v>
                </c:pt>
                <c:pt idx="658">
                  <c:v>2376.5875412586001</c:v>
                </c:pt>
                <c:pt idx="659">
                  <c:v>2376.5875412586001</c:v>
                </c:pt>
                <c:pt idx="660">
                  <c:v>2376.5875412586001</c:v>
                </c:pt>
                <c:pt idx="661">
                  <c:v>2376.5875412586001</c:v>
                </c:pt>
                <c:pt idx="662">
                  <c:v>2376.5875412586001</c:v>
                </c:pt>
                <c:pt idx="663">
                  <c:v>2376.5875412586001</c:v>
                </c:pt>
                <c:pt idx="664">
                  <c:v>2376.5875412586001</c:v>
                </c:pt>
                <c:pt idx="665">
                  <c:v>2376.5875412586001</c:v>
                </c:pt>
                <c:pt idx="666">
                  <c:v>2376.5875412586001</c:v>
                </c:pt>
                <c:pt idx="667">
                  <c:v>2376.5875412586001</c:v>
                </c:pt>
                <c:pt idx="668">
                  <c:v>2376.5875412586001</c:v>
                </c:pt>
                <c:pt idx="669">
                  <c:v>2376.5875412586001</c:v>
                </c:pt>
                <c:pt idx="670">
                  <c:v>2376.5875412586001</c:v>
                </c:pt>
                <c:pt idx="671">
                  <c:v>2376.5875412586001</c:v>
                </c:pt>
                <c:pt idx="672">
                  <c:v>2376.5875412586001</c:v>
                </c:pt>
                <c:pt idx="673">
                  <c:v>2376.5875412586001</c:v>
                </c:pt>
                <c:pt idx="674">
                  <c:v>2376.5875412586001</c:v>
                </c:pt>
                <c:pt idx="675">
                  <c:v>2376.5875412586001</c:v>
                </c:pt>
                <c:pt idx="676">
                  <c:v>2376.5875412586001</c:v>
                </c:pt>
                <c:pt idx="677">
                  <c:v>2376.5875412586001</c:v>
                </c:pt>
                <c:pt idx="678">
                  <c:v>2376.5875412586001</c:v>
                </c:pt>
                <c:pt idx="679">
                  <c:v>2376.5875412586001</c:v>
                </c:pt>
                <c:pt idx="680">
                  <c:v>2376.5875412586001</c:v>
                </c:pt>
                <c:pt idx="681">
                  <c:v>2376.5875412586001</c:v>
                </c:pt>
                <c:pt idx="682">
                  <c:v>2376.5875412586001</c:v>
                </c:pt>
                <c:pt idx="683">
                  <c:v>2376.5875412586001</c:v>
                </c:pt>
                <c:pt idx="684">
                  <c:v>2376.5875412586001</c:v>
                </c:pt>
                <c:pt idx="685">
                  <c:v>2376.5875412586001</c:v>
                </c:pt>
                <c:pt idx="686">
                  <c:v>2376.5875412586001</c:v>
                </c:pt>
                <c:pt idx="687">
                  <c:v>2376.5875412586001</c:v>
                </c:pt>
                <c:pt idx="688">
                  <c:v>2376.5875412586001</c:v>
                </c:pt>
                <c:pt idx="689">
                  <c:v>2376.5875412586001</c:v>
                </c:pt>
                <c:pt idx="690">
                  <c:v>2376.5875412586001</c:v>
                </c:pt>
                <c:pt idx="691">
                  <c:v>2376.5875412586001</c:v>
                </c:pt>
                <c:pt idx="692">
                  <c:v>2376.5875412586001</c:v>
                </c:pt>
                <c:pt idx="693">
                  <c:v>2376.5875412586001</c:v>
                </c:pt>
                <c:pt idx="694">
                  <c:v>2376.5875412586001</c:v>
                </c:pt>
                <c:pt idx="695">
                  <c:v>2376.5875412586001</c:v>
                </c:pt>
                <c:pt idx="696">
                  <c:v>2376.5875412586001</c:v>
                </c:pt>
                <c:pt idx="697">
                  <c:v>2376.5875412586001</c:v>
                </c:pt>
                <c:pt idx="698">
                  <c:v>2376.5875412586001</c:v>
                </c:pt>
                <c:pt idx="699">
                  <c:v>2376.5875412586001</c:v>
                </c:pt>
                <c:pt idx="700">
                  <c:v>2376.5875412586001</c:v>
                </c:pt>
                <c:pt idx="701">
                  <c:v>2376.5875412586001</c:v>
                </c:pt>
                <c:pt idx="702">
                  <c:v>2376.5875412586001</c:v>
                </c:pt>
                <c:pt idx="703">
                  <c:v>2376.5875412586001</c:v>
                </c:pt>
                <c:pt idx="704">
                  <c:v>2376.5875412586001</c:v>
                </c:pt>
                <c:pt idx="705">
                  <c:v>2376.5875412586001</c:v>
                </c:pt>
                <c:pt idx="706">
                  <c:v>2376.5875412586001</c:v>
                </c:pt>
                <c:pt idx="707">
                  <c:v>2376.5875412586001</c:v>
                </c:pt>
                <c:pt idx="708">
                  <c:v>2376.5875412586001</c:v>
                </c:pt>
                <c:pt idx="709">
                  <c:v>2376.5875412586001</c:v>
                </c:pt>
                <c:pt idx="710">
                  <c:v>2376.5875412586001</c:v>
                </c:pt>
                <c:pt idx="711">
                  <c:v>2376.5875412586001</c:v>
                </c:pt>
                <c:pt idx="712">
                  <c:v>2376.5875412586001</c:v>
                </c:pt>
                <c:pt idx="713">
                  <c:v>2376.5875412586001</c:v>
                </c:pt>
                <c:pt idx="714">
                  <c:v>2376.5875412586001</c:v>
                </c:pt>
                <c:pt idx="715">
                  <c:v>2376.5875412586001</c:v>
                </c:pt>
                <c:pt idx="716">
                  <c:v>2376.5875412586001</c:v>
                </c:pt>
                <c:pt idx="717">
                  <c:v>2376.5875412586001</c:v>
                </c:pt>
                <c:pt idx="718">
                  <c:v>2376.5875412586001</c:v>
                </c:pt>
                <c:pt idx="719">
                  <c:v>2376.5875412586001</c:v>
                </c:pt>
                <c:pt idx="720">
                  <c:v>2376.5875412586001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566296"/>
        <c:axId val="557566688"/>
      </c:scatterChart>
      <c:valAx>
        <c:axId val="557566296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66688"/>
        <c:crosses val="autoZero"/>
        <c:crossBetween val="midCat"/>
      </c:valAx>
      <c:valAx>
        <c:axId val="5575666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 smtClean="0"/>
                  <a:t>Cumulative Flows (CFS)</a:t>
                </a:r>
                <a:endParaRPr lang="en-US" sz="1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66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34706075435294"/>
          <c:y val="2.0588808234908138E-2"/>
          <c:w val="0.345236963068632"/>
          <c:h val="0.367432025098425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 Increase</a:t>
            </a:r>
            <a:r>
              <a:rPr lang="en-US" baseline="0"/>
              <a:t> in Recharge due to GW Return Flows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'uzf gage k=4.32ftday'!$P$3</c:f>
              <c:strCache>
                <c:ptCount val="1"/>
                <c:pt idx="0">
                  <c:v>Soil water storage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'uzf gage k=4.32ftday'!$M$3:$M$759</c:f>
              <c:numCache>
                <c:formatCode>d\-mmm</c:formatCode>
                <c:ptCount val="757"/>
                <c:pt idx="1">
                  <c:v>42736</c:v>
                </c:pt>
                <c:pt idx="2">
                  <c:v>42737</c:v>
                </c:pt>
                <c:pt idx="3">
                  <c:v>42738</c:v>
                </c:pt>
                <c:pt idx="4">
                  <c:v>42739</c:v>
                </c:pt>
                <c:pt idx="5">
                  <c:v>42740</c:v>
                </c:pt>
                <c:pt idx="6">
                  <c:v>42741</c:v>
                </c:pt>
                <c:pt idx="7">
                  <c:v>42742</c:v>
                </c:pt>
                <c:pt idx="8">
                  <c:v>42743</c:v>
                </c:pt>
                <c:pt idx="9">
                  <c:v>42744</c:v>
                </c:pt>
                <c:pt idx="10">
                  <c:v>42745</c:v>
                </c:pt>
                <c:pt idx="11">
                  <c:v>42746</c:v>
                </c:pt>
                <c:pt idx="12">
                  <c:v>42747</c:v>
                </c:pt>
                <c:pt idx="13">
                  <c:v>42748</c:v>
                </c:pt>
                <c:pt idx="14">
                  <c:v>42749</c:v>
                </c:pt>
                <c:pt idx="15">
                  <c:v>42750</c:v>
                </c:pt>
                <c:pt idx="16">
                  <c:v>42751</c:v>
                </c:pt>
                <c:pt idx="17">
                  <c:v>42752</c:v>
                </c:pt>
                <c:pt idx="18">
                  <c:v>42753</c:v>
                </c:pt>
                <c:pt idx="19">
                  <c:v>42754</c:v>
                </c:pt>
                <c:pt idx="20">
                  <c:v>42755</c:v>
                </c:pt>
                <c:pt idx="21">
                  <c:v>42756</c:v>
                </c:pt>
                <c:pt idx="22">
                  <c:v>42757</c:v>
                </c:pt>
                <c:pt idx="23">
                  <c:v>42758</c:v>
                </c:pt>
                <c:pt idx="24">
                  <c:v>42759</c:v>
                </c:pt>
                <c:pt idx="25">
                  <c:v>42760</c:v>
                </c:pt>
                <c:pt idx="26">
                  <c:v>42761</c:v>
                </c:pt>
                <c:pt idx="27">
                  <c:v>42762</c:v>
                </c:pt>
                <c:pt idx="28">
                  <c:v>42763</c:v>
                </c:pt>
                <c:pt idx="29">
                  <c:v>42764</c:v>
                </c:pt>
                <c:pt idx="30">
                  <c:v>42765</c:v>
                </c:pt>
                <c:pt idx="31">
                  <c:v>42766</c:v>
                </c:pt>
                <c:pt idx="32">
                  <c:v>42767</c:v>
                </c:pt>
                <c:pt idx="33">
                  <c:v>42768</c:v>
                </c:pt>
                <c:pt idx="34">
                  <c:v>42769</c:v>
                </c:pt>
                <c:pt idx="35">
                  <c:v>42770</c:v>
                </c:pt>
                <c:pt idx="36">
                  <c:v>42771</c:v>
                </c:pt>
                <c:pt idx="37">
                  <c:v>42772</c:v>
                </c:pt>
                <c:pt idx="38">
                  <c:v>42773</c:v>
                </c:pt>
                <c:pt idx="39">
                  <c:v>42774</c:v>
                </c:pt>
                <c:pt idx="40">
                  <c:v>42775</c:v>
                </c:pt>
                <c:pt idx="41">
                  <c:v>42776</c:v>
                </c:pt>
                <c:pt idx="42">
                  <c:v>42777</c:v>
                </c:pt>
                <c:pt idx="43">
                  <c:v>42778</c:v>
                </c:pt>
                <c:pt idx="44">
                  <c:v>42779</c:v>
                </c:pt>
                <c:pt idx="45">
                  <c:v>42780</c:v>
                </c:pt>
                <c:pt idx="46">
                  <c:v>42781</c:v>
                </c:pt>
                <c:pt idx="47">
                  <c:v>42782</c:v>
                </c:pt>
                <c:pt idx="48">
                  <c:v>42783</c:v>
                </c:pt>
                <c:pt idx="49">
                  <c:v>42784</c:v>
                </c:pt>
                <c:pt idx="50">
                  <c:v>42785</c:v>
                </c:pt>
                <c:pt idx="51">
                  <c:v>42786</c:v>
                </c:pt>
                <c:pt idx="52">
                  <c:v>42787</c:v>
                </c:pt>
                <c:pt idx="53">
                  <c:v>42788</c:v>
                </c:pt>
                <c:pt idx="54">
                  <c:v>42789</c:v>
                </c:pt>
                <c:pt idx="55">
                  <c:v>42790</c:v>
                </c:pt>
                <c:pt idx="56">
                  <c:v>42791</c:v>
                </c:pt>
                <c:pt idx="57">
                  <c:v>42792</c:v>
                </c:pt>
                <c:pt idx="58">
                  <c:v>42793</c:v>
                </c:pt>
                <c:pt idx="59">
                  <c:v>42794</c:v>
                </c:pt>
                <c:pt idx="60">
                  <c:v>42795</c:v>
                </c:pt>
                <c:pt idx="61">
                  <c:v>42796</c:v>
                </c:pt>
                <c:pt idx="62">
                  <c:v>42797</c:v>
                </c:pt>
                <c:pt idx="63">
                  <c:v>42798</c:v>
                </c:pt>
                <c:pt idx="64">
                  <c:v>42799</c:v>
                </c:pt>
                <c:pt idx="65">
                  <c:v>42800</c:v>
                </c:pt>
                <c:pt idx="66">
                  <c:v>42801</c:v>
                </c:pt>
                <c:pt idx="67">
                  <c:v>42802</c:v>
                </c:pt>
                <c:pt idx="68">
                  <c:v>42803</c:v>
                </c:pt>
                <c:pt idx="69">
                  <c:v>42804</c:v>
                </c:pt>
                <c:pt idx="70">
                  <c:v>42805</c:v>
                </c:pt>
                <c:pt idx="71">
                  <c:v>42806</c:v>
                </c:pt>
                <c:pt idx="72">
                  <c:v>42807</c:v>
                </c:pt>
                <c:pt idx="73">
                  <c:v>42808</c:v>
                </c:pt>
                <c:pt idx="74">
                  <c:v>42809</c:v>
                </c:pt>
                <c:pt idx="75">
                  <c:v>42810</c:v>
                </c:pt>
                <c:pt idx="76">
                  <c:v>42811</c:v>
                </c:pt>
                <c:pt idx="77">
                  <c:v>42812</c:v>
                </c:pt>
                <c:pt idx="78">
                  <c:v>42813</c:v>
                </c:pt>
                <c:pt idx="79">
                  <c:v>42814</c:v>
                </c:pt>
                <c:pt idx="80">
                  <c:v>42815</c:v>
                </c:pt>
                <c:pt idx="81">
                  <c:v>42816</c:v>
                </c:pt>
                <c:pt idx="82">
                  <c:v>42817</c:v>
                </c:pt>
                <c:pt idx="83">
                  <c:v>42818</c:v>
                </c:pt>
                <c:pt idx="84">
                  <c:v>42819</c:v>
                </c:pt>
                <c:pt idx="85">
                  <c:v>42820</c:v>
                </c:pt>
                <c:pt idx="86">
                  <c:v>42821</c:v>
                </c:pt>
                <c:pt idx="87">
                  <c:v>42822</c:v>
                </c:pt>
                <c:pt idx="88">
                  <c:v>42823</c:v>
                </c:pt>
                <c:pt idx="89">
                  <c:v>42824</c:v>
                </c:pt>
                <c:pt idx="90">
                  <c:v>42825</c:v>
                </c:pt>
                <c:pt idx="91">
                  <c:v>42826</c:v>
                </c:pt>
                <c:pt idx="92">
                  <c:v>42827</c:v>
                </c:pt>
                <c:pt idx="93">
                  <c:v>42828</c:v>
                </c:pt>
                <c:pt idx="94">
                  <c:v>42829</c:v>
                </c:pt>
                <c:pt idx="95">
                  <c:v>42830</c:v>
                </c:pt>
                <c:pt idx="96">
                  <c:v>42831</c:v>
                </c:pt>
                <c:pt idx="97">
                  <c:v>42832</c:v>
                </c:pt>
                <c:pt idx="98">
                  <c:v>42833</c:v>
                </c:pt>
                <c:pt idx="99">
                  <c:v>42834</c:v>
                </c:pt>
                <c:pt idx="100">
                  <c:v>42835</c:v>
                </c:pt>
                <c:pt idx="101">
                  <c:v>42836</c:v>
                </c:pt>
                <c:pt idx="102">
                  <c:v>42837</c:v>
                </c:pt>
                <c:pt idx="103">
                  <c:v>42838</c:v>
                </c:pt>
                <c:pt idx="104">
                  <c:v>42839</c:v>
                </c:pt>
                <c:pt idx="105">
                  <c:v>42840</c:v>
                </c:pt>
                <c:pt idx="106">
                  <c:v>42841</c:v>
                </c:pt>
                <c:pt idx="107">
                  <c:v>42842</c:v>
                </c:pt>
                <c:pt idx="108">
                  <c:v>42843</c:v>
                </c:pt>
                <c:pt idx="109">
                  <c:v>42844</c:v>
                </c:pt>
                <c:pt idx="110">
                  <c:v>42845</c:v>
                </c:pt>
                <c:pt idx="111">
                  <c:v>42846</c:v>
                </c:pt>
                <c:pt idx="112">
                  <c:v>42847</c:v>
                </c:pt>
                <c:pt idx="113">
                  <c:v>42848</c:v>
                </c:pt>
                <c:pt idx="114">
                  <c:v>42849</c:v>
                </c:pt>
                <c:pt idx="115">
                  <c:v>42850</c:v>
                </c:pt>
                <c:pt idx="116">
                  <c:v>42851</c:v>
                </c:pt>
                <c:pt idx="117">
                  <c:v>42852</c:v>
                </c:pt>
                <c:pt idx="118">
                  <c:v>42853</c:v>
                </c:pt>
                <c:pt idx="119">
                  <c:v>42854</c:v>
                </c:pt>
                <c:pt idx="120">
                  <c:v>42855</c:v>
                </c:pt>
                <c:pt idx="121">
                  <c:v>42856</c:v>
                </c:pt>
                <c:pt idx="122">
                  <c:v>42857</c:v>
                </c:pt>
                <c:pt idx="123">
                  <c:v>42858</c:v>
                </c:pt>
                <c:pt idx="124">
                  <c:v>42859</c:v>
                </c:pt>
                <c:pt idx="125">
                  <c:v>42860</c:v>
                </c:pt>
                <c:pt idx="126">
                  <c:v>42861</c:v>
                </c:pt>
                <c:pt idx="127">
                  <c:v>42862</c:v>
                </c:pt>
                <c:pt idx="128">
                  <c:v>42863</c:v>
                </c:pt>
                <c:pt idx="129">
                  <c:v>42864</c:v>
                </c:pt>
                <c:pt idx="130">
                  <c:v>42865</c:v>
                </c:pt>
                <c:pt idx="131">
                  <c:v>42866</c:v>
                </c:pt>
                <c:pt idx="132">
                  <c:v>42867</c:v>
                </c:pt>
                <c:pt idx="133">
                  <c:v>42868</c:v>
                </c:pt>
                <c:pt idx="134">
                  <c:v>42869</c:v>
                </c:pt>
                <c:pt idx="135">
                  <c:v>42870</c:v>
                </c:pt>
                <c:pt idx="136">
                  <c:v>42871</c:v>
                </c:pt>
                <c:pt idx="137">
                  <c:v>42872</c:v>
                </c:pt>
                <c:pt idx="138">
                  <c:v>42873</c:v>
                </c:pt>
                <c:pt idx="139">
                  <c:v>42874</c:v>
                </c:pt>
                <c:pt idx="140">
                  <c:v>42875</c:v>
                </c:pt>
                <c:pt idx="141">
                  <c:v>42876</c:v>
                </c:pt>
                <c:pt idx="142">
                  <c:v>42877</c:v>
                </c:pt>
                <c:pt idx="143">
                  <c:v>42878</c:v>
                </c:pt>
                <c:pt idx="144">
                  <c:v>42879</c:v>
                </c:pt>
                <c:pt idx="145">
                  <c:v>42880</c:v>
                </c:pt>
                <c:pt idx="146">
                  <c:v>42881</c:v>
                </c:pt>
                <c:pt idx="147">
                  <c:v>42882</c:v>
                </c:pt>
                <c:pt idx="148">
                  <c:v>42883</c:v>
                </c:pt>
                <c:pt idx="149">
                  <c:v>42884</c:v>
                </c:pt>
                <c:pt idx="150">
                  <c:v>42885</c:v>
                </c:pt>
                <c:pt idx="151">
                  <c:v>42886</c:v>
                </c:pt>
                <c:pt idx="152">
                  <c:v>42887</c:v>
                </c:pt>
                <c:pt idx="153">
                  <c:v>42888</c:v>
                </c:pt>
                <c:pt idx="154">
                  <c:v>42889</c:v>
                </c:pt>
                <c:pt idx="155">
                  <c:v>42890</c:v>
                </c:pt>
                <c:pt idx="156">
                  <c:v>42891</c:v>
                </c:pt>
                <c:pt idx="157">
                  <c:v>42892</c:v>
                </c:pt>
                <c:pt idx="158">
                  <c:v>42893</c:v>
                </c:pt>
                <c:pt idx="159">
                  <c:v>42894</c:v>
                </c:pt>
                <c:pt idx="160">
                  <c:v>42895</c:v>
                </c:pt>
                <c:pt idx="161">
                  <c:v>42896</c:v>
                </c:pt>
                <c:pt idx="162">
                  <c:v>42897</c:v>
                </c:pt>
                <c:pt idx="163">
                  <c:v>42898</c:v>
                </c:pt>
                <c:pt idx="164">
                  <c:v>42899</c:v>
                </c:pt>
                <c:pt idx="165">
                  <c:v>42900</c:v>
                </c:pt>
                <c:pt idx="166">
                  <c:v>42901</c:v>
                </c:pt>
                <c:pt idx="167">
                  <c:v>42902</c:v>
                </c:pt>
                <c:pt idx="168">
                  <c:v>42903</c:v>
                </c:pt>
                <c:pt idx="169">
                  <c:v>42904</c:v>
                </c:pt>
                <c:pt idx="170">
                  <c:v>42905</c:v>
                </c:pt>
                <c:pt idx="171">
                  <c:v>42906</c:v>
                </c:pt>
                <c:pt idx="172">
                  <c:v>42907</c:v>
                </c:pt>
                <c:pt idx="173">
                  <c:v>42908</c:v>
                </c:pt>
                <c:pt idx="174">
                  <c:v>42909</c:v>
                </c:pt>
                <c:pt idx="175">
                  <c:v>42910</c:v>
                </c:pt>
                <c:pt idx="176">
                  <c:v>42911</c:v>
                </c:pt>
                <c:pt idx="177">
                  <c:v>42912</c:v>
                </c:pt>
                <c:pt idx="178">
                  <c:v>42913</c:v>
                </c:pt>
                <c:pt idx="179">
                  <c:v>42914</c:v>
                </c:pt>
                <c:pt idx="180">
                  <c:v>42915</c:v>
                </c:pt>
                <c:pt idx="181">
                  <c:v>42916</c:v>
                </c:pt>
                <c:pt idx="182">
                  <c:v>42917</c:v>
                </c:pt>
                <c:pt idx="183">
                  <c:v>42918</c:v>
                </c:pt>
                <c:pt idx="184">
                  <c:v>42919</c:v>
                </c:pt>
                <c:pt idx="185">
                  <c:v>42920</c:v>
                </c:pt>
                <c:pt idx="186">
                  <c:v>42921</c:v>
                </c:pt>
                <c:pt idx="187">
                  <c:v>42922</c:v>
                </c:pt>
                <c:pt idx="188">
                  <c:v>42923</c:v>
                </c:pt>
                <c:pt idx="189">
                  <c:v>42924</c:v>
                </c:pt>
                <c:pt idx="190">
                  <c:v>42925</c:v>
                </c:pt>
                <c:pt idx="191">
                  <c:v>42926</c:v>
                </c:pt>
                <c:pt idx="192">
                  <c:v>42927</c:v>
                </c:pt>
                <c:pt idx="193">
                  <c:v>42928</c:v>
                </c:pt>
                <c:pt idx="194">
                  <c:v>42929</c:v>
                </c:pt>
                <c:pt idx="195">
                  <c:v>42930</c:v>
                </c:pt>
                <c:pt idx="196">
                  <c:v>42931</c:v>
                </c:pt>
                <c:pt idx="197">
                  <c:v>42932</c:v>
                </c:pt>
                <c:pt idx="198">
                  <c:v>42933</c:v>
                </c:pt>
                <c:pt idx="199">
                  <c:v>42934</c:v>
                </c:pt>
                <c:pt idx="200">
                  <c:v>42935</c:v>
                </c:pt>
                <c:pt idx="201">
                  <c:v>42936</c:v>
                </c:pt>
                <c:pt idx="202">
                  <c:v>42937</c:v>
                </c:pt>
                <c:pt idx="203">
                  <c:v>42938</c:v>
                </c:pt>
                <c:pt idx="204">
                  <c:v>42939</c:v>
                </c:pt>
                <c:pt idx="205">
                  <c:v>42940</c:v>
                </c:pt>
                <c:pt idx="206">
                  <c:v>42941</c:v>
                </c:pt>
                <c:pt idx="207">
                  <c:v>42942</c:v>
                </c:pt>
                <c:pt idx="208">
                  <c:v>42943</c:v>
                </c:pt>
                <c:pt idx="209">
                  <c:v>42944</c:v>
                </c:pt>
                <c:pt idx="210">
                  <c:v>42945</c:v>
                </c:pt>
                <c:pt idx="211">
                  <c:v>42946</c:v>
                </c:pt>
                <c:pt idx="212">
                  <c:v>42947</c:v>
                </c:pt>
                <c:pt idx="213">
                  <c:v>42948</c:v>
                </c:pt>
                <c:pt idx="214">
                  <c:v>42949</c:v>
                </c:pt>
                <c:pt idx="215">
                  <c:v>42950</c:v>
                </c:pt>
                <c:pt idx="216">
                  <c:v>42951</c:v>
                </c:pt>
                <c:pt idx="217">
                  <c:v>42952</c:v>
                </c:pt>
                <c:pt idx="218">
                  <c:v>42953</c:v>
                </c:pt>
                <c:pt idx="219">
                  <c:v>42954</c:v>
                </c:pt>
                <c:pt idx="220">
                  <c:v>42955</c:v>
                </c:pt>
                <c:pt idx="221">
                  <c:v>42956</c:v>
                </c:pt>
                <c:pt idx="222">
                  <c:v>42957</c:v>
                </c:pt>
                <c:pt idx="223">
                  <c:v>42958</c:v>
                </c:pt>
                <c:pt idx="224">
                  <c:v>42959</c:v>
                </c:pt>
                <c:pt idx="225">
                  <c:v>42960</c:v>
                </c:pt>
                <c:pt idx="226">
                  <c:v>42961</c:v>
                </c:pt>
                <c:pt idx="227">
                  <c:v>42962</c:v>
                </c:pt>
                <c:pt idx="228">
                  <c:v>42963</c:v>
                </c:pt>
                <c:pt idx="229">
                  <c:v>42964</c:v>
                </c:pt>
                <c:pt idx="230">
                  <c:v>42965</c:v>
                </c:pt>
                <c:pt idx="231">
                  <c:v>42966</c:v>
                </c:pt>
                <c:pt idx="232">
                  <c:v>42967</c:v>
                </c:pt>
                <c:pt idx="233">
                  <c:v>42968</c:v>
                </c:pt>
                <c:pt idx="234">
                  <c:v>42969</c:v>
                </c:pt>
                <c:pt idx="235">
                  <c:v>42970</c:v>
                </c:pt>
                <c:pt idx="236">
                  <c:v>42971</c:v>
                </c:pt>
                <c:pt idx="237">
                  <c:v>42972</c:v>
                </c:pt>
                <c:pt idx="238">
                  <c:v>42973</c:v>
                </c:pt>
                <c:pt idx="239">
                  <c:v>42974</c:v>
                </c:pt>
                <c:pt idx="240">
                  <c:v>42975</c:v>
                </c:pt>
                <c:pt idx="241">
                  <c:v>42976</c:v>
                </c:pt>
                <c:pt idx="242">
                  <c:v>42977</c:v>
                </c:pt>
                <c:pt idx="243">
                  <c:v>42978</c:v>
                </c:pt>
                <c:pt idx="244">
                  <c:v>42979</c:v>
                </c:pt>
                <c:pt idx="245">
                  <c:v>42980</c:v>
                </c:pt>
                <c:pt idx="246">
                  <c:v>42981</c:v>
                </c:pt>
                <c:pt idx="247">
                  <c:v>42982</c:v>
                </c:pt>
                <c:pt idx="248">
                  <c:v>42983</c:v>
                </c:pt>
                <c:pt idx="249">
                  <c:v>42984</c:v>
                </c:pt>
                <c:pt idx="250">
                  <c:v>42985</c:v>
                </c:pt>
                <c:pt idx="251">
                  <c:v>42986</c:v>
                </c:pt>
                <c:pt idx="252">
                  <c:v>42987</c:v>
                </c:pt>
                <c:pt idx="253">
                  <c:v>42988</c:v>
                </c:pt>
                <c:pt idx="254">
                  <c:v>42989</c:v>
                </c:pt>
                <c:pt idx="255">
                  <c:v>42990</c:v>
                </c:pt>
                <c:pt idx="256">
                  <c:v>42991</c:v>
                </c:pt>
                <c:pt idx="257">
                  <c:v>42992</c:v>
                </c:pt>
                <c:pt idx="258">
                  <c:v>42993</c:v>
                </c:pt>
                <c:pt idx="259">
                  <c:v>42994</c:v>
                </c:pt>
                <c:pt idx="260">
                  <c:v>42995</c:v>
                </c:pt>
                <c:pt idx="261">
                  <c:v>42996</c:v>
                </c:pt>
                <c:pt idx="262">
                  <c:v>42997</c:v>
                </c:pt>
                <c:pt idx="263">
                  <c:v>42998</c:v>
                </c:pt>
                <c:pt idx="264">
                  <c:v>42999</c:v>
                </c:pt>
                <c:pt idx="265">
                  <c:v>43000</c:v>
                </c:pt>
                <c:pt idx="266">
                  <c:v>43001</c:v>
                </c:pt>
                <c:pt idx="267">
                  <c:v>43002</c:v>
                </c:pt>
                <c:pt idx="268">
                  <c:v>43003</c:v>
                </c:pt>
                <c:pt idx="269">
                  <c:v>43004</c:v>
                </c:pt>
                <c:pt idx="270">
                  <c:v>43005</c:v>
                </c:pt>
                <c:pt idx="271">
                  <c:v>43006</c:v>
                </c:pt>
                <c:pt idx="272">
                  <c:v>43007</c:v>
                </c:pt>
                <c:pt idx="273">
                  <c:v>43008</c:v>
                </c:pt>
                <c:pt idx="274">
                  <c:v>43009</c:v>
                </c:pt>
                <c:pt idx="275">
                  <c:v>43010</c:v>
                </c:pt>
                <c:pt idx="276">
                  <c:v>43011</c:v>
                </c:pt>
                <c:pt idx="277">
                  <c:v>43012</c:v>
                </c:pt>
                <c:pt idx="278">
                  <c:v>43013</c:v>
                </c:pt>
                <c:pt idx="279">
                  <c:v>43014</c:v>
                </c:pt>
                <c:pt idx="280">
                  <c:v>43015</c:v>
                </c:pt>
                <c:pt idx="281">
                  <c:v>43016</c:v>
                </c:pt>
                <c:pt idx="282">
                  <c:v>43017</c:v>
                </c:pt>
                <c:pt idx="283">
                  <c:v>43018</c:v>
                </c:pt>
                <c:pt idx="284">
                  <c:v>43019</c:v>
                </c:pt>
                <c:pt idx="285">
                  <c:v>43020</c:v>
                </c:pt>
                <c:pt idx="286">
                  <c:v>43021</c:v>
                </c:pt>
                <c:pt idx="287">
                  <c:v>43022</c:v>
                </c:pt>
                <c:pt idx="288">
                  <c:v>43023</c:v>
                </c:pt>
                <c:pt idx="289">
                  <c:v>43024</c:v>
                </c:pt>
                <c:pt idx="290">
                  <c:v>43025</c:v>
                </c:pt>
                <c:pt idx="291">
                  <c:v>43026</c:v>
                </c:pt>
                <c:pt idx="292">
                  <c:v>43027</c:v>
                </c:pt>
                <c:pt idx="293">
                  <c:v>43028</c:v>
                </c:pt>
                <c:pt idx="294">
                  <c:v>43029</c:v>
                </c:pt>
                <c:pt idx="295">
                  <c:v>43030</c:v>
                </c:pt>
                <c:pt idx="296">
                  <c:v>43031</c:v>
                </c:pt>
                <c:pt idx="297">
                  <c:v>43032</c:v>
                </c:pt>
                <c:pt idx="298">
                  <c:v>43033</c:v>
                </c:pt>
                <c:pt idx="299">
                  <c:v>43034</c:v>
                </c:pt>
                <c:pt idx="300">
                  <c:v>43035</c:v>
                </c:pt>
                <c:pt idx="301">
                  <c:v>43036</c:v>
                </c:pt>
                <c:pt idx="302">
                  <c:v>43037</c:v>
                </c:pt>
                <c:pt idx="303">
                  <c:v>43038</c:v>
                </c:pt>
                <c:pt idx="304">
                  <c:v>43039</c:v>
                </c:pt>
                <c:pt idx="305">
                  <c:v>43040</c:v>
                </c:pt>
                <c:pt idx="306">
                  <c:v>43041</c:v>
                </c:pt>
                <c:pt idx="307">
                  <c:v>43042</c:v>
                </c:pt>
                <c:pt idx="308">
                  <c:v>43043</c:v>
                </c:pt>
                <c:pt idx="309">
                  <c:v>43044</c:v>
                </c:pt>
                <c:pt idx="310">
                  <c:v>43045</c:v>
                </c:pt>
                <c:pt idx="311">
                  <c:v>43046</c:v>
                </c:pt>
                <c:pt idx="312">
                  <c:v>43047</c:v>
                </c:pt>
                <c:pt idx="313">
                  <c:v>43048</c:v>
                </c:pt>
                <c:pt idx="314">
                  <c:v>43049</c:v>
                </c:pt>
                <c:pt idx="315">
                  <c:v>43050</c:v>
                </c:pt>
                <c:pt idx="316">
                  <c:v>43051</c:v>
                </c:pt>
                <c:pt idx="317">
                  <c:v>43052</c:v>
                </c:pt>
                <c:pt idx="318">
                  <c:v>43053</c:v>
                </c:pt>
                <c:pt idx="319">
                  <c:v>43054</c:v>
                </c:pt>
                <c:pt idx="320">
                  <c:v>43055</c:v>
                </c:pt>
                <c:pt idx="321">
                  <c:v>43056</c:v>
                </c:pt>
                <c:pt idx="322">
                  <c:v>43057</c:v>
                </c:pt>
                <c:pt idx="323">
                  <c:v>43058</c:v>
                </c:pt>
                <c:pt idx="324">
                  <c:v>43059</c:v>
                </c:pt>
                <c:pt idx="325">
                  <c:v>43060</c:v>
                </c:pt>
                <c:pt idx="326">
                  <c:v>43061</c:v>
                </c:pt>
                <c:pt idx="327">
                  <c:v>43062</c:v>
                </c:pt>
                <c:pt idx="328">
                  <c:v>43063</c:v>
                </c:pt>
                <c:pt idx="329">
                  <c:v>43064</c:v>
                </c:pt>
                <c:pt idx="330">
                  <c:v>43065</c:v>
                </c:pt>
                <c:pt idx="331">
                  <c:v>43066</c:v>
                </c:pt>
                <c:pt idx="332">
                  <c:v>43067</c:v>
                </c:pt>
                <c:pt idx="333">
                  <c:v>43068</c:v>
                </c:pt>
                <c:pt idx="334">
                  <c:v>43069</c:v>
                </c:pt>
                <c:pt idx="335">
                  <c:v>43070</c:v>
                </c:pt>
                <c:pt idx="336">
                  <c:v>43071</c:v>
                </c:pt>
                <c:pt idx="337">
                  <c:v>43072</c:v>
                </c:pt>
                <c:pt idx="338">
                  <c:v>43073</c:v>
                </c:pt>
                <c:pt idx="339">
                  <c:v>43074</c:v>
                </c:pt>
                <c:pt idx="340">
                  <c:v>43075</c:v>
                </c:pt>
                <c:pt idx="341">
                  <c:v>43076</c:v>
                </c:pt>
                <c:pt idx="342">
                  <c:v>43077</c:v>
                </c:pt>
                <c:pt idx="343">
                  <c:v>43078</c:v>
                </c:pt>
                <c:pt idx="344">
                  <c:v>43079</c:v>
                </c:pt>
                <c:pt idx="345">
                  <c:v>43080</c:v>
                </c:pt>
                <c:pt idx="346">
                  <c:v>43081</c:v>
                </c:pt>
                <c:pt idx="347">
                  <c:v>43082</c:v>
                </c:pt>
                <c:pt idx="348">
                  <c:v>43083</c:v>
                </c:pt>
                <c:pt idx="349">
                  <c:v>43084</c:v>
                </c:pt>
                <c:pt idx="350">
                  <c:v>43085</c:v>
                </c:pt>
                <c:pt idx="351">
                  <c:v>43086</c:v>
                </c:pt>
                <c:pt idx="352">
                  <c:v>43087</c:v>
                </c:pt>
                <c:pt idx="353">
                  <c:v>43088</c:v>
                </c:pt>
                <c:pt idx="354">
                  <c:v>43089</c:v>
                </c:pt>
                <c:pt idx="355">
                  <c:v>43090</c:v>
                </c:pt>
                <c:pt idx="356">
                  <c:v>43091</c:v>
                </c:pt>
                <c:pt idx="357">
                  <c:v>43092</c:v>
                </c:pt>
                <c:pt idx="358">
                  <c:v>43093</c:v>
                </c:pt>
                <c:pt idx="359">
                  <c:v>43094</c:v>
                </c:pt>
                <c:pt idx="360">
                  <c:v>43095</c:v>
                </c:pt>
                <c:pt idx="361">
                  <c:v>43096</c:v>
                </c:pt>
                <c:pt idx="362">
                  <c:v>43097</c:v>
                </c:pt>
                <c:pt idx="363">
                  <c:v>43098</c:v>
                </c:pt>
                <c:pt idx="364">
                  <c:v>43099</c:v>
                </c:pt>
                <c:pt idx="365">
                  <c:v>43100</c:v>
                </c:pt>
                <c:pt idx="366">
                  <c:v>43101</c:v>
                </c:pt>
                <c:pt idx="367">
                  <c:v>43102</c:v>
                </c:pt>
                <c:pt idx="368">
                  <c:v>43103</c:v>
                </c:pt>
                <c:pt idx="369">
                  <c:v>43104</c:v>
                </c:pt>
                <c:pt idx="370">
                  <c:v>43105</c:v>
                </c:pt>
                <c:pt idx="371">
                  <c:v>43106</c:v>
                </c:pt>
                <c:pt idx="372">
                  <c:v>43107</c:v>
                </c:pt>
                <c:pt idx="373">
                  <c:v>43108</c:v>
                </c:pt>
                <c:pt idx="374">
                  <c:v>43109</c:v>
                </c:pt>
                <c:pt idx="375">
                  <c:v>43110</c:v>
                </c:pt>
                <c:pt idx="376">
                  <c:v>43111</c:v>
                </c:pt>
                <c:pt idx="377">
                  <c:v>43112</c:v>
                </c:pt>
                <c:pt idx="378">
                  <c:v>43113</c:v>
                </c:pt>
                <c:pt idx="379">
                  <c:v>43114</c:v>
                </c:pt>
                <c:pt idx="380">
                  <c:v>43115</c:v>
                </c:pt>
                <c:pt idx="381">
                  <c:v>43116</c:v>
                </c:pt>
                <c:pt idx="382">
                  <c:v>43117</c:v>
                </c:pt>
                <c:pt idx="383">
                  <c:v>43118</c:v>
                </c:pt>
                <c:pt idx="384">
                  <c:v>43119</c:v>
                </c:pt>
                <c:pt idx="385">
                  <c:v>43120</c:v>
                </c:pt>
                <c:pt idx="386">
                  <c:v>43121</c:v>
                </c:pt>
                <c:pt idx="387">
                  <c:v>43122</c:v>
                </c:pt>
                <c:pt idx="388">
                  <c:v>43123</c:v>
                </c:pt>
                <c:pt idx="389">
                  <c:v>43124</c:v>
                </c:pt>
                <c:pt idx="390">
                  <c:v>43125</c:v>
                </c:pt>
                <c:pt idx="391">
                  <c:v>43126</c:v>
                </c:pt>
                <c:pt idx="392">
                  <c:v>43127</c:v>
                </c:pt>
                <c:pt idx="393">
                  <c:v>43128</c:v>
                </c:pt>
                <c:pt idx="394">
                  <c:v>43129</c:v>
                </c:pt>
                <c:pt idx="395">
                  <c:v>43130</c:v>
                </c:pt>
                <c:pt idx="396">
                  <c:v>43131</c:v>
                </c:pt>
                <c:pt idx="397">
                  <c:v>43132</c:v>
                </c:pt>
                <c:pt idx="398">
                  <c:v>43133</c:v>
                </c:pt>
                <c:pt idx="399">
                  <c:v>43134</c:v>
                </c:pt>
                <c:pt idx="400">
                  <c:v>43135</c:v>
                </c:pt>
                <c:pt idx="401">
                  <c:v>43136</c:v>
                </c:pt>
                <c:pt idx="402">
                  <c:v>43137</c:v>
                </c:pt>
                <c:pt idx="403">
                  <c:v>43138</c:v>
                </c:pt>
                <c:pt idx="404">
                  <c:v>43139</c:v>
                </c:pt>
                <c:pt idx="405">
                  <c:v>43140</c:v>
                </c:pt>
                <c:pt idx="406">
                  <c:v>43141</c:v>
                </c:pt>
                <c:pt idx="407">
                  <c:v>43142</c:v>
                </c:pt>
                <c:pt idx="408">
                  <c:v>43143</c:v>
                </c:pt>
                <c:pt idx="409">
                  <c:v>43144</c:v>
                </c:pt>
                <c:pt idx="410">
                  <c:v>43145</c:v>
                </c:pt>
                <c:pt idx="411">
                  <c:v>43146</c:v>
                </c:pt>
                <c:pt idx="412">
                  <c:v>43147</c:v>
                </c:pt>
                <c:pt idx="413">
                  <c:v>43148</c:v>
                </c:pt>
                <c:pt idx="414">
                  <c:v>43149</c:v>
                </c:pt>
                <c:pt idx="415">
                  <c:v>43150</c:v>
                </c:pt>
                <c:pt idx="416">
                  <c:v>43151</c:v>
                </c:pt>
                <c:pt idx="417">
                  <c:v>43152</c:v>
                </c:pt>
                <c:pt idx="418">
                  <c:v>43153</c:v>
                </c:pt>
                <c:pt idx="419">
                  <c:v>43154</c:v>
                </c:pt>
                <c:pt idx="420">
                  <c:v>43155</c:v>
                </c:pt>
                <c:pt idx="421">
                  <c:v>43156</c:v>
                </c:pt>
                <c:pt idx="422">
                  <c:v>43157</c:v>
                </c:pt>
                <c:pt idx="423">
                  <c:v>43158</c:v>
                </c:pt>
                <c:pt idx="424">
                  <c:v>43159</c:v>
                </c:pt>
                <c:pt idx="425">
                  <c:v>43160</c:v>
                </c:pt>
                <c:pt idx="426">
                  <c:v>43161</c:v>
                </c:pt>
                <c:pt idx="427">
                  <c:v>43162</c:v>
                </c:pt>
                <c:pt idx="428">
                  <c:v>43163</c:v>
                </c:pt>
                <c:pt idx="429">
                  <c:v>43164</c:v>
                </c:pt>
                <c:pt idx="430">
                  <c:v>43165</c:v>
                </c:pt>
                <c:pt idx="431">
                  <c:v>43166</c:v>
                </c:pt>
                <c:pt idx="432">
                  <c:v>43167</c:v>
                </c:pt>
                <c:pt idx="433">
                  <c:v>43168</c:v>
                </c:pt>
                <c:pt idx="434">
                  <c:v>43169</c:v>
                </c:pt>
                <c:pt idx="435">
                  <c:v>43170</c:v>
                </c:pt>
                <c:pt idx="436">
                  <c:v>43171</c:v>
                </c:pt>
                <c:pt idx="437">
                  <c:v>43172</c:v>
                </c:pt>
                <c:pt idx="438">
                  <c:v>43173</c:v>
                </c:pt>
                <c:pt idx="439">
                  <c:v>43174</c:v>
                </c:pt>
                <c:pt idx="440">
                  <c:v>43175</c:v>
                </c:pt>
                <c:pt idx="441">
                  <c:v>43176</c:v>
                </c:pt>
                <c:pt idx="442">
                  <c:v>43177</c:v>
                </c:pt>
                <c:pt idx="443">
                  <c:v>43178</c:v>
                </c:pt>
                <c:pt idx="444">
                  <c:v>43179</c:v>
                </c:pt>
                <c:pt idx="445">
                  <c:v>43180</c:v>
                </c:pt>
                <c:pt idx="446">
                  <c:v>43181</c:v>
                </c:pt>
                <c:pt idx="447">
                  <c:v>43182</c:v>
                </c:pt>
                <c:pt idx="448">
                  <c:v>43183</c:v>
                </c:pt>
                <c:pt idx="449">
                  <c:v>43184</c:v>
                </c:pt>
                <c:pt idx="450">
                  <c:v>43185</c:v>
                </c:pt>
                <c:pt idx="451">
                  <c:v>43186</c:v>
                </c:pt>
                <c:pt idx="452">
                  <c:v>43187</c:v>
                </c:pt>
                <c:pt idx="453">
                  <c:v>43188</c:v>
                </c:pt>
                <c:pt idx="454">
                  <c:v>43189</c:v>
                </c:pt>
                <c:pt idx="455">
                  <c:v>43190</c:v>
                </c:pt>
                <c:pt idx="456">
                  <c:v>43191</c:v>
                </c:pt>
                <c:pt idx="457">
                  <c:v>43192</c:v>
                </c:pt>
                <c:pt idx="458">
                  <c:v>43193</c:v>
                </c:pt>
                <c:pt idx="459">
                  <c:v>43194</c:v>
                </c:pt>
                <c:pt idx="460">
                  <c:v>43195</c:v>
                </c:pt>
                <c:pt idx="461">
                  <c:v>43196</c:v>
                </c:pt>
                <c:pt idx="462">
                  <c:v>43197</c:v>
                </c:pt>
                <c:pt idx="463">
                  <c:v>43198</c:v>
                </c:pt>
                <c:pt idx="464">
                  <c:v>43199</c:v>
                </c:pt>
                <c:pt idx="465">
                  <c:v>43200</c:v>
                </c:pt>
                <c:pt idx="466">
                  <c:v>43201</c:v>
                </c:pt>
                <c:pt idx="467">
                  <c:v>43202</c:v>
                </c:pt>
                <c:pt idx="468">
                  <c:v>43203</c:v>
                </c:pt>
                <c:pt idx="469">
                  <c:v>43204</c:v>
                </c:pt>
                <c:pt idx="470">
                  <c:v>43205</c:v>
                </c:pt>
                <c:pt idx="471">
                  <c:v>43206</c:v>
                </c:pt>
                <c:pt idx="472">
                  <c:v>43207</c:v>
                </c:pt>
                <c:pt idx="473">
                  <c:v>43208</c:v>
                </c:pt>
                <c:pt idx="474">
                  <c:v>43209</c:v>
                </c:pt>
                <c:pt idx="475">
                  <c:v>43210</c:v>
                </c:pt>
                <c:pt idx="476">
                  <c:v>43211</c:v>
                </c:pt>
                <c:pt idx="477">
                  <c:v>43212</c:v>
                </c:pt>
                <c:pt idx="478">
                  <c:v>43213</c:v>
                </c:pt>
                <c:pt idx="479">
                  <c:v>43214</c:v>
                </c:pt>
                <c:pt idx="480">
                  <c:v>43215</c:v>
                </c:pt>
                <c:pt idx="481">
                  <c:v>43216</c:v>
                </c:pt>
                <c:pt idx="482">
                  <c:v>43217</c:v>
                </c:pt>
                <c:pt idx="483">
                  <c:v>43218</c:v>
                </c:pt>
                <c:pt idx="484">
                  <c:v>43219</c:v>
                </c:pt>
                <c:pt idx="485">
                  <c:v>43220</c:v>
                </c:pt>
                <c:pt idx="486">
                  <c:v>43221</c:v>
                </c:pt>
                <c:pt idx="487">
                  <c:v>43222</c:v>
                </c:pt>
                <c:pt idx="488">
                  <c:v>43223</c:v>
                </c:pt>
                <c:pt idx="489">
                  <c:v>43224</c:v>
                </c:pt>
                <c:pt idx="490">
                  <c:v>43225</c:v>
                </c:pt>
                <c:pt idx="491">
                  <c:v>43226</c:v>
                </c:pt>
                <c:pt idx="492">
                  <c:v>43227</c:v>
                </c:pt>
                <c:pt idx="493">
                  <c:v>43228</c:v>
                </c:pt>
                <c:pt idx="494">
                  <c:v>43229</c:v>
                </c:pt>
                <c:pt idx="495">
                  <c:v>43230</c:v>
                </c:pt>
                <c:pt idx="496">
                  <c:v>43231</c:v>
                </c:pt>
                <c:pt idx="497">
                  <c:v>43232</c:v>
                </c:pt>
                <c:pt idx="498">
                  <c:v>43233</c:v>
                </c:pt>
                <c:pt idx="499">
                  <c:v>43234</c:v>
                </c:pt>
                <c:pt idx="500">
                  <c:v>43235</c:v>
                </c:pt>
                <c:pt idx="501">
                  <c:v>43236</c:v>
                </c:pt>
                <c:pt idx="502">
                  <c:v>43237</c:v>
                </c:pt>
                <c:pt idx="503">
                  <c:v>43238</c:v>
                </c:pt>
                <c:pt idx="504">
                  <c:v>43239</c:v>
                </c:pt>
                <c:pt idx="505">
                  <c:v>43240</c:v>
                </c:pt>
                <c:pt idx="506">
                  <c:v>43241</c:v>
                </c:pt>
                <c:pt idx="507">
                  <c:v>43242</c:v>
                </c:pt>
                <c:pt idx="508">
                  <c:v>43243</c:v>
                </c:pt>
                <c:pt idx="509">
                  <c:v>43244</c:v>
                </c:pt>
                <c:pt idx="510">
                  <c:v>43245</c:v>
                </c:pt>
                <c:pt idx="511">
                  <c:v>43246</c:v>
                </c:pt>
                <c:pt idx="512">
                  <c:v>43247</c:v>
                </c:pt>
                <c:pt idx="513">
                  <c:v>43248</c:v>
                </c:pt>
                <c:pt idx="514">
                  <c:v>43249</c:v>
                </c:pt>
                <c:pt idx="515">
                  <c:v>43250</c:v>
                </c:pt>
                <c:pt idx="516">
                  <c:v>43251</c:v>
                </c:pt>
                <c:pt idx="517">
                  <c:v>43252</c:v>
                </c:pt>
                <c:pt idx="518">
                  <c:v>43253</c:v>
                </c:pt>
                <c:pt idx="519">
                  <c:v>43254</c:v>
                </c:pt>
                <c:pt idx="520">
                  <c:v>43255</c:v>
                </c:pt>
                <c:pt idx="521">
                  <c:v>43256</c:v>
                </c:pt>
                <c:pt idx="522">
                  <c:v>43257</c:v>
                </c:pt>
                <c:pt idx="523">
                  <c:v>43258</c:v>
                </c:pt>
                <c:pt idx="524">
                  <c:v>43259</c:v>
                </c:pt>
                <c:pt idx="525">
                  <c:v>43260</c:v>
                </c:pt>
                <c:pt idx="526">
                  <c:v>43261</c:v>
                </c:pt>
                <c:pt idx="527">
                  <c:v>43262</c:v>
                </c:pt>
                <c:pt idx="528">
                  <c:v>43263</c:v>
                </c:pt>
                <c:pt idx="529">
                  <c:v>43264</c:v>
                </c:pt>
                <c:pt idx="530">
                  <c:v>43265</c:v>
                </c:pt>
                <c:pt idx="531">
                  <c:v>43266</c:v>
                </c:pt>
                <c:pt idx="532">
                  <c:v>43267</c:v>
                </c:pt>
                <c:pt idx="533">
                  <c:v>43268</c:v>
                </c:pt>
                <c:pt idx="534">
                  <c:v>43269</c:v>
                </c:pt>
                <c:pt idx="535">
                  <c:v>43270</c:v>
                </c:pt>
                <c:pt idx="536">
                  <c:v>43271</c:v>
                </c:pt>
                <c:pt idx="537">
                  <c:v>43272</c:v>
                </c:pt>
                <c:pt idx="538">
                  <c:v>43273</c:v>
                </c:pt>
                <c:pt idx="539">
                  <c:v>43274</c:v>
                </c:pt>
                <c:pt idx="540">
                  <c:v>43275</c:v>
                </c:pt>
                <c:pt idx="541">
                  <c:v>43276</c:v>
                </c:pt>
                <c:pt idx="542">
                  <c:v>43277</c:v>
                </c:pt>
                <c:pt idx="543">
                  <c:v>43278</c:v>
                </c:pt>
                <c:pt idx="544">
                  <c:v>43279</c:v>
                </c:pt>
                <c:pt idx="545">
                  <c:v>43280</c:v>
                </c:pt>
                <c:pt idx="546">
                  <c:v>43281</c:v>
                </c:pt>
                <c:pt idx="547">
                  <c:v>43282</c:v>
                </c:pt>
                <c:pt idx="548">
                  <c:v>43283</c:v>
                </c:pt>
                <c:pt idx="549">
                  <c:v>43284</c:v>
                </c:pt>
                <c:pt idx="550">
                  <c:v>43285</c:v>
                </c:pt>
                <c:pt idx="551">
                  <c:v>43286</c:v>
                </c:pt>
                <c:pt idx="552">
                  <c:v>43287</c:v>
                </c:pt>
                <c:pt idx="553">
                  <c:v>43288</c:v>
                </c:pt>
                <c:pt idx="554">
                  <c:v>43289</c:v>
                </c:pt>
                <c:pt idx="555">
                  <c:v>43290</c:v>
                </c:pt>
                <c:pt idx="556">
                  <c:v>43291</c:v>
                </c:pt>
                <c:pt idx="557">
                  <c:v>43292</c:v>
                </c:pt>
                <c:pt idx="558">
                  <c:v>43293</c:v>
                </c:pt>
                <c:pt idx="559">
                  <c:v>43294</c:v>
                </c:pt>
                <c:pt idx="560">
                  <c:v>43295</c:v>
                </c:pt>
                <c:pt idx="561">
                  <c:v>43296</c:v>
                </c:pt>
                <c:pt idx="562">
                  <c:v>43297</c:v>
                </c:pt>
                <c:pt idx="563">
                  <c:v>43298</c:v>
                </c:pt>
                <c:pt idx="564">
                  <c:v>43299</c:v>
                </c:pt>
                <c:pt idx="565">
                  <c:v>43300</c:v>
                </c:pt>
                <c:pt idx="566">
                  <c:v>43301</c:v>
                </c:pt>
                <c:pt idx="567">
                  <c:v>43302</c:v>
                </c:pt>
                <c:pt idx="568">
                  <c:v>43303</c:v>
                </c:pt>
                <c:pt idx="569">
                  <c:v>43304</c:v>
                </c:pt>
                <c:pt idx="570">
                  <c:v>43305</c:v>
                </c:pt>
                <c:pt idx="571">
                  <c:v>43306</c:v>
                </c:pt>
                <c:pt idx="572">
                  <c:v>43307</c:v>
                </c:pt>
                <c:pt idx="573">
                  <c:v>43308</c:v>
                </c:pt>
                <c:pt idx="574">
                  <c:v>43309</c:v>
                </c:pt>
                <c:pt idx="575">
                  <c:v>43310</c:v>
                </c:pt>
                <c:pt idx="576">
                  <c:v>43311</c:v>
                </c:pt>
                <c:pt idx="577">
                  <c:v>43312</c:v>
                </c:pt>
                <c:pt idx="578">
                  <c:v>43313</c:v>
                </c:pt>
                <c:pt idx="579">
                  <c:v>43314</c:v>
                </c:pt>
                <c:pt idx="580">
                  <c:v>43315</c:v>
                </c:pt>
                <c:pt idx="581">
                  <c:v>43316</c:v>
                </c:pt>
                <c:pt idx="582">
                  <c:v>43317</c:v>
                </c:pt>
                <c:pt idx="583">
                  <c:v>43318</c:v>
                </c:pt>
                <c:pt idx="584">
                  <c:v>43319</c:v>
                </c:pt>
                <c:pt idx="585">
                  <c:v>43320</c:v>
                </c:pt>
                <c:pt idx="586">
                  <c:v>43321</c:v>
                </c:pt>
                <c:pt idx="587">
                  <c:v>43322</c:v>
                </c:pt>
                <c:pt idx="588">
                  <c:v>43323</c:v>
                </c:pt>
                <c:pt idx="589">
                  <c:v>43324</c:v>
                </c:pt>
                <c:pt idx="590">
                  <c:v>43325</c:v>
                </c:pt>
                <c:pt idx="591">
                  <c:v>43326</c:v>
                </c:pt>
                <c:pt idx="592">
                  <c:v>43327</c:v>
                </c:pt>
                <c:pt idx="593">
                  <c:v>43328</c:v>
                </c:pt>
                <c:pt idx="594">
                  <c:v>43329</c:v>
                </c:pt>
                <c:pt idx="595">
                  <c:v>43330</c:v>
                </c:pt>
                <c:pt idx="596">
                  <c:v>43331</c:v>
                </c:pt>
                <c:pt idx="597">
                  <c:v>43332</c:v>
                </c:pt>
                <c:pt idx="598">
                  <c:v>43333</c:v>
                </c:pt>
                <c:pt idx="599">
                  <c:v>43334</c:v>
                </c:pt>
                <c:pt idx="600">
                  <c:v>43335</c:v>
                </c:pt>
                <c:pt idx="601">
                  <c:v>43336</c:v>
                </c:pt>
                <c:pt idx="602">
                  <c:v>43337</c:v>
                </c:pt>
                <c:pt idx="603">
                  <c:v>43338</c:v>
                </c:pt>
                <c:pt idx="604">
                  <c:v>43339</c:v>
                </c:pt>
                <c:pt idx="605">
                  <c:v>43340</c:v>
                </c:pt>
                <c:pt idx="606">
                  <c:v>43341</c:v>
                </c:pt>
                <c:pt idx="607">
                  <c:v>43342</c:v>
                </c:pt>
                <c:pt idx="608">
                  <c:v>43343</c:v>
                </c:pt>
                <c:pt idx="609">
                  <c:v>43344</c:v>
                </c:pt>
                <c:pt idx="610">
                  <c:v>43345</c:v>
                </c:pt>
                <c:pt idx="611">
                  <c:v>43346</c:v>
                </c:pt>
                <c:pt idx="612">
                  <c:v>43347</c:v>
                </c:pt>
                <c:pt idx="613">
                  <c:v>43348</c:v>
                </c:pt>
                <c:pt idx="614">
                  <c:v>43349</c:v>
                </c:pt>
                <c:pt idx="615">
                  <c:v>43350</c:v>
                </c:pt>
                <c:pt idx="616">
                  <c:v>43351</c:v>
                </c:pt>
                <c:pt idx="617">
                  <c:v>43352</c:v>
                </c:pt>
                <c:pt idx="618">
                  <c:v>43353</c:v>
                </c:pt>
                <c:pt idx="619">
                  <c:v>43354</c:v>
                </c:pt>
                <c:pt idx="620">
                  <c:v>43355</c:v>
                </c:pt>
                <c:pt idx="621">
                  <c:v>43356</c:v>
                </c:pt>
                <c:pt idx="622">
                  <c:v>43357</c:v>
                </c:pt>
                <c:pt idx="623">
                  <c:v>43358</c:v>
                </c:pt>
                <c:pt idx="624">
                  <c:v>43359</c:v>
                </c:pt>
                <c:pt idx="625">
                  <c:v>43360</c:v>
                </c:pt>
                <c:pt idx="626">
                  <c:v>43361</c:v>
                </c:pt>
                <c:pt idx="627">
                  <c:v>43362</c:v>
                </c:pt>
                <c:pt idx="628">
                  <c:v>43363</c:v>
                </c:pt>
                <c:pt idx="629">
                  <c:v>43364</c:v>
                </c:pt>
                <c:pt idx="630">
                  <c:v>43365</c:v>
                </c:pt>
                <c:pt idx="631">
                  <c:v>43366</c:v>
                </c:pt>
                <c:pt idx="632">
                  <c:v>43367</c:v>
                </c:pt>
                <c:pt idx="633">
                  <c:v>43368</c:v>
                </c:pt>
                <c:pt idx="634">
                  <c:v>43369</c:v>
                </c:pt>
                <c:pt idx="635">
                  <c:v>43370</c:v>
                </c:pt>
                <c:pt idx="636">
                  <c:v>43371</c:v>
                </c:pt>
                <c:pt idx="637">
                  <c:v>43372</c:v>
                </c:pt>
                <c:pt idx="638">
                  <c:v>43373</c:v>
                </c:pt>
                <c:pt idx="639">
                  <c:v>43374</c:v>
                </c:pt>
                <c:pt idx="640">
                  <c:v>43375</c:v>
                </c:pt>
                <c:pt idx="641">
                  <c:v>43376</c:v>
                </c:pt>
                <c:pt idx="642">
                  <c:v>43377</c:v>
                </c:pt>
                <c:pt idx="643">
                  <c:v>43378</c:v>
                </c:pt>
                <c:pt idx="644">
                  <c:v>43379</c:v>
                </c:pt>
                <c:pt idx="645">
                  <c:v>43380</c:v>
                </c:pt>
                <c:pt idx="646">
                  <c:v>43381</c:v>
                </c:pt>
                <c:pt idx="647">
                  <c:v>43382</c:v>
                </c:pt>
                <c:pt idx="648">
                  <c:v>43383</c:v>
                </c:pt>
                <c:pt idx="649">
                  <c:v>43384</c:v>
                </c:pt>
                <c:pt idx="650">
                  <c:v>43385</c:v>
                </c:pt>
                <c:pt idx="651">
                  <c:v>43386</c:v>
                </c:pt>
                <c:pt idx="652">
                  <c:v>43387</c:v>
                </c:pt>
                <c:pt idx="653">
                  <c:v>43388</c:v>
                </c:pt>
                <c:pt idx="654">
                  <c:v>43389</c:v>
                </c:pt>
                <c:pt idx="655">
                  <c:v>43390</c:v>
                </c:pt>
                <c:pt idx="656">
                  <c:v>43391</c:v>
                </c:pt>
                <c:pt idx="657">
                  <c:v>43392</c:v>
                </c:pt>
                <c:pt idx="658">
                  <c:v>43393</c:v>
                </c:pt>
                <c:pt idx="659">
                  <c:v>43394</c:v>
                </c:pt>
                <c:pt idx="660">
                  <c:v>43395</c:v>
                </c:pt>
                <c:pt idx="661">
                  <c:v>43396</c:v>
                </c:pt>
                <c:pt idx="662">
                  <c:v>43397</c:v>
                </c:pt>
                <c:pt idx="663">
                  <c:v>43398</c:v>
                </c:pt>
                <c:pt idx="664">
                  <c:v>43399</c:v>
                </c:pt>
                <c:pt idx="665">
                  <c:v>43400</c:v>
                </c:pt>
                <c:pt idx="666">
                  <c:v>43401</c:v>
                </c:pt>
                <c:pt idx="667">
                  <c:v>43402</c:v>
                </c:pt>
                <c:pt idx="668">
                  <c:v>43403</c:v>
                </c:pt>
                <c:pt idx="669">
                  <c:v>43404</c:v>
                </c:pt>
                <c:pt idx="670">
                  <c:v>43405</c:v>
                </c:pt>
                <c:pt idx="671">
                  <c:v>43406</c:v>
                </c:pt>
                <c:pt idx="672">
                  <c:v>43407</c:v>
                </c:pt>
                <c:pt idx="673">
                  <c:v>43408</c:v>
                </c:pt>
                <c:pt idx="674">
                  <c:v>43409</c:v>
                </c:pt>
                <c:pt idx="675">
                  <c:v>43410</c:v>
                </c:pt>
                <c:pt idx="676">
                  <c:v>43411</c:v>
                </c:pt>
                <c:pt idx="677">
                  <c:v>43412</c:v>
                </c:pt>
                <c:pt idx="678">
                  <c:v>43413</c:v>
                </c:pt>
                <c:pt idx="679">
                  <c:v>43414</c:v>
                </c:pt>
                <c:pt idx="680">
                  <c:v>43415</c:v>
                </c:pt>
                <c:pt idx="681">
                  <c:v>43416</c:v>
                </c:pt>
                <c:pt idx="682">
                  <c:v>43417</c:v>
                </c:pt>
                <c:pt idx="683">
                  <c:v>43418</c:v>
                </c:pt>
                <c:pt idx="684">
                  <c:v>43419</c:v>
                </c:pt>
                <c:pt idx="685">
                  <c:v>43420</c:v>
                </c:pt>
                <c:pt idx="686">
                  <c:v>43421</c:v>
                </c:pt>
                <c:pt idx="687">
                  <c:v>43422</c:v>
                </c:pt>
                <c:pt idx="688">
                  <c:v>43423</c:v>
                </c:pt>
                <c:pt idx="689">
                  <c:v>43424</c:v>
                </c:pt>
                <c:pt idx="690">
                  <c:v>43425</c:v>
                </c:pt>
                <c:pt idx="691">
                  <c:v>43426</c:v>
                </c:pt>
                <c:pt idx="692">
                  <c:v>43427</c:v>
                </c:pt>
                <c:pt idx="693">
                  <c:v>43428</c:v>
                </c:pt>
                <c:pt idx="694">
                  <c:v>43429</c:v>
                </c:pt>
                <c:pt idx="695">
                  <c:v>43430</c:v>
                </c:pt>
                <c:pt idx="696">
                  <c:v>43431</c:v>
                </c:pt>
                <c:pt idx="697">
                  <c:v>43432</c:v>
                </c:pt>
                <c:pt idx="698">
                  <c:v>43433</c:v>
                </c:pt>
                <c:pt idx="699">
                  <c:v>43434</c:v>
                </c:pt>
                <c:pt idx="700">
                  <c:v>43435</c:v>
                </c:pt>
                <c:pt idx="701">
                  <c:v>43436</c:v>
                </c:pt>
                <c:pt idx="702">
                  <c:v>43437</c:v>
                </c:pt>
                <c:pt idx="703">
                  <c:v>43438</c:v>
                </c:pt>
                <c:pt idx="704">
                  <c:v>43439</c:v>
                </c:pt>
                <c:pt idx="705">
                  <c:v>43440</c:v>
                </c:pt>
                <c:pt idx="706">
                  <c:v>43441</c:v>
                </c:pt>
                <c:pt idx="707">
                  <c:v>43442</c:v>
                </c:pt>
                <c:pt idx="708">
                  <c:v>43443</c:v>
                </c:pt>
                <c:pt idx="709">
                  <c:v>43444</c:v>
                </c:pt>
                <c:pt idx="710">
                  <c:v>43445</c:v>
                </c:pt>
                <c:pt idx="711">
                  <c:v>43446</c:v>
                </c:pt>
                <c:pt idx="712">
                  <c:v>43447</c:v>
                </c:pt>
                <c:pt idx="713">
                  <c:v>43448</c:v>
                </c:pt>
                <c:pt idx="714">
                  <c:v>43449</c:v>
                </c:pt>
                <c:pt idx="715">
                  <c:v>43450</c:v>
                </c:pt>
                <c:pt idx="716">
                  <c:v>43451</c:v>
                </c:pt>
                <c:pt idx="717">
                  <c:v>43452</c:v>
                </c:pt>
                <c:pt idx="718">
                  <c:v>43453</c:v>
                </c:pt>
                <c:pt idx="719">
                  <c:v>43454</c:v>
                </c:pt>
                <c:pt idx="720">
                  <c:v>43455</c:v>
                </c:pt>
              </c:numCache>
            </c:numRef>
          </c:xVal>
          <c:yVal>
            <c:numRef>
              <c:f>'uzf gage k=4.32ftday'!$P$3:$P$759</c:f>
              <c:numCache>
                <c:formatCode>0.00E+00</c:formatCode>
                <c:ptCount val="757"/>
                <c:pt idx="0" formatCode="General">
                  <c:v>0</c:v>
                </c:pt>
                <c:pt idx="1">
                  <c:v>4.8870540372780269</c:v>
                </c:pt>
                <c:pt idx="2">
                  <c:v>4.8870540372780269</c:v>
                </c:pt>
                <c:pt idx="3">
                  <c:v>4.8688937730759774</c:v>
                </c:pt>
                <c:pt idx="4">
                  <c:v>4.8507076026482299</c:v>
                </c:pt>
                <c:pt idx="5">
                  <c:v>4.8325041614033948</c:v>
                </c:pt>
                <c:pt idx="6">
                  <c:v>4.8142834493414055</c:v>
                </c:pt>
                <c:pt idx="7">
                  <c:v>4.7960281956451967</c:v>
                </c:pt>
                <c:pt idx="8">
                  <c:v>4.7777643065404218</c:v>
                </c:pt>
                <c:pt idx="9">
                  <c:v>4.7594745112099712</c:v>
                </c:pt>
                <c:pt idx="10">
                  <c:v>4.7411674450623886</c:v>
                </c:pt>
                <c:pt idx="11">
                  <c:v>4.7228344726891303</c:v>
                </c:pt>
                <c:pt idx="12">
                  <c:v>4.7044928649073281</c:v>
                </c:pt>
                <c:pt idx="13">
                  <c:v>4.686133986308394</c:v>
                </c:pt>
                <c:pt idx="14">
                  <c:v>4.6677492014837618</c:v>
                </c:pt>
                <c:pt idx="15">
                  <c:v>4.6493557812505859</c:v>
                </c:pt>
                <c:pt idx="16">
                  <c:v>4.6309450902003002</c:v>
                </c:pt>
                <c:pt idx="17">
                  <c:v>4.6125257637414485</c:v>
                </c:pt>
                <c:pt idx="18">
                  <c:v>4.5940805310568988</c:v>
                </c:pt>
                <c:pt idx="19">
                  <c:v>4.5756266629638054</c:v>
                </c:pt>
                <c:pt idx="20">
                  <c:v>4.5571641594621459</c:v>
                </c:pt>
                <c:pt idx="21">
                  <c:v>4.5386843851433767</c:v>
                </c:pt>
                <c:pt idx="22">
                  <c:v>4.5201959754160193</c:v>
                </c:pt>
                <c:pt idx="23">
                  <c:v>4.5016902948715742</c:v>
                </c:pt>
                <c:pt idx="24">
                  <c:v>4.483175978918541</c:v>
                </c:pt>
                <c:pt idx="25">
                  <c:v>4.4646443921484202</c:v>
                </c:pt>
                <c:pt idx="26">
                  <c:v>4.4461041699697113</c:v>
                </c:pt>
                <c:pt idx="27">
                  <c:v>4.4275553123824585</c:v>
                </c:pt>
                <c:pt idx="28">
                  <c:v>4.4089978193866397</c:v>
                </c:pt>
                <c:pt idx="29">
                  <c:v>4.3904316909822549</c:v>
                </c:pt>
                <c:pt idx="30">
                  <c:v>4.3718482917607604</c:v>
                </c:pt>
                <c:pt idx="31">
                  <c:v>4.3532562571306777</c:v>
                </c:pt>
                <c:pt idx="32">
                  <c:v>4.3346555870920733</c:v>
                </c:pt>
                <c:pt idx="33">
                  <c:v>4.316029010827771</c:v>
                </c:pt>
                <c:pt idx="34">
                  <c:v>4.2973937991549027</c:v>
                </c:pt>
                <c:pt idx="35">
                  <c:v>4.2787326812563586</c:v>
                </c:pt>
                <c:pt idx="36">
                  <c:v>4.2600456571321388</c:v>
                </c:pt>
                <c:pt idx="37">
                  <c:v>4.2413413621907869</c:v>
                </c:pt>
                <c:pt idx="38">
                  <c:v>4.2226111610237815</c:v>
                </c:pt>
                <c:pt idx="39">
                  <c:v>4.2038550536310781</c:v>
                </c:pt>
                <c:pt idx="40">
                  <c:v>4.185064404604133</c:v>
                </c:pt>
                <c:pt idx="41">
                  <c:v>4.1662478493514898</c:v>
                </c:pt>
                <c:pt idx="42">
                  <c:v>4.1473967524646271</c:v>
                </c:pt>
                <c:pt idx="43">
                  <c:v>4.1285197493520887</c:v>
                </c:pt>
                <c:pt idx="44">
                  <c:v>4.1096168400138522</c:v>
                </c:pt>
                <c:pt idx="45">
                  <c:v>4.0906707536328302</c:v>
                </c:pt>
                <c:pt idx="46">
                  <c:v>4.0716901256175664</c:v>
                </c:pt>
                <c:pt idx="47">
                  <c:v>4.0526835913766046</c:v>
                </c:pt>
                <c:pt idx="48">
                  <c:v>4.0336338800928573</c:v>
                </c:pt>
                <c:pt idx="49">
                  <c:v>4.0145582625834342</c:v>
                </c:pt>
                <c:pt idx="50">
                  <c:v>3.9954394680312033</c:v>
                </c:pt>
                <c:pt idx="51">
                  <c:v>3.9762861318447307</c:v>
                </c:pt>
                <c:pt idx="52">
                  <c:v>3.9570982540240163</c:v>
                </c:pt>
                <c:pt idx="53">
                  <c:v>3.9378758345690601</c:v>
                </c:pt>
                <c:pt idx="54">
                  <c:v>3.9186188734798622</c:v>
                </c:pt>
                <c:pt idx="55">
                  <c:v>3.8993187353478787</c:v>
                </c:pt>
                <c:pt idx="56">
                  <c:v>3.8799926909901972</c:v>
                </c:pt>
                <c:pt idx="57">
                  <c:v>3.8606234695897079</c:v>
                </c:pt>
                <c:pt idx="58">
                  <c:v>3.8412283419635651</c:v>
                </c:pt>
                <c:pt idx="59">
                  <c:v>3.8217900372945923</c:v>
                </c:pt>
                <c:pt idx="60">
                  <c:v>3.8023171909914</c:v>
                </c:pt>
                <c:pt idx="61">
                  <c:v>3.7828098030539659</c:v>
                </c:pt>
                <c:pt idx="62">
                  <c:v>3.7632765088908338</c:v>
                </c:pt>
                <c:pt idx="63">
                  <c:v>3.7437000376849161</c:v>
                </c:pt>
                <c:pt idx="64">
                  <c:v>3.7240890248447567</c:v>
                </c:pt>
                <c:pt idx="65">
                  <c:v>3.7044521057789215</c:v>
                </c:pt>
                <c:pt idx="66">
                  <c:v>3.6847806450788445</c:v>
                </c:pt>
                <c:pt idx="67">
                  <c:v>3.6650746427445036</c:v>
                </c:pt>
                <c:pt idx="68">
                  <c:v>3.6453340987759431</c:v>
                </c:pt>
                <c:pt idx="69">
                  <c:v>3.6255676485817068</c:v>
                </c:pt>
                <c:pt idx="70">
                  <c:v>3.6057666567532287</c:v>
                </c:pt>
                <c:pt idx="71">
                  <c:v>3.5859311232904867</c:v>
                </c:pt>
                <c:pt idx="72">
                  <c:v>3.5660696836020911</c:v>
                </c:pt>
                <c:pt idx="73">
                  <c:v>3.5461823376879975</c:v>
                </c:pt>
                <c:pt idx="74">
                  <c:v>3.5262604501396622</c:v>
                </c:pt>
                <c:pt idx="75">
                  <c:v>3.506312656365651</c:v>
                </c:pt>
                <c:pt idx="76">
                  <c:v>3.4863303209574203</c:v>
                </c:pt>
                <c:pt idx="77">
                  <c:v>3.4663307147320355</c:v>
                </c:pt>
                <c:pt idx="78">
                  <c:v>3.446296566872431</c:v>
                </c:pt>
                <c:pt idx="79">
                  <c:v>3.4262365127871508</c:v>
                </c:pt>
                <c:pt idx="80">
                  <c:v>3.4061505524761726</c:v>
                </c:pt>
                <c:pt idx="81">
                  <c:v>3.3860386859395186</c:v>
                </c:pt>
                <c:pt idx="82">
                  <c:v>3.3659009131771889</c:v>
                </c:pt>
                <c:pt idx="83">
                  <c:v>3.3457372341891611</c:v>
                </c:pt>
                <c:pt idx="84">
                  <c:v>3.3255476489754798</c:v>
                </c:pt>
                <c:pt idx="85">
                  <c:v>3.3053407929446665</c:v>
                </c:pt>
                <c:pt idx="86">
                  <c:v>3.2851080306881775</c:v>
                </c:pt>
                <c:pt idx="87">
                  <c:v>3.2648493622059904</c:v>
                </c:pt>
                <c:pt idx="88">
                  <c:v>3.2445647874981498</c:v>
                </c:pt>
                <c:pt idx="89">
                  <c:v>3.224262941973155</c:v>
                </c:pt>
                <c:pt idx="90">
                  <c:v>3.2039351902225066</c:v>
                </c:pt>
                <c:pt idx="91">
                  <c:v>3.1835901676547262</c:v>
                </c:pt>
                <c:pt idx="92">
                  <c:v>3.142986476604781</c:v>
                </c:pt>
                <c:pt idx="93">
                  <c:v>3.1023309731034621</c:v>
                </c:pt>
                <c:pt idx="94">
                  <c:v>3.0616495633764673</c:v>
                </c:pt>
                <c:pt idx="95">
                  <c:v>3.020924976606687</c:v>
                </c:pt>
                <c:pt idx="96">
                  <c:v>2.9801744836112087</c:v>
                </c:pt>
                <c:pt idx="97">
                  <c:v>2.9393980843900547</c:v>
                </c:pt>
                <c:pt idx="98">
                  <c:v>2.8964369268031698</c:v>
                </c:pt>
                <c:pt idx="99">
                  <c:v>2.8534671338077189</c:v>
                </c:pt>
                <c:pt idx="100">
                  <c:v>2.8104714345866144</c:v>
                </c:pt>
                <c:pt idx="101">
                  <c:v>2.7674757353654877</c:v>
                </c:pt>
                <c:pt idx="102">
                  <c:v>2.7244627653272513</c:v>
                </c:pt>
                <c:pt idx="103">
                  <c:v>2.6814411598804488</c:v>
                </c:pt>
                <c:pt idx="104">
                  <c:v>2.6407079377020803</c:v>
                </c:pt>
                <c:pt idx="105">
                  <c:v>2.6033511602707726</c:v>
                </c:pt>
                <c:pt idx="106">
                  <c:v>2.566098007742168</c:v>
                </c:pt>
                <c:pt idx="107">
                  <c:v>2.5287671365365139</c:v>
                </c:pt>
                <c:pt idx="108">
                  <c:v>2.4914535361479917</c:v>
                </c:pt>
                <c:pt idx="109">
                  <c:v>2.4541399357594695</c:v>
                </c:pt>
                <c:pt idx="110">
                  <c:v>2.4167572521024638</c:v>
                </c:pt>
                <c:pt idx="111">
                  <c:v>2.3799099637761945</c:v>
                </c:pt>
                <c:pt idx="112">
                  <c:v>2.3375446493799634</c:v>
                </c:pt>
                <c:pt idx="113">
                  <c:v>2.2951534287580566</c:v>
                </c:pt>
                <c:pt idx="114">
                  <c:v>2.252736301910474</c:v>
                </c:pt>
                <c:pt idx="115">
                  <c:v>2.2103019042457595</c:v>
                </c:pt>
                <c:pt idx="116">
                  <c:v>2.1678588711724789</c:v>
                </c:pt>
                <c:pt idx="117">
                  <c:v>2.1253899318735447</c:v>
                </c:pt>
                <c:pt idx="118">
                  <c:v>2.0829296279831544</c:v>
                </c:pt>
                <c:pt idx="119">
                  <c:v>2.0404779595013078</c:v>
                </c:pt>
                <c:pt idx="120">
                  <c:v>2.0044683058053847</c:v>
                </c:pt>
                <c:pt idx="121">
                  <c:v>1.9667488412145273</c:v>
                </c:pt>
                <c:pt idx="122">
                  <c:v>1.9114649556122743</c:v>
                </c:pt>
                <c:pt idx="123">
                  <c:v>1.8557579349905762</c:v>
                </c:pt>
                <c:pt idx="124">
                  <c:v>1.7999472894661528</c:v>
                </c:pt>
                <c:pt idx="125">
                  <c:v>1.7440848314903556</c:v>
                </c:pt>
                <c:pt idx="126">
                  <c:v>1.6881878318803389</c:v>
                </c:pt>
                <c:pt idx="127">
                  <c:v>1.6329384879123277</c:v>
                </c:pt>
                <c:pt idx="128">
                  <c:v>1.5680433925826076</c:v>
                </c:pt>
                <c:pt idx="129">
                  <c:v>1.5031310264357556</c:v>
                </c:pt>
                <c:pt idx="130">
                  <c:v>1.4382186602889035</c:v>
                </c:pt>
                <c:pt idx="131">
                  <c:v>1.3732976587334855</c:v>
                </c:pt>
                <c:pt idx="132">
                  <c:v>1.3105873217694741</c:v>
                </c:pt>
                <c:pt idx="133">
                  <c:v>1.2485246404474903</c:v>
                </c:pt>
                <c:pt idx="134">
                  <c:v>1.2108915299422485</c:v>
                </c:pt>
                <c:pt idx="135">
                  <c:v>1.1704346408378141</c:v>
                </c:pt>
                <c:pt idx="136">
                  <c:v>1.1297705019279514</c:v>
                </c:pt>
                <c:pt idx="137">
                  <c:v>1.0889077486211818</c:v>
                </c:pt>
                <c:pt idx="138">
                  <c:v>1.0478377455089838</c:v>
                </c:pt>
                <c:pt idx="139">
                  <c:v>1.0065950342255769</c:v>
                </c:pt>
                <c:pt idx="140">
                  <c:v>0.96519688558809325</c:v>
                </c:pt>
                <c:pt idx="141">
                  <c:v>0.92566398519959847</c:v>
                </c:pt>
                <c:pt idx="142">
                  <c:v>0.86305727313831238</c:v>
                </c:pt>
                <c:pt idx="143">
                  <c:v>0.80029512372294942</c:v>
                </c:pt>
                <c:pt idx="144">
                  <c:v>0.73742071399629516</c:v>
                </c:pt>
                <c:pt idx="145">
                  <c:v>0.67441677314126203</c:v>
                </c:pt>
                <c:pt idx="146">
                  <c:v>0.6112833011578056</c:v>
                </c:pt>
                <c:pt idx="147">
                  <c:v>0.5480202980459481</c:v>
                </c:pt>
                <c:pt idx="148">
                  <c:v>0.50355657936960174</c:v>
                </c:pt>
                <c:pt idx="149">
                  <c:v>1.4744787408330851</c:v>
                </c:pt>
                <c:pt idx="150">
                  <c:v>1.437294671572964</c:v>
                </c:pt>
                <c:pt idx="151">
                  <c:v>1.3954302108732275</c:v>
                </c:pt>
                <c:pt idx="152">
                  <c:v>3.0517274789408244</c:v>
                </c:pt>
                <c:pt idx="153">
                  <c:v>2.9175505007327907</c:v>
                </c:pt>
                <c:pt idx="154">
                  <c:v>2.7612409703850371</c:v>
                </c:pt>
                <c:pt idx="155">
                  <c:v>2.5981094672747451</c:v>
                </c:pt>
                <c:pt idx="156">
                  <c:v>2.4392783976274091</c:v>
                </c:pt>
                <c:pt idx="157">
                  <c:v>2.2781934863458586</c:v>
                </c:pt>
                <c:pt idx="158">
                  <c:v>2.1150447124184346</c:v>
                </c:pt>
                <c:pt idx="159">
                  <c:v>1.9520600112536535</c:v>
                </c:pt>
                <c:pt idx="160">
                  <c:v>1.798315197248268</c:v>
                </c:pt>
                <c:pt idx="161">
                  <c:v>1.6912793081448774</c:v>
                </c:pt>
                <c:pt idx="162">
                  <c:v>3.3465144209595898</c:v>
                </c:pt>
                <c:pt idx="163">
                  <c:v>4.9988825781323021</c:v>
                </c:pt>
                <c:pt idx="164">
                  <c:v>6.6876489823861851</c:v>
                </c:pt>
                <c:pt idx="165">
                  <c:v>8.3610616302200569</c:v>
                </c:pt>
                <c:pt idx="166">
                  <c:v>8.2595092255523852</c:v>
                </c:pt>
                <c:pt idx="167">
                  <c:v>9.9126977465383348</c:v>
                </c:pt>
                <c:pt idx="168">
                  <c:v>9.7992457488747178</c:v>
                </c:pt>
                <c:pt idx="169">
                  <c:v>9.6615196177484606</c:v>
                </c:pt>
                <c:pt idx="170">
                  <c:v>9.5287243049100532</c:v>
                </c:pt>
                <c:pt idx="171">
                  <c:v>9.393329734095035</c:v>
                </c:pt>
                <c:pt idx="172">
                  <c:v>9.2409061375993584</c:v>
                </c:pt>
                <c:pt idx="173">
                  <c:v>9.0806156839053678</c:v>
                </c:pt>
                <c:pt idx="174">
                  <c:v>8.9158002761258182</c:v>
                </c:pt>
                <c:pt idx="175">
                  <c:v>8.7513993679571698</c:v>
                </c:pt>
                <c:pt idx="176">
                  <c:v>8.5869898243799767</c:v>
                </c:pt>
                <c:pt idx="177">
                  <c:v>8.4227011765225956</c:v>
                </c:pt>
                <c:pt idx="178">
                  <c:v>8.2584297994823697</c:v>
                </c:pt>
                <c:pt idx="179">
                  <c:v>8.0941497870335546</c:v>
                </c:pt>
                <c:pt idx="180">
                  <c:v>7.9306728675808458</c:v>
                </c:pt>
                <c:pt idx="181">
                  <c:v>7.7695534146650758</c:v>
                </c:pt>
                <c:pt idx="182">
                  <c:v>7.3805887068890241</c:v>
                </c:pt>
                <c:pt idx="183">
                  <c:v>6.9821941329652581</c:v>
                </c:pt>
                <c:pt idx="184">
                  <c:v>6.5862951921153989</c:v>
                </c:pt>
                <c:pt idx="185">
                  <c:v>6.1915793022382593</c:v>
                </c:pt>
                <c:pt idx="186">
                  <c:v>5.8006025442676856</c:v>
                </c:pt>
                <c:pt idx="187">
                  <c:v>5.4126395438846231</c:v>
                </c:pt>
                <c:pt idx="188">
                  <c:v>5.028208425602676</c:v>
                </c:pt>
                <c:pt idx="189">
                  <c:v>5.3754209329902602</c:v>
                </c:pt>
                <c:pt idx="190">
                  <c:v>4.9778898999225163</c:v>
                </c:pt>
                <c:pt idx="191">
                  <c:v>4.5801947940921295</c:v>
                </c:pt>
                <c:pt idx="192">
                  <c:v>5.9986556395953627</c:v>
                </c:pt>
                <c:pt idx="193">
                  <c:v>5.6222122742315639</c:v>
                </c:pt>
                <c:pt idx="194">
                  <c:v>5.2225655660665726</c:v>
                </c:pt>
                <c:pt idx="195">
                  <c:v>4.8214076614035539</c:v>
                </c:pt>
                <c:pt idx="196">
                  <c:v>4.4203447462346945</c:v>
                </c:pt>
                <c:pt idx="197">
                  <c:v>4.043296902271698</c:v>
                </c:pt>
                <c:pt idx="198">
                  <c:v>3.6667240057794981</c:v>
                </c:pt>
                <c:pt idx="199">
                  <c:v>3.2869214664858148</c:v>
                </c:pt>
                <c:pt idx="200">
                  <c:v>2.9045196692154995</c:v>
                </c:pt>
                <c:pt idx="201">
                  <c:v>2.5823584820609646</c:v>
                </c:pt>
                <c:pt idx="202">
                  <c:v>2.2949202727269302</c:v>
                </c:pt>
                <c:pt idx="203">
                  <c:v>3.6242637018891077</c:v>
                </c:pt>
                <c:pt idx="204">
                  <c:v>5.2736699139257048</c:v>
                </c:pt>
                <c:pt idx="205">
                  <c:v>7.2578450096146607</c:v>
                </c:pt>
                <c:pt idx="206">
                  <c:v>9.3269579839015293</c:v>
                </c:pt>
                <c:pt idx="207">
                  <c:v>11.204183544572688</c:v>
                </c:pt>
                <c:pt idx="208">
                  <c:v>12.944218369448347</c:v>
                </c:pt>
                <c:pt idx="209">
                  <c:v>14.208580349195188</c:v>
                </c:pt>
                <c:pt idx="210">
                  <c:v>13.909717494336027</c:v>
                </c:pt>
                <c:pt idx="211">
                  <c:v>13.579957147648569</c:v>
                </c:pt>
                <c:pt idx="212">
                  <c:v>13.292441219637464</c:v>
                </c:pt>
                <c:pt idx="213">
                  <c:v>12.987075902132506</c:v>
                </c:pt>
                <c:pt idx="214">
                  <c:v>12.68138243910224</c:v>
                </c:pt>
                <c:pt idx="215">
                  <c:v>12.375896225877426</c:v>
                </c:pt>
                <c:pt idx="216">
                  <c:v>12.076083476076626</c:v>
                </c:pt>
                <c:pt idx="217">
                  <c:v>11.774673175692229</c:v>
                </c:pt>
                <c:pt idx="218">
                  <c:v>11.472459782311706</c:v>
                </c:pt>
                <c:pt idx="219">
                  <c:v>11.174935415779386</c:v>
                </c:pt>
                <c:pt idx="220">
                  <c:v>10.905795637184346</c:v>
                </c:pt>
                <c:pt idx="221">
                  <c:v>10.623555943803531</c:v>
                </c:pt>
                <c:pt idx="222">
                  <c:v>10.338665179994733</c:v>
                </c:pt>
                <c:pt idx="223">
                  <c:v>10.042928343034351</c:v>
                </c:pt>
                <c:pt idx="224">
                  <c:v>9.7094806768916797</c:v>
                </c:pt>
                <c:pt idx="225">
                  <c:v>9.3761280002431668</c:v>
                </c:pt>
                <c:pt idx="226">
                  <c:v>9.0428271360460286</c:v>
                </c:pt>
                <c:pt idx="227">
                  <c:v>8.7150788395530689</c:v>
                </c:pt>
                <c:pt idx="228">
                  <c:v>8.4031592469509206</c:v>
                </c:pt>
                <c:pt idx="229">
                  <c:v>8.0914209979285445</c:v>
                </c:pt>
                <c:pt idx="230">
                  <c:v>8.6131723831344154</c:v>
                </c:pt>
                <c:pt idx="231">
                  <c:v>8.2923324134896106</c:v>
                </c:pt>
                <c:pt idx="232">
                  <c:v>7.9570108636893844</c:v>
                </c:pt>
                <c:pt idx="233">
                  <c:v>7.6225787609708551</c:v>
                </c:pt>
                <c:pt idx="234">
                  <c:v>7.2885093454118532</c:v>
                </c:pt>
                <c:pt idx="235">
                  <c:v>8.8273564216524889</c:v>
                </c:pt>
                <c:pt idx="236">
                  <c:v>10.315530920462024</c:v>
                </c:pt>
                <c:pt idx="237">
                  <c:v>10.011089591672985</c:v>
                </c:pt>
                <c:pt idx="238">
                  <c:v>9.6933583691098271</c:v>
                </c:pt>
                <c:pt idx="239">
                  <c:v>9.3573891636675945</c:v>
                </c:pt>
                <c:pt idx="240">
                  <c:v>9.02181718701911</c:v>
                </c:pt>
                <c:pt idx="241">
                  <c:v>8.6931708080359105</c:v>
                </c:pt>
                <c:pt idx="242">
                  <c:v>8.5968773671813778</c:v>
                </c:pt>
                <c:pt idx="243">
                  <c:v>8.4998240103735476</c:v>
                </c:pt>
                <c:pt idx="244">
                  <c:v>8.4072783368341231</c:v>
                </c:pt>
                <c:pt idx="245">
                  <c:v>8.3101386259406986</c:v>
                </c:pt>
                <c:pt idx="246">
                  <c:v>8.2120058430628529</c:v>
                </c:pt>
                <c:pt idx="247">
                  <c:v>8.1139853204962762</c:v>
                </c:pt>
                <c:pt idx="248">
                  <c:v>8.0162065893693892</c:v>
                </c:pt>
                <c:pt idx="249">
                  <c:v>7.9216056885926589</c:v>
                </c:pt>
                <c:pt idx="250">
                  <c:v>7.8285159843139551</c:v>
                </c:pt>
                <c:pt idx="251">
                  <c:v>7.7369202057161468</c:v>
                </c:pt>
                <c:pt idx="252">
                  <c:v>7.6404885983246684</c:v>
                </c:pt>
                <c:pt idx="253">
                  <c:v>7.5442642407386185</c:v>
                </c:pt>
                <c:pt idx="254">
                  <c:v>7.4482039559152113</c:v>
                </c:pt>
                <c:pt idx="255">
                  <c:v>7.3522904730373151</c:v>
                </c:pt>
                <c:pt idx="256">
                  <c:v>7.2565151566963859</c:v>
                </c:pt>
                <c:pt idx="257">
                  <c:v>7.1608952777095558</c:v>
                </c:pt>
                <c:pt idx="258">
                  <c:v>7.0654049298511268</c:v>
                </c:pt>
                <c:pt idx="259">
                  <c:v>6.9746122442494229</c:v>
                </c:pt>
                <c:pt idx="260">
                  <c:v>6.8835864026165927</c:v>
                </c:pt>
                <c:pt idx="261">
                  <c:v>6.7925691963923285</c:v>
                </c:pt>
                <c:pt idx="262">
                  <c:v>6.7018715002848062</c:v>
                </c:pt>
                <c:pt idx="263">
                  <c:v>6.6110529084574265</c:v>
                </c:pt>
                <c:pt idx="264">
                  <c:v>6.5201134209101896</c:v>
                </c:pt>
                <c:pt idx="265">
                  <c:v>6.4290530376431176</c:v>
                </c:pt>
                <c:pt idx="266">
                  <c:v>6.3453068454265349</c:v>
                </c:pt>
                <c:pt idx="267">
                  <c:v>6.2662755862837871</c:v>
                </c:pt>
                <c:pt idx="268">
                  <c:v>6.1870370773356109</c:v>
                </c:pt>
                <c:pt idx="269">
                  <c:v>6.1076085893990939</c:v>
                </c:pt>
                <c:pt idx="270">
                  <c:v>6.028033299517066</c:v>
                </c:pt>
                <c:pt idx="271">
                  <c:v>5.9482334890124777</c:v>
                </c:pt>
                <c:pt idx="272">
                  <c:v>5.919753911581016</c:v>
                </c:pt>
                <c:pt idx="273">
                  <c:v>5.8913261466009059</c:v>
                </c:pt>
                <c:pt idx="274">
                  <c:v>5.8629415586636036</c:v>
                </c:pt>
                <c:pt idx="275">
                  <c:v>5.8346174185862409</c:v>
                </c:pt>
                <c:pt idx="276">
                  <c:v>5.8063364555516417</c:v>
                </c:pt>
                <c:pt idx="277">
                  <c:v>5.7780986695598724</c:v>
                </c:pt>
                <c:pt idx="278">
                  <c:v>5.7499126960194546</c:v>
                </c:pt>
                <c:pt idx="279">
                  <c:v>5.7217612641132787</c:v>
                </c:pt>
                <c:pt idx="280">
                  <c:v>5.6936443738413445</c:v>
                </c:pt>
                <c:pt idx="281">
                  <c:v>5.665570660612218</c:v>
                </c:pt>
                <c:pt idx="282">
                  <c:v>5.6375314890173112</c:v>
                </c:pt>
                <c:pt idx="283">
                  <c:v>5.6095268590566683</c:v>
                </c:pt>
                <c:pt idx="284">
                  <c:v>5.5815654061388109</c:v>
                </c:pt>
                <c:pt idx="285">
                  <c:v>5.5536471302637613</c:v>
                </c:pt>
                <c:pt idx="286">
                  <c:v>5.5257720314314973</c:v>
                </c:pt>
                <c:pt idx="287">
                  <c:v>5.4979314742334973</c:v>
                </c:pt>
                <c:pt idx="288">
                  <c:v>5.4701254586697168</c:v>
                </c:pt>
                <c:pt idx="289">
                  <c:v>5.4423712555573101</c:v>
                </c:pt>
                <c:pt idx="290">
                  <c:v>5.4146429586705791</c:v>
                </c:pt>
                <c:pt idx="291">
                  <c:v>5.3869492034181121</c:v>
                </c:pt>
                <c:pt idx="292">
                  <c:v>5.3592986252084085</c:v>
                </c:pt>
                <c:pt idx="293">
                  <c:v>5.3316739532244029</c:v>
                </c:pt>
                <c:pt idx="294">
                  <c:v>5.304083822874639</c:v>
                </c:pt>
                <c:pt idx="295">
                  <c:v>5.2765282341591169</c:v>
                </c:pt>
                <c:pt idx="296">
                  <c:v>5.2490071870778365</c:v>
                </c:pt>
                <c:pt idx="297">
                  <c:v>5.221512046222232</c:v>
                </c:pt>
                <c:pt idx="298">
                  <c:v>5.1940428115923032</c:v>
                </c:pt>
                <c:pt idx="299">
                  <c:v>5.1666081185966384</c:v>
                </c:pt>
                <c:pt idx="300">
                  <c:v>5.1391993318266271</c:v>
                </c:pt>
                <c:pt idx="301">
                  <c:v>5.1118164512823139</c:v>
                </c:pt>
                <c:pt idx="302">
                  <c:v>5.0880863485589511</c:v>
                </c:pt>
                <c:pt idx="303">
                  <c:v>5.0643735166526982</c:v>
                </c:pt>
                <c:pt idx="304">
                  <c:v>5.040703861789253</c:v>
                </c:pt>
                <c:pt idx="305">
                  <c:v>5.0170601131514836</c:v>
                </c:pt>
                <c:pt idx="306">
                  <c:v>4.9934509061479559</c:v>
                </c:pt>
                <c:pt idx="307">
                  <c:v>4.9698762407786701</c:v>
                </c:pt>
                <c:pt idx="308">
                  <c:v>4.9463188462265162</c:v>
                </c:pt>
                <c:pt idx="309">
                  <c:v>4.9227959933086041</c:v>
                </c:pt>
                <c:pt idx="310">
                  <c:v>4.8993076820249115</c:v>
                </c:pt>
                <c:pt idx="311">
                  <c:v>4.8758366415583509</c:v>
                </c:pt>
                <c:pt idx="312">
                  <c:v>4.8524001427260322</c:v>
                </c:pt>
                <c:pt idx="313">
                  <c:v>4.8289809147108231</c:v>
                </c:pt>
                <c:pt idx="314">
                  <c:v>4.8055962283298781</c:v>
                </c:pt>
                <c:pt idx="315">
                  <c:v>4.7822374481745866</c:v>
                </c:pt>
                <c:pt idx="316">
                  <c:v>4.7588959388364271</c:v>
                </c:pt>
                <c:pt idx="317">
                  <c:v>4.7355889711325094</c:v>
                </c:pt>
                <c:pt idx="318">
                  <c:v>4.7122992742457237</c:v>
                </c:pt>
                <c:pt idx="319">
                  <c:v>4.6890354835846138</c:v>
                </c:pt>
                <c:pt idx="320">
                  <c:v>4.6657975991491796</c:v>
                </c:pt>
                <c:pt idx="321">
                  <c:v>4.6425769855308552</c:v>
                </c:pt>
                <c:pt idx="322">
                  <c:v>4.6193822781382288</c:v>
                </c:pt>
                <c:pt idx="323">
                  <c:v>4.5962048415627121</c:v>
                </c:pt>
                <c:pt idx="324">
                  <c:v>4.5730533112128713</c:v>
                </c:pt>
                <c:pt idx="325">
                  <c:v>4.5499276870887062</c:v>
                </c:pt>
                <c:pt idx="326">
                  <c:v>4.5268106983731293</c:v>
                </c:pt>
                <c:pt idx="327">
                  <c:v>4.503719615883206</c:v>
                </c:pt>
                <c:pt idx="328">
                  <c:v>4.4806544396189807</c:v>
                </c:pt>
                <c:pt idx="329">
                  <c:v>4.4576065341718651</c:v>
                </c:pt>
                <c:pt idx="330">
                  <c:v>4.4345758995418816</c:v>
                </c:pt>
                <c:pt idx="331">
                  <c:v>4.4115625357290078</c:v>
                </c:pt>
                <c:pt idx="332">
                  <c:v>4.3885664427332438</c:v>
                </c:pt>
                <c:pt idx="333">
                  <c:v>4.3655876205546118</c:v>
                </c:pt>
                <c:pt idx="334">
                  <c:v>4.3426347046016778</c:v>
                </c:pt>
                <c:pt idx="335">
                  <c:v>4.3196990594658313</c:v>
                </c:pt>
                <c:pt idx="336">
                  <c:v>4.2967720497385731</c:v>
                </c:pt>
                <c:pt idx="337">
                  <c:v>4.2738709462369906</c:v>
                </c:pt>
                <c:pt idx="338">
                  <c:v>4.2509784781439519</c:v>
                </c:pt>
                <c:pt idx="339">
                  <c:v>4.2281119162766112</c:v>
                </c:pt>
                <c:pt idx="340">
                  <c:v>4.2052539898178143</c:v>
                </c:pt>
                <c:pt idx="341">
                  <c:v>4.1824133341761494</c:v>
                </c:pt>
                <c:pt idx="342">
                  <c:v>4.1595899493515942</c:v>
                </c:pt>
                <c:pt idx="343">
                  <c:v>4.136783835344171</c:v>
                </c:pt>
                <c:pt idx="344">
                  <c:v>4.1139863567453139</c:v>
                </c:pt>
                <c:pt idx="345">
                  <c:v>4.0912147843721103</c:v>
                </c:pt>
                <c:pt idx="346">
                  <c:v>4.0684518474074949</c:v>
                </c:pt>
                <c:pt idx="347">
                  <c:v>4.0456975458514233</c:v>
                </c:pt>
                <c:pt idx="348">
                  <c:v>4.0229691505210496</c:v>
                </c:pt>
                <c:pt idx="349">
                  <c:v>4.0002407551906538</c:v>
                </c:pt>
                <c:pt idx="350">
                  <c:v>3.977538266085956</c:v>
                </c:pt>
                <c:pt idx="351">
                  <c:v>3.9548444123898019</c:v>
                </c:pt>
                <c:pt idx="352">
                  <c:v>3.9321591941022138</c:v>
                </c:pt>
                <c:pt idx="353">
                  <c:v>3.9094998820403237</c:v>
                </c:pt>
                <c:pt idx="354">
                  <c:v>3.8868405699784114</c:v>
                </c:pt>
                <c:pt idx="355">
                  <c:v>3.8641985287336311</c:v>
                </c:pt>
                <c:pt idx="356">
                  <c:v>3.8415737583059606</c:v>
                </c:pt>
                <c:pt idx="357">
                  <c:v>3.8189576232868561</c:v>
                </c:pt>
                <c:pt idx="358">
                  <c:v>3.7963501236763175</c:v>
                </c:pt>
                <c:pt idx="359">
                  <c:v>3.7737598948828888</c:v>
                </c:pt>
                <c:pt idx="360">
                  <c:v>3.751178301498026</c:v>
                </c:pt>
                <c:pt idx="361">
                  <c:v>3.7286053435217292</c:v>
                </c:pt>
                <c:pt idx="362">
                  <c:v>3.7060496563625422</c:v>
                </c:pt>
                <c:pt idx="363">
                  <c:v>3.6835026046119212</c:v>
                </c:pt>
                <c:pt idx="364">
                  <c:v>3.6609641882698662</c:v>
                </c:pt>
                <c:pt idx="365">
                  <c:v>3.6384344073363772</c:v>
                </c:pt>
                <c:pt idx="366">
                  <c:v>3.6159218972199758</c:v>
                </c:pt>
                <c:pt idx="367">
                  <c:v>3.5934180225121626</c:v>
                </c:pt>
                <c:pt idx="368">
                  <c:v>3.5709227832128931</c:v>
                </c:pt>
                <c:pt idx="369">
                  <c:v>3.5484448147307557</c:v>
                </c:pt>
                <c:pt idx="370">
                  <c:v>3.5259754816571842</c:v>
                </c:pt>
                <c:pt idx="371">
                  <c:v>3.5035147839921565</c:v>
                </c:pt>
                <c:pt idx="372">
                  <c:v>3.4810627217356949</c:v>
                </c:pt>
                <c:pt idx="373">
                  <c:v>3.4586279302963652</c:v>
                </c:pt>
                <c:pt idx="374">
                  <c:v>3.4362017742655793</c:v>
                </c:pt>
                <c:pt idx="375">
                  <c:v>3.4137842536433594</c:v>
                </c:pt>
                <c:pt idx="376">
                  <c:v>3.3913753684297054</c:v>
                </c:pt>
                <c:pt idx="377">
                  <c:v>3.3689751186246175</c:v>
                </c:pt>
                <c:pt idx="378">
                  <c:v>3.3465835042280734</c:v>
                </c:pt>
                <c:pt idx="379">
                  <c:v>3.3242091606486612</c:v>
                </c:pt>
                <c:pt idx="380">
                  <c:v>3.3018348170692269</c:v>
                </c:pt>
                <c:pt idx="381">
                  <c:v>3.2794777443069245</c:v>
                </c:pt>
                <c:pt idx="382">
                  <c:v>3.2571293069531881</c:v>
                </c:pt>
                <c:pt idx="383">
                  <c:v>3.2347895050080178</c:v>
                </c:pt>
                <c:pt idx="384">
                  <c:v>3.2124497030628474</c:v>
                </c:pt>
                <c:pt idx="385">
                  <c:v>3.1901271719347868</c:v>
                </c:pt>
                <c:pt idx="386">
                  <c:v>3.1678132762152922</c:v>
                </c:pt>
                <c:pt idx="387">
                  <c:v>3.1455080159043414</c:v>
                </c:pt>
                <c:pt idx="388">
                  <c:v>3.1232113910019788</c:v>
                </c:pt>
                <c:pt idx="389">
                  <c:v>3.1009147660995939</c:v>
                </c:pt>
                <c:pt idx="390">
                  <c:v>3.0786354120143411</c:v>
                </c:pt>
                <c:pt idx="391">
                  <c:v>3.0563646933376543</c:v>
                </c:pt>
                <c:pt idx="392">
                  <c:v>3.0341026100695112</c:v>
                </c:pt>
                <c:pt idx="393">
                  <c:v>3.0118405268013682</c:v>
                </c:pt>
                <c:pt idx="394">
                  <c:v>2.9895957143503571</c:v>
                </c:pt>
                <c:pt idx="395">
                  <c:v>2.967350901899346</c:v>
                </c:pt>
                <c:pt idx="396">
                  <c:v>2.9451147248568788</c:v>
                </c:pt>
                <c:pt idx="397">
                  <c:v>2.9228871832229997</c:v>
                </c:pt>
                <c:pt idx="398">
                  <c:v>2.9006682769976644</c:v>
                </c:pt>
                <c:pt idx="399">
                  <c:v>2.8784580061808729</c:v>
                </c:pt>
                <c:pt idx="400">
                  <c:v>2.8562563707726696</c:v>
                </c:pt>
                <c:pt idx="401">
                  <c:v>2.8340547353644441</c:v>
                </c:pt>
                <c:pt idx="402">
                  <c:v>2.8118703707733506</c:v>
                </c:pt>
                <c:pt idx="403">
                  <c:v>2.789686006182257</c:v>
                </c:pt>
                <c:pt idx="404">
                  <c:v>2.7675102769997295</c:v>
                </c:pt>
                <c:pt idx="405">
                  <c:v>2.745334547817202</c:v>
                </c:pt>
                <c:pt idx="406">
                  <c:v>2.7231760894517842</c:v>
                </c:pt>
                <c:pt idx="407">
                  <c:v>2.7010176310863665</c:v>
                </c:pt>
                <c:pt idx="408">
                  <c:v>2.6788678081295147</c:v>
                </c:pt>
                <c:pt idx="409">
                  <c:v>2.656726620581229</c:v>
                </c:pt>
                <c:pt idx="410">
                  <c:v>2.634594068441487</c:v>
                </c:pt>
                <c:pt idx="411">
                  <c:v>2.6124615163017451</c:v>
                </c:pt>
                <c:pt idx="412">
                  <c:v>2.5903375995705691</c:v>
                </c:pt>
                <c:pt idx="413">
                  <c:v>2.5682223182479591</c:v>
                </c:pt>
                <c:pt idx="414">
                  <c:v>2.5461070369253491</c:v>
                </c:pt>
                <c:pt idx="415">
                  <c:v>2.5240003910113051</c:v>
                </c:pt>
                <c:pt idx="416">
                  <c:v>2.5019023805058049</c:v>
                </c:pt>
                <c:pt idx="417">
                  <c:v>2.4798130054088707</c:v>
                </c:pt>
                <c:pt idx="418">
                  <c:v>2.4577236303119365</c:v>
                </c:pt>
                <c:pt idx="419">
                  <c:v>2.4356428906235683</c:v>
                </c:pt>
                <c:pt idx="420">
                  <c:v>2.4135621509352001</c:v>
                </c:pt>
                <c:pt idx="421">
                  <c:v>2.3914986820639417</c:v>
                </c:pt>
                <c:pt idx="422">
                  <c:v>2.3654888314806888</c:v>
                </c:pt>
                <c:pt idx="423">
                  <c:v>2.3394876163060019</c:v>
                </c:pt>
                <c:pt idx="424">
                  <c:v>2.3135036719484248</c:v>
                </c:pt>
                <c:pt idx="425">
                  <c:v>2.2875197275908477</c:v>
                </c:pt>
                <c:pt idx="426">
                  <c:v>2.2615357832332927</c:v>
                </c:pt>
                <c:pt idx="427">
                  <c:v>2.2355691096928254</c:v>
                </c:pt>
                <c:pt idx="428">
                  <c:v>2.2096024361523803</c:v>
                </c:pt>
                <c:pt idx="429">
                  <c:v>2.1836443980204789</c:v>
                </c:pt>
                <c:pt idx="430">
                  <c:v>2.1576949952971658</c:v>
                </c:pt>
                <c:pt idx="431">
                  <c:v>2.1317542279823742</c:v>
                </c:pt>
                <c:pt idx="432">
                  <c:v>2.1058134606676049</c:v>
                </c:pt>
                <c:pt idx="433">
                  <c:v>2.0798899641699675</c:v>
                </c:pt>
                <c:pt idx="434">
                  <c:v>2.0539664676723079</c:v>
                </c:pt>
                <c:pt idx="435">
                  <c:v>2.0280429711746706</c:v>
                </c:pt>
                <c:pt idx="436">
                  <c:v>2.0021367454941208</c:v>
                </c:pt>
                <c:pt idx="437">
                  <c:v>1.9762305198135932</c:v>
                </c:pt>
                <c:pt idx="438">
                  <c:v>1.9503329295416316</c:v>
                </c:pt>
                <c:pt idx="439">
                  <c:v>1.9244353392696478</c:v>
                </c:pt>
                <c:pt idx="440">
                  <c:v>1.8985463844062522</c:v>
                </c:pt>
                <c:pt idx="441">
                  <c:v>1.8726660649514004</c:v>
                </c:pt>
                <c:pt idx="442">
                  <c:v>1.8467943809051146</c:v>
                </c:pt>
                <c:pt idx="443">
                  <c:v>1.8209226968588288</c:v>
                </c:pt>
                <c:pt idx="444">
                  <c:v>1.7950596482210868</c:v>
                </c:pt>
                <c:pt idx="445">
                  <c:v>1.7692052349919107</c:v>
                </c:pt>
                <c:pt idx="446">
                  <c:v>1.7447238517238173</c:v>
                </c:pt>
                <c:pt idx="447">
                  <c:v>1.7201733851872403</c:v>
                </c:pt>
                <c:pt idx="448">
                  <c:v>1.6956315540592071</c:v>
                </c:pt>
                <c:pt idx="449">
                  <c:v>1.6710983583397399</c:v>
                </c:pt>
                <c:pt idx="450">
                  <c:v>1.6465737980288386</c:v>
                </c:pt>
                <c:pt idx="451">
                  <c:v>1.6220492377179374</c:v>
                </c:pt>
                <c:pt idx="452">
                  <c:v>1.5854437408313604</c:v>
                </c:pt>
                <c:pt idx="453">
                  <c:v>1.5505307840225635</c:v>
                </c:pt>
                <c:pt idx="454">
                  <c:v>1.5073537412216842</c:v>
                </c:pt>
                <c:pt idx="455">
                  <c:v>1.4641680630122389</c:v>
                </c:pt>
                <c:pt idx="456">
                  <c:v>1.4209823848027936</c:v>
                </c:pt>
                <c:pt idx="457">
                  <c:v>1.3778053420018921</c:v>
                </c:pt>
                <c:pt idx="458">
                  <c:v>1.3346455700181448</c:v>
                </c:pt>
                <c:pt idx="459">
                  <c:v>1.2997239778007819</c:v>
                </c:pt>
                <c:pt idx="460">
                  <c:v>1.263248012042606</c:v>
                </c:pt>
                <c:pt idx="461">
                  <c:v>1.231055208930254</c:v>
                </c:pt>
                <c:pt idx="462">
                  <c:v>1.1988624058179242</c:v>
                </c:pt>
                <c:pt idx="463">
                  <c:v>1.166583248619979</c:v>
                </c:pt>
                <c:pt idx="464">
                  <c:v>1.1341572894765006</c:v>
                </c:pt>
                <c:pt idx="465">
                  <c:v>1.1015931637960774</c:v>
                </c:pt>
                <c:pt idx="466">
                  <c:v>1.0692794649639126</c:v>
                </c:pt>
                <c:pt idx="467">
                  <c:v>1.0268105256649562</c:v>
                </c:pt>
                <c:pt idx="468">
                  <c:v>0.98430704473175812</c:v>
                </c:pt>
                <c:pt idx="469">
                  <c:v>0.94580175796192822</c:v>
                </c:pt>
                <c:pt idx="470">
                  <c:v>0.909230802709593</c:v>
                </c:pt>
                <c:pt idx="471">
                  <c:v>0.87265121204866958</c:v>
                </c:pt>
                <c:pt idx="472">
                  <c:v>0.83608889220487814</c:v>
                </c:pt>
                <c:pt idx="473">
                  <c:v>0.7995352077696527</c:v>
                </c:pt>
                <c:pt idx="474">
                  <c:v>0.76298152333442726</c:v>
                </c:pt>
                <c:pt idx="475">
                  <c:v>0.88465442994731802</c:v>
                </c:pt>
                <c:pt idx="476">
                  <c:v>2.6494901482077893</c:v>
                </c:pt>
                <c:pt idx="477">
                  <c:v>2.6570979431493003</c:v>
                </c:pt>
                <c:pt idx="478">
                  <c:v>2.6426681754452508</c:v>
                </c:pt>
                <c:pt idx="479">
                  <c:v>2.620077946651822</c:v>
                </c:pt>
                <c:pt idx="480">
                  <c:v>2.5949575431502669</c:v>
                </c:pt>
                <c:pt idx="481">
                  <c:v>2.5677214645514645</c:v>
                </c:pt>
                <c:pt idx="482">
                  <c:v>2.5317118108555414</c:v>
                </c:pt>
                <c:pt idx="483">
                  <c:v>2.46785296455303</c:v>
                </c:pt>
                <c:pt idx="484">
                  <c:v>2.4035623478225077</c:v>
                </c:pt>
                <c:pt idx="485">
                  <c:v>2.3389090439324578</c:v>
                </c:pt>
                <c:pt idx="486">
                  <c:v>2.2738930528829027</c:v>
                </c:pt>
                <c:pt idx="487">
                  <c:v>2.2085230100823638</c:v>
                </c:pt>
                <c:pt idx="488">
                  <c:v>2.1428679987993249</c:v>
                </c:pt>
                <c:pt idx="489">
                  <c:v>2.091599578177572</c:v>
                </c:pt>
                <c:pt idx="490">
                  <c:v>2.0384400030811101</c:v>
                </c:pt>
                <c:pt idx="491">
                  <c:v>1.9839851167006373</c:v>
                </c:pt>
                <c:pt idx="492">
                  <c:v>1.9282521898532634</c:v>
                </c:pt>
                <c:pt idx="493">
                  <c:v>1.8712757641732081</c:v>
                </c:pt>
                <c:pt idx="494">
                  <c:v>1.8130817458861692</c:v>
                </c:pt>
                <c:pt idx="495">
                  <c:v>1.7536960412178448</c:v>
                </c:pt>
                <c:pt idx="496">
                  <c:v>1.6931445563938885</c:v>
                </c:pt>
                <c:pt idx="497">
                  <c:v>1.6254947657334595</c:v>
                </c:pt>
                <c:pt idx="498">
                  <c:v>1.5576463606761459</c:v>
                </c:pt>
                <c:pt idx="499">
                  <c:v>1.4896166120390797</c:v>
                </c:pt>
                <c:pt idx="500">
                  <c:v>1.4214055198222386</c:v>
                </c:pt>
                <c:pt idx="501">
                  <c:v>1.3530303548427547</c:v>
                </c:pt>
                <c:pt idx="502">
                  <c:v>1.2844738462835181</c:v>
                </c:pt>
                <c:pt idx="503">
                  <c:v>1.2168499618487649</c:v>
                </c:pt>
                <c:pt idx="504">
                  <c:v>1.1483020886980722</c:v>
                </c:pt>
                <c:pt idx="505">
                  <c:v>1.0802032567925224</c:v>
                </c:pt>
                <c:pt idx="506">
                  <c:v>1.0121476019297804</c:v>
                </c:pt>
                <c:pt idx="507">
                  <c:v>0.94412648870125793</c:v>
                </c:pt>
                <c:pt idx="508">
                  <c:v>0.87614855251554324</c:v>
                </c:pt>
                <c:pt idx="509">
                  <c:v>0.80821379337263632</c:v>
                </c:pt>
                <c:pt idx="510">
                  <c:v>0.74032221127251496</c:v>
                </c:pt>
                <c:pt idx="511">
                  <c:v>0.67167071321911909</c:v>
                </c:pt>
                <c:pt idx="512">
                  <c:v>0.50911778248234896</c:v>
                </c:pt>
                <c:pt idx="513">
                  <c:v>0.34664257042262836</c:v>
                </c:pt>
                <c:pt idx="514">
                  <c:v>0.18458185797378679</c:v>
                </c:pt>
                <c:pt idx="515">
                  <c:v>7.5887970426835594E-2</c:v>
                </c:pt>
                <c:pt idx="516">
                  <c:v>0</c:v>
                </c:pt>
                <c:pt idx="517">
                  <c:v>1.8832789820718565</c:v>
                </c:pt>
                <c:pt idx="518">
                  <c:v>3.7650726738713614</c:v>
                </c:pt>
                <c:pt idx="519">
                  <c:v>5.6454501586669981</c:v>
                </c:pt>
                <c:pt idx="520">
                  <c:v>7.52449779054436</c:v>
                </c:pt>
                <c:pt idx="521">
                  <c:v>9.3452132375977381</c:v>
                </c:pt>
                <c:pt idx="522">
                  <c:v>11.113952160527418</c:v>
                </c:pt>
                <c:pt idx="523">
                  <c:v>12.343729328990749</c:v>
                </c:pt>
                <c:pt idx="524">
                  <c:v>12.233144286969132</c:v>
                </c:pt>
                <c:pt idx="525">
                  <c:v>12.108362633274572</c:v>
                </c:pt>
                <c:pt idx="526">
                  <c:v>11.974220196700781</c:v>
                </c:pt>
                <c:pt idx="527">
                  <c:v>11.83306580837613</c:v>
                </c:pt>
                <c:pt idx="528">
                  <c:v>11.692058221997016</c:v>
                </c:pt>
                <c:pt idx="529">
                  <c:v>11.551188802154844</c:v>
                </c:pt>
                <c:pt idx="530">
                  <c:v>11.413592202156986</c:v>
                </c:pt>
                <c:pt idx="531">
                  <c:v>11.27593515429921</c:v>
                </c:pt>
                <c:pt idx="532">
                  <c:v>11.138148575313034</c:v>
                </c:pt>
                <c:pt idx="533">
                  <c:v>11.000241100606999</c:v>
                </c:pt>
                <c:pt idx="534">
                  <c:v>10.849268252749432</c:v>
                </c:pt>
                <c:pt idx="535">
                  <c:v>10.683062544191714</c:v>
                </c:pt>
                <c:pt idx="536">
                  <c:v>10.517055450030854</c:v>
                </c:pt>
                <c:pt idx="537">
                  <c:v>10.351177886998419</c:v>
                </c:pt>
                <c:pt idx="538">
                  <c:v>10.182986034471853</c:v>
                </c:pt>
                <c:pt idx="539">
                  <c:v>10.015018702567868</c:v>
                </c:pt>
                <c:pt idx="540">
                  <c:v>9.8472758912864222</c:v>
                </c:pt>
                <c:pt idx="541">
                  <c:v>9.6798007776703443</c:v>
                </c:pt>
                <c:pt idx="542">
                  <c:v>9.3717498481031605</c:v>
                </c:pt>
                <c:pt idx="543">
                  <c:v>9.068621101415264</c:v>
                </c:pt>
                <c:pt idx="544">
                  <c:v>9.152358658223303</c:v>
                </c:pt>
                <c:pt idx="545">
                  <c:v>8.8518896173719561</c:v>
                </c:pt>
                <c:pt idx="546">
                  <c:v>8.5430269594001018</c:v>
                </c:pt>
                <c:pt idx="547">
                  <c:v>8.2342074784710562</c:v>
                </c:pt>
                <c:pt idx="548">
                  <c:v>7.9264242465692414</c:v>
                </c:pt>
                <c:pt idx="549">
                  <c:v>7.618865535289987</c:v>
                </c:pt>
                <c:pt idx="550">
                  <c:v>7.3117904068900952</c:v>
                </c:pt>
                <c:pt idx="551">
                  <c:v>7.0055788193462254</c:v>
                </c:pt>
                <c:pt idx="552">
                  <c:v>6.7219747314128941</c:v>
                </c:pt>
                <c:pt idx="553">
                  <c:v>6.4409526306390408</c:v>
                </c:pt>
                <c:pt idx="554">
                  <c:v>6.160180956713468</c:v>
                </c:pt>
                <c:pt idx="555">
                  <c:v>5.8798669594415598</c:v>
                </c:pt>
                <c:pt idx="556">
                  <c:v>5.6001919824031132</c:v>
                </c:pt>
                <c:pt idx="557">
                  <c:v>5.3214409940806062</c:v>
                </c:pt>
                <c:pt idx="558">
                  <c:v>6.4696221870588433</c:v>
                </c:pt>
                <c:pt idx="559">
                  <c:v>7.9899894889807088</c:v>
                </c:pt>
                <c:pt idx="560">
                  <c:v>9.5869269586056571</c:v>
                </c:pt>
                <c:pt idx="561">
                  <c:v>11.126577127842395</c:v>
                </c:pt>
                <c:pt idx="562">
                  <c:v>10.846643088547125</c:v>
                </c:pt>
                <c:pt idx="563">
                  <c:v>10.563332604504861</c:v>
                </c:pt>
                <c:pt idx="564">
                  <c:v>10.281006557038431</c:v>
                </c:pt>
                <c:pt idx="565">
                  <c:v>9.9763579784439393</c:v>
                </c:pt>
                <c:pt idx="566">
                  <c:v>9.67210662864324</c:v>
                </c:pt>
                <c:pt idx="567">
                  <c:v>9.4149873387639573</c:v>
                </c:pt>
                <c:pt idx="568">
                  <c:v>9.1526349912972371</c:v>
                </c:pt>
                <c:pt idx="569">
                  <c:v>8.8852654714570498</c:v>
                </c:pt>
                <c:pt idx="570">
                  <c:v>8.6131982893601133</c:v>
                </c:pt>
                <c:pt idx="571">
                  <c:v>8.6665564788534368</c:v>
                </c:pt>
                <c:pt idx="572">
                  <c:v>10.13994715820794</c:v>
                </c:pt>
                <c:pt idx="573">
                  <c:v>11.755493933280082</c:v>
                </c:pt>
                <c:pt idx="574">
                  <c:v>13.360902738702563</c:v>
                </c:pt>
                <c:pt idx="575">
                  <c:v>14.957356625448126</c:v>
                </c:pt>
                <c:pt idx="576">
                  <c:v>16.545917748769725</c:v>
                </c:pt>
                <c:pt idx="577">
                  <c:v>18.127527368200358</c:v>
                </c:pt>
                <c:pt idx="578">
                  <c:v>18.793567795038225</c:v>
                </c:pt>
                <c:pt idx="579">
                  <c:v>18.422763351464244</c:v>
                </c:pt>
                <c:pt idx="580">
                  <c:v>18.021648623844012</c:v>
                </c:pt>
                <c:pt idx="581">
                  <c:v>17.620827500114842</c:v>
                </c:pt>
                <c:pt idx="582">
                  <c:v>17.220265438642478</c:v>
                </c:pt>
                <c:pt idx="583">
                  <c:v>16.819927897792695</c:v>
                </c:pt>
                <c:pt idx="584">
                  <c:v>16.419763065114079</c:v>
                </c:pt>
                <c:pt idx="585">
                  <c:v>16.037516705197863</c:v>
                </c:pt>
                <c:pt idx="586">
                  <c:v>15.633595469795591</c:v>
                </c:pt>
                <c:pt idx="587">
                  <c:v>15.216738392370166</c:v>
                </c:pt>
                <c:pt idx="588">
                  <c:v>14.797817452298867</c:v>
                </c:pt>
                <c:pt idx="589">
                  <c:v>14.377057170204255</c:v>
                </c:pt>
                <c:pt idx="590">
                  <c:v>13.963567902117301</c:v>
                </c:pt>
                <c:pt idx="591">
                  <c:v>13.999992055424126</c:v>
                </c:pt>
                <c:pt idx="592">
                  <c:v>13.569551480333541</c:v>
                </c:pt>
                <c:pt idx="593">
                  <c:v>13.139084999017282</c:v>
                </c:pt>
                <c:pt idx="594">
                  <c:v>12.70909346517184</c:v>
                </c:pt>
                <c:pt idx="595">
                  <c:v>12.279620055840002</c:v>
                </c:pt>
                <c:pt idx="596">
                  <c:v>11.866709360126592</c:v>
                </c:pt>
                <c:pt idx="597">
                  <c:v>11.454619028226398</c:v>
                </c:pt>
                <c:pt idx="598">
                  <c:v>11.042045113446818</c:v>
                </c:pt>
                <c:pt idx="599">
                  <c:v>11.906121364795229</c:v>
                </c:pt>
                <c:pt idx="600">
                  <c:v>13.302967782672326</c:v>
                </c:pt>
                <c:pt idx="601">
                  <c:v>14.232906295109204</c:v>
                </c:pt>
                <c:pt idx="602">
                  <c:v>14.088720878379934</c:v>
                </c:pt>
                <c:pt idx="603">
                  <c:v>13.942497505230467</c:v>
                </c:pt>
                <c:pt idx="604">
                  <c:v>13.796593642197719</c:v>
                </c:pt>
                <c:pt idx="605">
                  <c:v>13.650957476830339</c:v>
                </c:pt>
                <c:pt idx="606">
                  <c:v>13.505571738311195</c:v>
                </c:pt>
                <c:pt idx="607">
                  <c:v>13.359961479169492</c:v>
                </c:pt>
                <c:pt idx="608">
                  <c:v>13.214567105241803</c:v>
                </c:pt>
                <c:pt idx="609">
                  <c:v>13.069630407967781</c:v>
                </c:pt>
                <c:pt idx="610">
                  <c:v>12.925712688903879</c:v>
                </c:pt>
                <c:pt idx="611">
                  <c:v>12.782036761279647</c:v>
                </c:pt>
                <c:pt idx="612">
                  <c:v>12.638611260503673</c:v>
                </c:pt>
                <c:pt idx="613">
                  <c:v>12.495418915758826</c:v>
                </c:pt>
                <c:pt idx="614">
                  <c:v>12.35764960758976</c:v>
                </c:pt>
                <c:pt idx="615">
                  <c:v>12.219543518486864</c:v>
                </c:pt>
                <c:pt idx="616">
                  <c:v>12.08142879397538</c:v>
                </c:pt>
                <c:pt idx="617">
                  <c:v>11.943201809152626</c:v>
                </c:pt>
                <c:pt idx="618">
                  <c:v>11.804793480750121</c:v>
                </c:pt>
                <c:pt idx="619">
                  <c:v>11.666195173359274</c:v>
                </c:pt>
                <c:pt idx="620">
                  <c:v>11.527424157797238</c:v>
                </c:pt>
                <c:pt idx="621">
                  <c:v>11.384767208383106</c:v>
                </c:pt>
                <c:pt idx="622">
                  <c:v>11.242187977646045</c:v>
                </c:pt>
                <c:pt idx="623">
                  <c:v>11.099669194768879</c:v>
                </c:pt>
                <c:pt idx="624">
                  <c:v>10.959317899440313</c:v>
                </c:pt>
                <c:pt idx="625">
                  <c:v>10.820805946135081</c:v>
                </c:pt>
                <c:pt idx="626">
                  <c:v>10.681646337187845</c:v>
                </c:pt>
                <c:pt idx="627">
                  <c:v>10.54185634341569</c:v>
                </c:pt>
                <c:pt idx="628">
                  <c:v>10.401565495947063</c:v>
                </c:pt>
                <c:pt idx="629">
                  <c:v>10.265013780384979</c:v>
                </c:pt>
                <c:pt idx="630">
                  <c:v>10.13058637532871</c:v>
                </c:pt>
                <c:pt idx="631">
                  <c:v>9.995960355875555</c:v>
                </c:pt>
                <c:pt idx="632">
                  <c:v>9.9706931504284668</c:v>
                </c:pt>
                <c:pt idx="633">
                  <c:v>9.9455036636584282</c:v>
                </c:pt>
                <c:pt idx="634">
                  <c:v>9.9203746247483302</c:v>
                </c:pt>
                <c:pt idx="635">
                  <c:v>9.8953146691066927</c:v>
                </c:pt>
                <c:pt idx="636">
                  <c:v>9.8703237967335369</c:v>
                </c:pt>
                <c:pt idx="637">
                  <c:v>9.8453933722203004</c:v>
                </c:pt>
                <c:pt idx="638">
                  <c:v>9.8205233955670046</c:v>
                </c:pt>
                <c:pt idx="639">
                  <c:v>9.7957225021821692</c:v>
                </c:pt>
                <c:pt idx="640">
                  <c:v>9.7709734212487085</c:v>
                </c:pt>
                <c:pt idx="641">
                  <c:v>9.7462847881751635</c:v>
                </c:pt>
                <c:pt idx="642">
                  <c:v>9.7216566029615379</c:v>
                </c:pt>
                <c:pt idx="643">
                  <c:v>9.697080230199262</c:v>
                </c:pt>
                <c:pt idx="644">
                  <c:v>9.6725556698883608</c:v>
                </c:pt>
                <c:pt idx="645">
                  <c:v>9.6480829220288342</c:v>
                </c:pt>
                <c:pt idx="646">
                  <c:v>9.6236706220292021</c:v>
                </c:pt>
                <c:pt idx="647">
                  <c:v>9.5993014990723768</c:v>
                </c:pt>
                <c:pt idx="648">
                  <c:v>9.5749841885669262</c:v>
                </c:pt>
                <c:pt idx="649">
                  <c:v>9.5507100551042612</c:v>
                </c:pt>
                <c:pt idx="650">
                  <c:v>9.5264877340929708</c:v>
                </c:pt>
                <c:pt idx="651">
                  <c:v>9.5023172255330302</c:v>
                </c:pt>
                <c:pt idx="652">
                  <c:v>9.4781812586073535</c:v>
                </c:pt>
                <c:pt idx="653">
                  <c:v>9.4540971041330089</c:v>
                </c:pt>
                <c:pt idx="654">
                  <c:v>9.4300561267014693</c:v>
                </c:pt>
                <c:pt idx="655">
                  <c:v>9.4060583263127384</c:v>
                </c:pt>
                <c:pt idx="656">
                  <c:v>9.3820950675582502</c:v>
                </c:pt>
                <c:pt idx="657">
                  <c:v>9.358166350438001</c:v>
                </c:pt>
                <c:pt idx="658">
                  <c:v>9.3342721749519963</c:v>
                </c:pt>
                <c:pt idx="659">
                  <c:v>9.3104125411002325</c:v>
                </c:pt>
                <c:pt idx="660">
                  <c:v>9.2865874488826883</c:v>
                </c:pt>
                <c:pt idx="661">
                  <c:v>9.262788262890842</c:v>
                </c:pt>
                <c:pt idx="662">
                  <c:v>9.2390149831246937</c:v>
                </c:pt>
                <c:pt idx="663">
                  <c:v>9.215276244992765</c:v>
                </c:pt>
                <c:pt idx="664">
                  <c:v>9.1915634130865129</c:v>
                </c:pt>
                <c:pt idx="665">
                  <c:v>9.1678764874059571</c:v>
                </c:pt>
                <c:pt idx="666">
                  <c:v>9.1442068325425119</c:v>
                </c:pt>
                <c:pt idx="667">
                  <c:v>9.1205544484961756</c:v>
                </c:pt>
                <c:pt idx="668">
                  <c:v>9.0969106998584071</c:v>
                </c:pt>
                <c:pt idx="669">
                  <c:v>9.0732755866292045</c:v>
                </c:pt>
                <c:pt idx="670">
                  <c:v>9.0496577442171322</c:v>
                </c:pt>
                <c:pt idx="671">
                  <c:v>9.0260399018050386</c:v>
                </c:pt>
                <c:pt idx="672">
                  <c:v>9.0024393302100769</c:v>
                </c:pt>
                <c:pt idx="673">
                  <c:v>8.9788473940236813</c:v>
                </c:pt>
                <c:pt idx="674">
                  <c:v>8.9552640932458303</c:v>
                </c:pt>
                <c:pt idx="675">
                  <c:v>8.9316894278765435</c:v>
                </c:pt>
                <c:pt idx="676">
                  <c:v>8.9081320333243887</c:v>
                </c:pt>
                <c:pt idx="677">
                  <c:v>8.8845746387722144</c:v>
                </c:pt>
                <c:pt idx="678">
                  <c:v>8.8610258796286256</c:v>
                </c:pt>
                <c:pt idx="679">
                  <c:v>8.8374943913021475</c:v>
                </c:pt>
                <c:pt idx="680">
                  <c:v>8.8139715383842123</c:v>
                </c:pt>
                <c:pt idx="681">
                  <c:v>8.790457320874868</c:v>
                </c:pt>
                <c:pt idx="682">
                  <c:v>8.7669603741826094</c:v>
                </c:pt>
                <c:pt idx="683">
                  <c:v>8.7434634274903722</c:v>
                </c:pt>
                <c:pt idx="684">
                  <c:v>8.7199923870238116</c:v>
                </c:pt>
                <c:pt idx="685">
                  <c:v>8.6965213465572511</c:v>
                </c:pt>
                <c:pt idx="686">
                  <c:v>8.6730762123163672</c:v>
                </c:pt>
                <c:pt idx="687">
                  <c:v>8.6496310780754815</c:v>
                </c:pt>
                <c:pt idx="688">
                  <c:v>8.6262118500602938</c:v>
                </c:pt>
                <c:pt idx="689">
                  <c:v>8.6028012574536525</c:v>
                </c:pt>
                <c:pt idx="690">
                  <c:v>8.5794079356641397</c:v>
                </c:pt>
                <c:pt idx="691">
                  <c:v>8.5560232492831734</c:v>
                </c:pt>
                <c:pt idx="692">
                  <c:v>8.532664469127905</c:v>
                </c:pt>
                <c:pt idx="693">
                  <c:v>8.5093143243811795</c:v>
                </c:pt>
                <c:pt idx="694">
                  <c:v>8.485981450451586</c:v>
                </c:pt>
                <c:pt idx="695">
                  <c:v>8.4626572119305354</c:v>
                </c:pt>
                <c:pt idx="696">
                  <c:v>8.4393588796351828</c:v>
                </c:pt>
                <c:pt idx="697">
                  <c:v>8.4160778181569427</c:v>
                </c:pt>
                <c:pt idx="698">
                  <c:v>8.3927276734102385</c:v>
                </c:pt>
                <c:pt idx="699">
                  <c:v>8.3693084453950295</c:v>
                </c:pt>
                <c:pt idx="700">
                  <c:v>8.3457337800257427</c:v>
                </c:pt>
                <c:pt idx="701">
                  <c:v>8.3220209481194907</c:v>
                </c:pt>
                <c:pt idx="702">
                  <c:v>8.2981872204934035</c:v>
                </c:pt>
                <c:pt idx="703">
                  <c:v>8.2742498679646115</c:v>
                </c:pt>
                <c:pt idx="704">
                  <c:v>8.2502261613501826</c:v>
                </c:pt>
                <c:pt idx="705">
                  <c:v>8.2261333714672915</c:v>
                </c:pt>
                <c:pt idx="706">
                  <c:v>8.2019714983159187</c:v>
                </c:pt>
                <c:pt idx="707">
                  <c:v>8.1777750835303031</c:v>
                </c:pt>
                <c:pt idx="708">
                  <c:v>8.1535268562933361</c:v>
                </c:pt>
                <c:pt idx="709">
                  <c:v>8.129261358239237</c:v>
                </c:pt>
                <c:pt idx="710">
                  <c:v>8.1049699539594613</c:v>
                </c:pt>
                <c:pt idx="711">
                  <c:v>8.0806612788625554</c:v>
                </c:pt>
                <c:pt idx="712">
                  <c:v>8.0563439683571048</c:v>
                </c:pt>
                <c:pt idx="713">
                  <c:v>8.0320266578516311</c:v>
                </c:pt>
                <c:pt idx="714">
                  <c:v>8.0077093473461822</c:v>
                </c:pt>
                <c:pt idx="715">
                  <c:v>7.9834006722492745</c:v>
                </c:pt>
                <c:pt idx="716">
                  <c:v>7.9591006325609559</c:v>
                </c:pt>
                <c:pt idx="717">
                  <c:v>7.9348092282811811</c:v>
                </c:pt>
                <c:pt idx="718">
                  <c:v>7.910543730227082</c:v>
                </c:pt>
                <c:pt idx="719">
                  <c:v>7.8862868675815267</c:v>
                </c:pt>
                <c:pt idx="720">
                  <c:v>7.8620645465702355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154024"/>
        <c:axId val="752868648"/>
      </c:scatterChart>
      <c:valAx>
        <c:axId val="573154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mmm\-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868648"/>
        <c:crosses val="autoZero"/>
        <c:crossBetween val="midCat"/>
      </c:valAx>
      <c:valAx>
        <c:axId val="75286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54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2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482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6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91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0F595D-9AEB-4683-ABCC-692D391E643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16" y="-1000959"/>
            <a:ext cx="10004502" cy="2971801"/>
          </a:xfrm>
        </p:spPr>
        <p:txBody>
          <a:bodyPr/>
          <a:lstStyle/>
          <a:p>
            <a:r>
              <a:rPr lang="en-US" dirty="0" smtClean="0"/>
              <a:t>Agricultural water use (AWU) Package for </a:t>
            </a:r>
            <a:r>
              <a:rPr lang="en-US" dirty="0" err="1" smtClean="0"/>
              <a:t>gsflow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12" y="2142755"/>
            <a:ext cx="7215693" cy="45865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098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259" y="-1485901"/>
            <a:ext cx="10315222" cy="2971801"/>
          </a:xfrm>
        </p:spPr>
        <p:txBody>
          <a:bodyPr/>
          <a:lstStyle/>
          <a:p>
            <a:r>
              <a:rPr lang="en-US" dirty="0" smtClean="0"/>
              <a:t>Groundwater return flows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69961"/>
              </p:ext>
            </p:extLst>
          </p:nvPr>
        </p:nvGraphicFramePr>
        <p:xfrm>
          <a:off x="2610035" y="2057399"/>
          <a:ext cx="5771965" cy="3562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301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90" y="224161"/>
            <a:ext cx="8001000" cy="2971801"/>
          </a:xfrm>
        </p:spPr>
        <p:txBody>
          <a:bodyPr/>
          <a:lstStyle/>
          <a:p>
            <a:r>
              <a:rPr lang="en-US" dirty="0" smtClean="0"/>
              <a:t>Thanks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9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24219"/>
            <a:ext cx="3762980" cy="29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8828" y="54887"/>
            <a:ext cx="37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Precipitation-Runoff Modeling (PRMS)</a:t>
            </a:r>
            <a:endParaRPr 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1755" y="424219"/>
            <a:ext cx="3686175" cy="29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222508" y="54887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Streamflow Routing Package (SFR), LAK Package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3"/>
            <a:endCxn id="26" idx="1"/>
          </p:cNvCxnSpPr>
          <p:nvPr/>
        </p:nvCxnSpPr>
        <p:spPr>
          <a:xfrm>
            <a:off x="3762980" y="1879057"/>
            <a:ext cx="1428775" cy="2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4776" y="3829351"/>
            <a:ext cx="3845181" cy="30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14853" y="4882010"/>
            <a:ext cx="216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Irrigation on to PRMS HRUs or UZF cells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252786" y="3333895"/>
            <a:ext cx="31531" cy="18537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81114" y="1232726"/>
            <a:ext cx="119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Drainage</a:t>
            </a:r>
          </a:p>
          <a:p>
            <a:r>
              <a:rPr lang="en-US" dirty="0" smtClean="0"/>
              <a:t>to streams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471821" y="5187668"/>
            <a:ext cx="812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67230" y="3293594"/>
            <a:ext cx="198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 and GW supply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769873" y="3426781"/>
            <a:ext cx="0" cy="2378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399957" y="5805340"/>
            <a:ext cx="2369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99427" y="4260781"/>
            <a:ext cx="198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ET-based </a:t>
            </a:r>
          </a:p>
          <a:p>
            <a:r>
              <a:rPr lang="en-US" dirty="0" smtClean="0"/>
              <a:t>SW and GW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6561" y="-962929"/>
            <a:ext cx="7035747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Different modes for AWU: Mode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3235" y="1424097"/>
            <a:ext cx="2801197" cy="99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22456" y="1424097"/>
            <a:ext cx="2753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 diversion</a:t>
            </a:r>
          </a:p>
          <a:p>
            <a:pPr algn="ctr"/>
            <a:r>
              <a:rPr lang="en-US" sz="1400" dirty="0" smtClean="0"/>
              <a:t>Demand set using SFR2 input variable “FLOW”</a:t>
            </a:r>
          </a:p>
          <a:p>
            <a:pPr algn="ctr"/>
            <a:r>
              <a:rPr lang="en-US" sz="1000" dirty="0"/>
              <a:t>(IRRIGATION SEGMENT)</a:t>
            </a:r>
          </a:p>
          <a:p>
            <a:pPr algn="ctr"/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1836" y="108625"/>
            <a:ext cx="360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Surface water (SW) irrigation using IRRIGATIONSEGMENT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6263" y="2418403"/>
            <a:ext cx="0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11330" y="2639117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130805" y="2642333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2172" y="3558938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</a:t>
            </a:r>
            <a:r>
              <a:rPr lang="en-US" sz="1400" dirty="0" smtClean="0"/>
              <a:t>calculated by UZF/PRMS</a:t>
            </a:r>
          </a:p>
          <a:p>
            <a:r>
              <a:rPr lang="en-US" sz="1400" dirty="0"/>
              <a:t>(</a:t>
            </a:r>
            <a:r>
              <a:rPr lang="en-US" sz="1400" dirty="0" smtClean="0"/>
              <a:t>IUZFBND&gt;0)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207" y="3453853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ET</a:t>
            </a:r>
            <a:r>
              <a:rPr lang="en-US" sz="1400" baseline="-25000" dirty="0" err="1" smtClean="0"/>
              <a:t>a</a:t>
            </a:r>
            <a:r>
              <a:rPr lang="en-US" sz="1400" dirty="0" smtClean="0"/>
              <a:t> calculated in </a:t>
            </a:r>
            <a:r>
              <a:rPr lang="en-US" sz="1400" dirty="0" smtClean="0"/>
              <a:t>AWU </a:t>
            </a:r>
            <a:r>
              <a:rPr lang="en-US" sz="1400" dirty="0" smtClean="0"/>
              <a:t>using efficiency factor</a:t>
            </a:r>
          </a:p>
          <a:p>
            <a:r>
              <a:rPr lang="en-US" sz="1400" dirty="0" smtClean="0"/>
              <a:t>(IUZFBND&lt;0)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07109" y="3294691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93916" y="5562780"/>
            <a:ext cx="248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67198" y="3294691"/>
            <a:ext cx="1898669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58652" y="4418036"/>
            <a:ext cx="68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30804" y="4500871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84025" y="4489396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83834" y="5161953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83236" y="5392845"/>
            <a:ext cx="2801196" cy="95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84606" y="2975574"/>
            <a:ext cx="9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Diversion 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994" y="2639117"/>
            <a:ext cx="1391802" cy="40116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04543" y="3751324"/>
            <a:ext cx="356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 set using specified diversion amounts, SW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58211" y="-1565109"/>
            <a:ext cx="7035747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Mode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5449" y="5372085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Surface water (SW) and groundwater (GW) irrigation using IRRIGATIONSEGMENT and IRRIGATIONWELL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6335" y="722232"/>
            <a:ext cx="2506700" cy="116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701" y="757014"/>
            <a:ext cx="27353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diversion</a:t>
            </a:r>
          </a:p>
          <a:p>
            <a:pPr algn="ctr"/>
            <a:r>
              <a:rPr lang="en-US" sz="1400" dirty="0"/>
              <a:t>Demand set using </a:t>
            </a:r>
            <a:r>
              <a:rPr lang="en-US" sz="1400" dirty="0" smtClean="0"/>
              <a:t>SFR2 (</a:t>
            </a:r>
            <a:r>
              <a:rPr lang="en-US" sz="1400" dirty="0" err="1" smtClean="0"/>
              <a:t>Tabfiles</a:t>
            </a:r>
            <a:r>
              <a:rPr lang="en-US" sz="1400" dirty="0" smtClean="0"/>
              <a:t>) </a:t>
            </a:r>
            <a:r>
              <a:rPr lang="en-US" sz="1400" dirty="0"/>
              <a:t>input variable “FLOW”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smtClean="0"/>
              <a:t>IRRIGATIONSEGMENT</a:t>
            </a:r>
            <a:r>
              <a:rPr lang="en-US" sz="1000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49964" y="1882467"/>
            <a:ext cx="0" cy="237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52355" y="3196019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71830" y="3199235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4204" y="3845707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</a:t>
            </a:r>
          </a:p>
          <a:p>
            <a:r>
              <a:rPr lang="en-US" sz="1400" dirty="0"/>
              <a:t>(IUZFBND&gt;0)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261" y="3851593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AGO using efficiency factor</a:t>
            </a:r>
          </a:p>
          <a:p>
            <a:r>
              <a:rPr lang="en-US" sz="1400" dirty="0"/>
              <a:t>(IUZFBND&lt;0)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701" y="3851593"/>
            <a:ext cx="1923129" cy="95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08224" y="3851593"/>
            <a:ext cx="2087054" cy="96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63613" y="4798501"/>
            <a:ext cx="656457" cy="6758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20070" y="5488637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681157" y="5719775"/>
            <a:ext cx="2081315" cy="787562"/>
            <a:chOff x="1383236" y="5725378"/>
            <a:chExt cx="2801196" cy="955089"/>
          </a:xfrm>
        </p:grpSpPr>
        <p:sp>
          <p:nvSpPr>
            <p:cNvPr id="19" name="TextBox 18"/>
            <p:cNvSpPr txBox="1"/>
            <p:nvPr/>
          </p:nvSpPr>
          <p:spPr>
            <a:xfrm>
              <a:off x="1593916" y="5740069"/>
              <a:ext cx="24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Return flows </a:t>
              </a:r>
              <a:r>
                <a:rPr lang="en-US" sz="1400" dirty="0" smtClean="0"/>
                <a:t>(SW+GW) calculated </a:t>
              </a:r>
              <a:r>
                <a:rPr lang="en-US" sz="1400" dirty="0"/>
                <a:t>by </a:t>
              </a:r>
              <a:r>
                <a:rPr lang="en-US" sz="1400" dirty="0" smtClean="0"/>
                <a:t>UZF/PRMS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3236" y="5725378"/>
              <a:ext cx="2801196" cy="955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46307" y="3463948"/>
            <a:ext cx="85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SW/GW </a:t>
            </a:r>
          </a:p>
          <a:p>
            <a:pPr algn="ctr"/>
            <a:r>
              <a:rPr lang="en-US" sz="1400" dirty="0" smtClean="0"/>
              <a:t>Irrigation</a:t>
            </a: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780381" y="1036884"/>
            <a:ext cx="2735317" cy="590705"/>
            <a:chOff x="3135043" y="694857"/>
            <a:chExt cx="2735317" cy="590705"/>
          </a:xfrm>
        </p:grpSpPr>
        <p:sp>
          <p:nvSpPr>
            <p:cNvPr id="23" name="Rectangle 22"/>
            <p:cNvSpPr/>
            <p:nvPr/>
          </p:nvSpPr>
          <p:spPr>
            <a:xfrm>
              <a:off x="3242275" y="694857"/>
              <a:ext cx="2550547" cy="590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43" y="710639"/>
              <a:ext cx="273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Demand set using AGO input variable “Q”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1941" y="2104244"/>
            <a:ext cx="2332918" cy="828057"/>
            <a:chOff x="7067376" y="1890798"/>
            <a:chExt cx="2332918" cy="828057"/>
          </a:xfrm>
        </p:grpSpPr>
        <p:sp>
          <p:nvSpPr>
            <p:cNvPr id="26" name="Rectangle 25"/>
            <p:cNvSpPr/>
            <p:nvPr/>
          </p:nvSpPr>
          <p:spPr>
            <a:xfrm>
              <a:off x="7067376" y="1890798"/>
              <a:ext cx="2286000" cy="828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99736" y="1958010"/>
              <a:ext cx="230055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GW Demand set as SW shortfall</a:t>
              </a:r>
            </a:p>
            <a:p>
              <a:pPr algn="ctr"/>
              <a:r>
                <a:rPr lang="en-US" sz="1000" dirty="0" smtClean="0"/>
                <a:t>(SUPPLEMENTALWELL)</a:t>
              </a:r>
              <a:endParaRPr lang="en-US" sz="10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2763035" y="3205391"/>
            <a:ext cx="1234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7475" y="2777255"/>
            <a:ext cx="0" cy="423229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29817" y="2248367"/>
            <a:ext cx="2735317" cy="677108"/>
            <a:chOff x="6432170" y="2284479"/>
            <a:chExt cx="2735317" cy="677108"/>
          </a:xfrm>
        </p:grpSpPr>
        <p:sp>
          <p:nvSpPr>
            <p:cNvPr id="31" name="Rectangle 30"/>
            <p:cNvSpPr/>
            <p:nvPr/>
          </p:nvSpPr>
          <p:spPr>
            <a:xfrm>
              <a:off x="6689967" y="2287869"/>
              <a:ext cx="2286000" cy="515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32170" y="2284479"/>
              <a:ext cx="27353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GW irrigation</a:t>
              </a:r>
            </a:p>
            <a:p>
              <a:pPr algn="ctr"/>
              <a:r>
                <a:rPr lang="en-US" sz="1000" dirty="0" smtClean="0"/>
                <a:t>(IRRIGATIONWELL)</a:t>
              </a:r>
              <a:endParaRPr lang="en-US" sz="1000" dirty="0"/>
            </a:p>
            <a:p>
              <a:pPr algn="ctr"/>
              <a:endParaRPr lang="en-US" sz="14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662955" y="249955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0"/>
          </p:cNvCxnSpPr>
          <p:nvPr/>
        </p:nvCxnSpPr>
        <p:spPr>
          <a:xfrm flipH="1">
            <a:off x="3997476" y="1627589"/>
            <a:ext cx="10176" cy="62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723884" y="4807314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09" y="2792668"/>
            <a:ext cx="1391802" cy="401166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994734" y="3263893"/>
            <a:ext cx="234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 set using specified diversion amounts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046111" y="4790692"/>
            <a:ext cx="204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Wells automatically pump to make up deficit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9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574767" y="-1557489"/>
            <a:ext cx="6587089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Mode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31008" y="3568530"/>
            <a:ext cx="2495871" cy="1023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0382" y="3494981"/>
            <a:ext cx="2561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SW </a:t>
            </a:r>
            <a:r>
              <a:rPr lang="en-US" sz="1400" dirty="0"/>
              <a:t>d</a:t>
            </a:r>
            <a:r>
              <a:rPr lang="en-US" sz="1400" dirty="0" smtClean="0"/>
              <a:t>iversion set as Irrigation demand, and limited by the lesser of “FLOW” and </a:t>
            </a:r>
            <a:r>
              <a:rPr lang="en-US" sz="1400" dirty="0" err="1" smtClean="0"/>
              <a:t>Qseg</a:t>
            </a:r>
            <a:endParaRPr lang="en-US" sz="1400" dirty="0" smtClean="0"/>
          </a:p>
          <a:p>
            <a:pPr algn="ctr"/>
            <a:r>
              <a:rPr lang="en-US" sz="1000" dirty="0" smtClean="0"/>
              <a:t>(IRRIGATIONSEGMENT)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58322" y="4612413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04518" y="2476208"/>
            <a:ext cx="2203857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83608" y="2469649"/>
            <a:ext cx="22929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Irrigation demand calculated using f(</a:t>
            </a:r>
            <a:r>
              <a:rPr lang="en-US" sz="1400" dirty="0" err="1" smtClean="0"/>
              <a:t>ET</a:t>
            </a:r>
            <a:r>
              <a:rPr lang="en-US" sz="1400" baseline="-25000" dirty="0" err="1" smtClean="0"/>
              <a:t>d</a:t>
            </a:r>
            <a:r>
              <a:rPr lang="en-US" sz="1400" dirty="0" err="1" smtClean="0"/>
              <a:t>-ET</a:t>
            </a:r>
            <a:r>
              <a:rPr lang="en-US" sz="1400" baseline="-25000" dirty="0" err="1" smtClean="0"/>
              <a:t>a</a:t>
            </a:r>
            <a:r>
              <a:rPr lang="en-US" sz="1400" dirty="0"/>
              <a:t>)</a:t>
            </a:r>
            <a:endParaRPr lang="en-US" sz="1400" baseline="-25000" dirty="0" smtClean="0"/>
          </a:p>
          <a:p>
            <a:pPr algn="ctr"/>
            <a:r>
              <a:rPr lang="en-US" sz="1000" dirty="0" smtClean="0"/>
              <a:t>(ETDEMAND)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672787" y="1465711"/>
            <a:ext cx="1723696" cy="76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156" y="1580905"/>
            <a:ext cx="172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ETa</a:t>
            </a:r>
            <a:r>
              <a:rPr lang="en-US" sz="1400" dirty="0" smtClean="0"/>
              <a:t> is calculated by UZF/PRMS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30077" y="2241391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45004" y="3335428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61981" y="4599296"/>
            <a:ext cx="3761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Diversion less than demand with supplemental GW rights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030166" y="619736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022422" y="3074684"/>
            <a:ext cx="7744" cy="3122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2004288" y="1848417"/>
            <a:ext cx="668499" cy="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22516" y="3991712"/>
            <a:ext cx="316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539" y="1546652"/>
            <a:ext cx="191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Apply SW and GW irrigation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42908" y="5019091"/>
            <a:ext cx="9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Pumped GW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06446" y="1143937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54192" y="619127"/>
            <a:ext cx="2551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Externally (UZF) or internally (PRMS) calculated </a:t>
            </a:r>
            <a:r>
              <a:rPr lang="en-US" sz="1400" dirty="0" err="1" smtClean="0"/>
              <a:t>ET</a:t>
            </a:r>
            <a:r>
              <a:rPr lang="en-US" sz="1400" baseline="-25000" dirty="0" err="1" smtClean="0"/>
              <a:t>d</a:t>
            </a:r>
            <a:endParaRPr lang="en-US" sz="14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2253959" y="601724"/>
            <a:ext cx="2495871" cy="545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49157" y="3853318"/>
            <a:ext cx="959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Diverted SW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44310" y="2620738"/>
            <a:ext cx="95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Nonlinear iterations</a:t>
            </a:r>
            <a:endParaRPr lang="en-US" sz="1200" dirty="0"/>
          </a:p>
        </p:txBody>
      </p:sp>
      <p:cxnSp>
        <p:nvCxnSpPr>
          <p:cNvPr id="28" name="Straight Connector 27"/>
          <p:cNvCxnSpPr>
            <a:stCxn id="27" idx="0"/>
          </p:cNvCxnSpPr>
          <p:nvPr/>
        </p:nvCxnSpPr>
        <p:spPr>
          <a:xfrm flipH="1" flipV="1">
            <a:off x="2004288" y="1848417"/>
            <a:ext cx="0" cy="772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62619" y="1623015"/>
            <a:ext cx="23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</a:t>
            </a:r>
            <a:r>
              <a:rPr lang="en-US" sz="1400" dirty="0" smtClean="0"/>
              <a:t>(SW+GW) calculated </a:t>
            </a:r>
            <a:r>
              <a:rPr lang="en-US" sz="1400" dirty="0"/>
              <a:t>by </a:t>
            </a:r>
            <a:r>
              <a:rPr lang="en-US" sz="1400" dirty="0" smtClean="0"/>
              <a:t>UZF/PRMS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681281" y="1504374"/>
            <a:ext cx="2170408" cy="71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96483" y="1848417"/>
            <a:ext cx="2966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59534" y="2556511"/>
            <a:ext cx="2659417" cy="72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33831" y="2559032"/>
            <a:ext cx="2735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GW pumping rate </a:t>
            </a:r>
            <a:r>
              <a:rPr lang="en-US" sz="1400" dirty="0"/>
              <a:t>set as Irrigation demand, and limited by </a:t>
            </a:r>
            <a:r>
              <a:rPr lang="en-US" sz="1400" dirty="0" smtClean="0"/>
              <a:t>AGO input “Q”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412401" y="5939504"/>
            <a:ext cx="2286000" cy="515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12401" y="4953163"/>
            <a:ext cx="2286000" cy="686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28664" y="4962378"/>
            <a:ext cx="23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GW Demand set as SW shortfall</a:t>
            </a:r>
          </a:p>
          <a:p>
            <a:pPr algn="ctr"/>
            <a:r>
              <a:rPr lang="en-US" sz="1000" dirty="0" smtClean="0"/>
              <a:t>(SUPPLEMENTALWELL)</a:t>
            </a:r>
            <a:endParaRPr lang="en-US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78943" y="5639486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620682" y="2928364"/>
            <a:ext cx="547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7748" y="2612154"/>
            <a:ext cx="109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SW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64217" y="2939321"/>
            <a:ext cx="6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GW right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187742" y="5939503"/>
            <a:ext cx="27353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GW irrigation</a:t>
            </a:r>
          </a:p>
          <a:p>
            <a:pPr algn="ctr"/>
            <a:r>
              <a:rPr lang="en-US" sz="1000" dirty="0" smtClean="0"/>
              <a:t>(IRRIGATIONWELL)</a:t>
            </a:r>
            <a:endParaRPr lang="en-US" sz="10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160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17" y="-1258410"/>
            <a:ext cx="4141803" cy="2971801"/>
          </a:xfrm>
        </p:spPr>
        <p:txBody>
          <a:bodyPr/>
          <a:lstStyle/>
          <a:p>
            <a:r>
              <a:rPr lang="en-US" dirty="0" smtClean="0"/>
              <a:t>Input file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87" y="80962"/>
            <a:ext cx="4610100" cy="669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663" y="2133599"/>
            <a:ext cx="3648075" cy="2590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379216" y="3533313"/>
            <a:ext cx="1154097" cy="32847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277" y="3428999"/>
            <a:ext cx="244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 list can use </a:t>
            </a:r>
            <a:r>
              <a:rPr lang="en-US" dirty="0" err="1" smtClean="0"/>
              <a:t>tabfiles</a:t>
            </a:r>
            <a:r>
              <a:rPr lang="en-US" dirty="0" smtClean="0"/>
              <a:t> to change max constraint on pumping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2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340" y="-1409331"/>
            <a:ext cx="8001000" cy="2971801"/>
          </a:xfrm>
        </p:spPr>
        <p:txBody>
          <a:bodyPr/>
          <a:lstStyle/>
          <a:p>
            <a:r>
              <a:rPr lang="en-US" dirty="0" smtClean="0"/>
              <a:t>Test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839" y="2437166"/>
            <a:ext cx="5327883" cy="194733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3500 acres of irrigated farms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Conjunctive use of SW and 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2 year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Mode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Irrigation schedule: every other week between April1 and September 30th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53" y="234436"/>
            <a:ext cx="4560981" cy="63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146" y="-1286310"/>
            <a:ext cx="10457895" cy="297180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Impacts of K on crop consumption- ET based demand</a:t>
            </a:r>
            <a:endParaRPr lang="en-US" sz="36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424670"/>
              </p:ext>
            </p:extLst>
          </p:nvPr>
        </p:nvGraphicFramePr>
        <p:xfrm>
          <a:off x="6080094" y="2333725"/>
          <a:ext cx="464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586059"/>
              </p:ext>
            </p:extLst>
          </p:nvPr>
        </p:nvGraphicFramePr>
        <p:xfrm>
          <a:off x="611450" y="2333725"/>
          <a:ext cx="464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58233" y="5619565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ETa</a:t>
            </a:r>
            <a:r>
              <a:rPr lang="en-US" dirty="0" smtClean="0"/>
              <a:t> is less than </a:t>
            </a:r>
            <a:r>
              <a:rPr lang="en-US" dirty="0" err="1" smtClean="0"/>
              <a:t>ETo</a:t>
            </a:r>
            <a:r>
              <a:rPr lang="en-US" dirty="0" smtClean="0"/>
              <a:t> due to irrigation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3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049" y="-1118670"/>
            <a:ext cx="8001000" cy="2971801"/>
          </a:xfrm>
        </p:spPr>
        <p:txBody>
          <a:bodyPr>
            <a:normAutofit/>
          </a:bodyPr>
          <a:lstStyle/>
          <a:p>
            <a:pPr>
              <a:defRPr sz="1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prstClr val="white">
                    <a:lumMod val="65000"/>
                    <a:lumOff val="35000"/>
                  </a:prstClr>
                </a:solidFill>
              </a:rPr>
              <a:t>Cumulative SW and GW Irrigated Amounts for </a:t>
            </a:r>
            <a:r>
              <a:rPr lang="en-US" sz="3200" dirty="0" smtClean="0">
                <a:solidFill>
                  <a:prstClr val="white">
                    <a:lumMod val="65000"/>
                    <a:lumOff val="35000"/>
                  </a:prstClr>
                </a:solidFill>
              </a:rPr>
              <a:t>Different </a:t>
            </a:r>
            <a:r>
              <a:rPr lang="en-US" sz="3200" dirty="0">
                <a:solidFill>
                  <a:prstClr val="white">
                    <a:lumMod val="65000"/>
                    <a:lumOff val="35000"/>
                  </a:prstClr>
                </a:solidFill>
              </a:rPr>
              <a:t>Field </a:t>
            </a:r>
            <a:r>
              <a:rPr lang="en-US" sz="3200" dirty="0" smtClean="0">
                <a:solidFill>
                  <a:prstClr val="white">
                    <a:lumMod val="65000"/>
                    <a:lumOff val="35000"/>
                  </a:prstClr>
                </a:solidFill>
              </a:rPr>
              <a:t>Hydraulic Conductivity Values</a:t>
            </a:r>
            <a:endParaRPr lang="en-US" sz="3200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797711"/>
              </p:ext>
            </p:extLst>
          </p:nvPr>
        </p:nvGraphicFramePr>
        <p:xfrm>
          <a:off x="1420427" y="2037573"/>
          <a:ext cx="8646278" cy="390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344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2160</TotalTime>
  <Words>433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Agricultural water use (AWU) Package for gsflow</vt:lpstr>
      <vt:lpstr>PowerPoint Presentation</vt:lpstr>
      <vt:lpstr>Different modes for AWU: Mode 1</vt:lpstr>
      <vt:lpstr>Mode 2</vt:lpstr>
      <vt:lpstr>Mode 3</vt:lpstr>
      <vt:lpstr>Input file structure</vt:lpstr>
      <vt:lpstr>Test Model</vt:lpstr>
      <vt:lpstr>Impacts of K on crop consumption- ET based demand</vt:lpstr>
      <vt:lpstr>Cumulative SW and GW Irrigated Amounts for Different Field Hydraulic Conductivity Values</vt:lpstr>
      <vt:lpstr>Groundwater return flows</vt:lpstr>
      <vt:lpstr>Thanks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47</cp:revision>
  <dcterms:created xsi:type="dcterms:W3CDTF">2017-12-13T18:00:20Z</dcterms:created>
  <dcterms:modified xsi:type="dcterms:W3CDTF">2017-12-15T06:01:08Z</dcterms:modified>
</cp:coreProperties>
</file>