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84" r:id="rId5"/>
    <p:sldId id="286" r:id="rId6"/>
    <p:sldId id="287" r:id="rId7"/>
    <p:sldId id="293" r:id="rId8"/>
    <p:sldId id="297" r:id="rId9"/>
    <p:sldId id="296" r:id="rId10"/>
    <p:sldId id="298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8D8F1-D3FE-4C08-871D-814401F06C74}" v="60" dt="2025-02-23T17:42:51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99" autoAdjust="0"/>
  </p:normalViewPr>
  <p:slideViewPr>
    <p:cSldViewPr snapToGrid="0" snapToObjects="1" showGuides="1">
      <p:cViewPr>
        <p:scale>
          <a:sx n="75" d="100"/>
          <a:sy n="75" d="100"/>
        </p:scale>
        <p:origin x="974" y="24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 Radadiya" userId="a1680b6ddc839c7b" providerId="LiveId" clId="{D808D8F1-D3FE-4C08-871D-814401F06C74}"/>
    <pc:docChg chg="undo redo custSel addSld delSld modSld sldOrd">
      <pc:chgData name="Deep Radadiya" userId="a1680b6ddc839c7b" providerId="LiveId" clId="{D808D8F1-D3FE-4C08-871D-814401F06C74}" dt="2025-02-23T17:45:24.627" v="586" actId="20577"/>
      <pc:docMkLst>
        <pc:docMk/>
      </pc:docMkLst>
      <pc:sldChg chg="modSp del mod">
        <pc:chgData name="Deep Radadiya" userId="a1680b6ddc839c7b" providerId="LiveId" clId="{D808D8F1-D3FE-4C08-871D-814401F06C74}" dt="2025-02-23T17:16:43.487" v="369" actId="47"/>
        <pc:sldMkLst>
          <pc:docMk/>
          <pc:sldMk cId="2831084956" sldId="261"/>
        </pc:sldMkLst>
        <pc:spChg chg="mod">
          <ac:chgData name="Deep Radadiya" userId="a1680b6ddc839c7b" providerId="LiveId" clId="{D808D8F1-D3FE-4C08-871D-814401F06C74}" dt="2025-02-23T17:16:39.330" v="368" actId="20577"/>
          <ac:spMkLst>
            <pc:docMk/>
            <pc:sldMk cId="2831084956" sldId="261"/>
            <ac:spMk id="3" creationId="{B334037D-4CE3-17DC-7A2A-64E8120A9B43}"/>
          </ac:spMkLst>
        </pc:spChg>
      </pc:sldChg>
      <pc:sldChg chg="del">
        <pc:chgData name="Deep Radadiya" userId="a1680b6ddc839c7b" providerId="LiveId" clId="{D808D8F1-D3FE-4C08-871D-814401F06C74}" dt="2025-02-23T17:23:55.212" v="437" actId="47"/>
        <pc:sldMkLst>
          <pc:docMk/>
          <pc:sldMk cId="2011023441" sldId="262"/>
        </pc:sldMkLst>
      </pc:sldChg>
      <pc:sldChg chg="addSp delSp modSp mod">
        <pc:chgData name="Deep Radadiya" userId="a1680b6ddc839c7b" providerId="LiveId" clId="{D808D8F1-D3FE-4C08-871D-814401F06C74}" dt="2025-02-23T17:42:56.325" v="552" actId="1076"/>
        <pc:sldMkLst>
          <pc:docMk/>
          <pc:sldMk cId="4097023305" sldId="284"/>
        </pc:sldMkLst>
        <pc:picChg chg="add del mod">
          <ac:chgData name="Deep Radadiya" userId="a1680b6ddc839c7b" providerId="LiveId" clId="{D808D8F1-D3FE-4C08-871D-814401F06C74}" dt="2025-02-23T17:42:20.606" v="547" actId="21"/>
          <ac:picMkLst>
            <pc:docMk/>
            <pc:sldMk cId="4097023305" sldId="284"/>
            <ac:picMk id="8" creationId="{8FDA6C96-7CE1-EC6B-AF17-6C428EB0697A}"/>
          </ac:picMkLst>
        </pc:picChg>
        <pc:picChg chg="add mod">
          <ac:chgData name="Deep Radadiya" userId="a1680b6ddc839c7b" providerId="LiveId" clId="{D808D8F1-D3FE-4C08-871D-814401F06C74}" dt="2025-02-23T17:42:56.325" v="552" actId="1076"/>
          <ac:picMkLst>
            <pc:docMk/>
            <pc:sldMk cId="4097023305" sldId="284"/>
            <ac:picMk id="9" creationId="{8FDA6C96-7CE1-EC6B-AF17-6C428EB0697A}"/>
          </ac:picMkLst>
        </pc:picChg>
      </pc:sldChg>
      <pc:sldChg chg="del">
        <pc:chgData name="Deep Radadiya" userId="a1680b6ddc839c7b" providerId="LiveId" clId="{D808D8F1-D3FE-4C08-871D-814401F06C74}" dt="2025-02-23T17:12:59.483" v="334" actId="47"/>
        <pc:sldMkLst>
          <pc:docMk/>
          <pc:sldMk cId="375226397" sldId="285"/>
        </pc:sldMkLst>
      </pc:sldChg>
      <pc:sldChg chg="modSp mod">
        <pc:chgData name="Deep Radadiya" userId="a1680b6ddc839c7b" providerId="LiveId" clId="{D808D8F1-D3FE-4C08-871D-814401F06C74}" dt="2025-02-23T17:45:24.627" v="586" actId="20577"/>
        <pc:sldMkLst>
          <pc:docMk/>
          <pc:sldMk cId="681978606" sldId="286"/>
        </pc:sldMkLst>
        <pc:spChg chg="mod">
          <ac:chgData name="Deep Radadiya" userId="a1680b6ddc839c7b" providerId="LiveId" clId="{D808D8F1-D3FE-4C08-871D-814401F06C74}" dt="2025-02-23T16:57:32.572" v="49"/>
          <ac:spMkLst>
            <pc:docMk/>
            <pc:sldMk cId="681978606" sldId="286"/>
            <ac:spMk id="9" creationId="{482D95C9-142A-BF9A-3602-F4AB11608174}"/>
          </ac:spMkLst>
        </pc:spChg>
        <pc:spChg chg="mod">
          <ac:chgData name="Deep Radadiya" userId="a1680b6ddc839c7b" providerId="LiveId" clId="{D808D8F1-D3FE-4C08-871D-814401F06C74}" dt="2025-02-23T16:57:18.158" v="48" actId="6549"/>
          <ac:spMkLst>
            <pc:docMk/>
            <pc:sldMk cId="681978606" sldId="286"/>
            <ac:spMk id="10" creationId="{DD2F5204-1928-06AD-9878-6DD27D5DF27D}"/>
          </ac:spMkLst>
        </pc:spChg>
        <pc:spChg chg="mod">
          <ac:chgData name="Deep Radadiya" userId="a1680b6ddc839c7b" providerId="LiveId" clId="{D808D8F1-D3FE-4C08-871D-814401F06C74}" dt="2025-02-23T16:56:57.367" v="31" actId="6549"/>
          <ac:spMkLst>
            <pc:docMk/>
            <pc:sldMk cId="681978606" sldId="286"/>
            <ac:spMk id="11" creationId="{64977FAA-28B8-34BB-09CE-CCE6C8C73D62}"/>
          </ac:spMkLst>
        </pc:spChg>
        <pc:spChg chg="mod">
          <ac:chgData name="Deep Radadiya" userId="a1680b6ddc839c7b" providerId="LiveId" clId="{D808D8F1-D3FE-4C08-871D-814401F06C74}" dt="2025-02-23T16:56:38.087" v="21" actId="20577"/>
          <ac:spMkLst>
            <pc:docMk/>
            <pc:sldMk cId="681978606" sldId="286"/>
            <ac:spMk id="12" creationId="{8B9D1FB0-0B3C-DCCA-CB4F-4FEAE1317B81}"/>
          </ac:spMkLst>
        </pc:spChg>
        <pc:spChg chg="mod">
          <ac:chgData name="Deep Radadiya" userId="a1680b6ddc839c7b" providerId="LiveId" clId="{D808D8F1-D3FE-4C08-871D-814401F06C74}" dt="2025-02-23T17:17:16.406" v="386" actId="20577"/>
          <ac:spMkLst>
            <pc:docMk/>
            <pc:sldMk cId="681978606" sldId="286"/>
            <ac:spMk id="13" creationId="{8FA1C40B-4426-2DD0-CFB0-3E30E9C28215}"/>
          </ac:spMkLst>
        </pc:spChg>
        <pc:spChg chg="mod">
          <ac:chgData name="Deep Radadiya" userId="a1680b6ddc839c7b" providerId="LiveId" clId="{D808D8F1-D3FE-4C08-871D-814401F06C74}" dt="2025-02-23T17:45:24.627" v="586" actId="20577"/>
          <ac:spMkLst>
            <pc:docMk/>
            <pc:sldMk cId="681978606" sldId="286"/>
            <ac:spMk id="14" creationId="{DE3B97B2-F540-9F02-5569-597A7E7B6E59}"/>
          </ac:spMkLst>
        </pc:spChg>
      </pc:sldChg>
      <pc:sldChg chg="modSp mod">
        <pc:chgData name="Deep Radadiya" userId="a1680b6ddc839c7b" providerId="LiveId" clId="{D808D8F1-D3FE-4C08-871D-814401F06C74}" dt="2025-02-23T16:58:46.924" v="65" actId="1035"/>
        <pc:sldMkLst>
          <pc:docMk/>
          <pc:sldMk cId="3780002892" sldId="287"/>
        </pc:sldMkLst>
        <pc:spChg chg="mod">
          <ac:chgData name="Deep Radadiya" userId="a1680b6ddc839c7b" providerId="LiveId" clId="{D808D8F1-D3FE-4C08-871D-814401F06C74}" dt="2025-02-23T16:58:46.924" v="65" actId="1035"/>
          <ac:spMkLst>
            <pc:docMk/>
            <pc:sldMk cId="3780002892" sldId="287"/>
            <ac:spMk id="4" creationId="{F7F72EA7-7448-EA7A-DE1C-33CD1331CDA4}"/>
          </ac:spMkLst>
        </pc:spChg>
      </pc:sldChg>
      <pc:sldChg chg="modSp del mod">
        <pc:chgData name="Deep Radadiya" userId="a1680b6ddc839c7b" providerId="LiveId" clId="{D808D8F1-D3FE-4C08-871D-814401F06C74}" dt="2025-02-23T17:23:45.755" v="433" actId="47"/>
        <pc:sldMkLst>
          <pc:docMk/>
          <pc:sldMk cId="613288997" sldId="288"/>
        </pc:sldMkLst>
        <pc:spChg chg="mod">
          <ac:chgData name="Deep Radadiya" userId="a1680b6ddc839c7b" providerId="LiveId" clId="{D808D8F1-D3FE-4C08-871D-814401F06C74}" dt="2025-02-23T17:23:40.248" v="432" actId="255"/>
          <ac:spMkLst>
            <pc:docMk/>
            <pc:sldMk cId="613288997" sldId="288"/>
            <ac:spMk id="2" creationId="{88016E8D-F725-5549-D79B-2197F3311E34}"/>
          </ac:spMkLst>
        </pc:spChg>
      </pc:sldChg>
      <pc:sldChg chg="del">
        <pc:chgData name="Deep Radadiya" userId="a1680b6ddc839c7b" providerId="LiveId" clId="{D808D8F1-D3FE-4C08-871D-814401F06C74}" dt="2025-02-23T17:23:50.597" v="436" actId="47"/>
        <pc:sldMkLst>
          <pc:docMk/>
          <pc:sldMk cId="559354457" sldId="289"/>
        </pc:sldMkLst>
      </pc:sldChg>
      <pc:sldChg chg="addSp delSp modSp del mod ord">
        <pc:chgData name="Deep Radadiya" userId="a1680b6ddc839c7b" providerId="LiveId" clId="{D808D8F1-D3FE-4C08-871D-814401F06C74}" dt="2025-02-23T17:13:01.643" v="335" actId="47"/>
        <pc:sldMkLst>
          <pc:docMk/>
          <pc:sldMk cId="3251802089" sldId="290"/>
        </pc:sldMkLst>
        <pc:spChg chg="add del mod">
          <ac:chgData name="Deep Radadiya" userId="a1680b6ddc839c7b" providerId="LiveId" clId="{D808D8F1-D3FE-4C08-871D-814401F06C74}" dt="2025-02-23T17:00:04.995" v="94" actId="478"/>
          <ac:spMkLst>
            <pc:docMk/>
            <pc:sldMk cId="3251802089" sldId="290"/>
            <ac:spMk id="4" creationId="{D2A2B475-1248-CFCB-B7C0-C3747AA22F98}"/>
          </ac:spMkLst>
        </pc:spChg>
        <pc:spChg chg="del">
          <ac:chgData name="Deep Radadiya" userId="a1680b6ddc839c7b" providerId="LiveId" clId="{D808D8F1-D3FE-4C08-871D-814401F06C74}" dt="2025-02-23T17:00:06.464" v="95" actId="478"/>
          <ac:spMkLst>
            <pc:docMk/>
            <pc:sldMk cId="3251802089" sldId="290"/>
            <ac:spMk id="6" creationId="{90E7501D-AFD6-532D-4983-B700A3729010}"/>
          </ac:spMkLst>
        </pc:spChg>
        <pc:spChg chg="del mod">
          <ac:chgData name="Deep Radadiya" userId="a1680b6ddc839c7b" providerId="LiveId" clId="{D808D8F1-D3FE-4C08-871D-814401F06C74}" dt="2025-02-23T17:00:15.844" v="98" actId="478"/>
          <ac:spMkLst>
            <pc:docMk/>
            <pc:sldMk cId="3251802089" sldId="290"/>
            <ac:spMk id="8" creationId="{CEE43B57-52A2-C8A5-CFEA-59973049F942}"/>
          </ac:spMkLst>
        </pc:spChg>
        <pc:spChg chg="add del mod">
          <ac:chgData name="Deep Radadiya" userId="a1680b6ddc839c7b" providerId="LiveId" clId="{D808D8F1-D3FE-4C08-871D-814401F06C74}" dt="2025-02-23T17:00:11.850" v="96" actId="478"/>
          <ac:spMkLst>
            <pc:docMk/>
            <pc:sldMk cId="3251802089" sldId="290"/>
            <ac:spMk id="10" creationId="{BE5F5775-D201-1208-8394-9F10DF91DD00}"/>
          </ac:spMkLst>
        </pc:spChg>
        <pc:spChg chg="add del mod">
          <ac:chgData name="Deep Radadiya" userId="a1680b6ddc839c7b" providerId="LiveId" clId="{D808D8F1-D3FE-4C08-871D-814401F06C74}" dt="2025-02-23T17:00:18.056" v="99" actId="478"/>
          <ac:spMkLst>
            <pc:docMk/>
            <pc:sldMk cId="3251802089" sldId="290"/>
            <ac:spMk id="15" creationId="{79B22158-34FC-CDE1-9013-6C7CADB2D897}"/>
          </ac:spMkLst>
        </pc:spChg>
        <pc:spChg chg="mod">
          <ac:chgData name="Deep Radadiya" userId="a1680b6ddc839c7b" providerId="LiveId" clId="{D808D8F1-D3FE-4C08-871D-814401F06C74}" dt="2025-02-23T16:59:57.470" v="92" actId="20577"/>
          <ac:spMkLst>
            <pc:docMk/>
            <pc:sldMk cId="3251802089" sldId="290"/>
            <ac:spMk id="23" creationId="{B27FB49D-70BC-8BD7-DD62-C2868B0C2313}"/>
          </ac:spMkLst>
        </pc:spChg>
        <pc:picChg chg="del">
          <ac:chgData name="Deep Radadiya" userId="a1680b6ddc839c7b" providerId="LiveId" clId="{D808D8F1-D3FE-4C08-871D-814401F06C74}" dt="2025-02-23T17:00:03.434" v="93" actId="478"/>
          <ac:picMkLst>
            <pc:docMk/>
            <pc:sldMk cId="3251802089" sldId="290"/>
            <ac:picMk id="20" creationId="{EC0F062A-37EA-357D-BB68-A7AA0DBCCBDD}"/>
          </ac:picMkLst>
        </pc:picChg>
      </pc:sldChg>
      <pc:sldChg chg="del">
        <pc:chgData name="Deep Radadiya" userId="a1680b6ddc839c7b" providerId="LiveId" clId="{D808D8F1-D3FE-4C08-871D-814401F06C74}" dt="2025-02-23T17:23:47.236" v="434" actId="47"/>
        <pc:sldMkLst>
          <pc:docMk/>
          <pc:sldMk cId="3917619153" sldId="291"/>
        </pc:sldMkLst>
      </pc:sldChg>
      <pc:sldChg chg="del">
        <pc:chgData name="Deep Radadiya" userId="a1680b6ddc839c7b" providerId="LiveId" clId="{D808D8F1-D3FE-4C08-871D-814401F06C74}" dt="2025-02-23T17:23:48.369" v="435" actId="47"/>
        <pc:sldMkLst>
          <pc:docMk/>
          <pc:sldMk cId="1646725871" sldId="292"/>
        </pc:sldMkLst>
      </pc:sldChg>
      <pc:sldChg chg="addSp delSp modSp mod ord">
        <pc:chgData name="Deep Radadiya" userId="a1680b6ddc839c7b" providerId="LiveId" clId="{D808D8F1-D3FE-4C08-871D-814401F06C74}" dt="2025-02-23T17:17:40.185" v="402" actId="20577"/>
        <pc:sldMkLst>
          <pc:docMk/>
          <pc:sldMk cId="3095245344" sldId="293"/>
        </pc:sldMkLst>
        <pc:spChg chg="mod">
          <ac:chgData name="Deep Radadiya" userId="a1680b6ddc839c7b" providerId="LiveId" clId="{D808D8F1-D3FE-4C08-871D-814401F06C74}" dt="2025-02-23T17:00:40.812" v="102"/>
          <ac:spMkLst>
            <pc:docMk/>
            <pc:sldMk cId="3095245344" sldId="293"/>
            <ac:spMk id="2" creationId="{D550CAC6-3968-4D63-A855-09547BB06588}"/>
          </ac:spMkLst>
        </pc:spChg>
        <pc:spChg chg="mod">
          <ac:chgData name="Deep Radadiya" userId="a1680b6ddc839c7b" providerId="LiveId" clId="{D808D8F1-D3FE-4C08-871D-814401F06C74}" dt="2025-02-23T17:09:47.387" v="133" actId="20577"/>
          <ac:spMkLst>
            <pc:docMk/>
            <pc:sldMk cId="3095245344" sldId="293"/>
            <ac:spMk id="3" creationId="{2629AC71-9ED4-FA59-D386-5BD9C585DC67}"/>
          </ac:spMkLst>
        </pc:spChg>
        <pc:spChg chg="add del mod">
          <ac:chgData name="Deep Radadiya" userId="a1680b6ddc839c7b" providerId="LiveId" clId="{D808D8F1-D3FE-4C08-871D-814401F06C74}" dt="2025-02-23T17:12:10.537" v="303" actId="20577"/>
          <ac:spMkLst>
            <pc:docMk/>
            <pc:sldMk cId="3095245344" sldId="293"/>
            <ac:spMk id="4" creationId="{1E2CADAC-D2BA-2781-21DF-E36A2D898FA9}"/>
          </ac:spMkLst>
        </pc:spChg>
        <pc:spChg chg="mod">
          <ac:chgData name="Deep Radadiya" userId="a1680b6ddc839c7b" providerId="LiveId" clId="{D808D8F1-D3FE-4C08-871D-814401F06C74}" dt="2025-02-23T17:12:35.046" v="331" actId="20577"/>
          <ac:spMkLst>
            <pc:docMk/>
            <pc:sldMk cId="3095245344" sldId="293"/>
            <ac:spMk id="5" creationId="{8E688B1D-28C5-C399-CA01-21BE7C5F1E51}"/>
          </ac:spMkLst>
        </pc:spChg>
        <pc:spChg chg="mod">
          <ac:chgData name="Deep Radadiya" userId="a1680b6ddc839c7b" providerId="LiveId" clId="{D808D8F1-D3FE-4C08-871D-814401F06C74}" dt="2025-02-23T17:10:50.918" v="284" actId="1036"/>
          <ac:spMkLst>
            <pc:docMk/>
            <pc:sldMk cId="3095245344" sldId="293"/>
            <ac:spMk id="6" creationId="{9E3F0E5B-65CB-787C-C52A-2038EEA09817}"/>
          </ac:spMkLst>
        </pc:spChg>
        <pc:spChg chg="mod">
          <ac:chgData name="Deep Radadiya" userId="a1680b6ddc839c7b" providerId="LiveId" clId="{D808D8F1-D3FE-4C08-871D-814401F06C74}" dt="2025-02-23T17:12:01.747" v="302" actId="255"/>
          <ac:spMkLst>
            <pc:docMk/>
            <pc:sldMk cId="3095245344" sldId="293"/>
            <ac:spMk id="7" creationId="{0750929C-496C-419D-93BC-D4ABBE462EF5}"/>
          </ac:spMkLst>
        </pc:spChg>
        <pc:spChg chg="mod">
          <ac:chgData name="Deep Radadiya" userId="a1680b6ddc839c7b" providerId="LiveId" clId="{D808D8F1-D3FE-4C08-871D-814401F06C74}" dt="2025-02-23T17:12:51.116" v="333" actId="255"/>
          <ac:spMkLst>
            <pc:docMk/>
            <pc:sldMk cId="3095245344" sldId="293"/>
            <ac:spMk id="8" creationId="{ABC5E498-99B3-E3F4-A9B8-F11B4B9B0F27}"/>
          </ac:spMkLst>
        </pc:spChg>
        <pc:spChg chg="add del mod">
          <ac:chgData name="Deep Radadiya" userId="a1680b6ddc839c7b" providerId="LiveId" clId="{D808D8F1-D3FE-4C08-871D-814401F06C74}" dt="2025-02-23T17:10:54.601" v="286" actId="478"/>
          <ac:spMkLst>
            <pc:docMk/>
            <pc:sldMk cId="3095245344" sldId="293"/>
            <ac:spMk id="10" creationId="{F1C03B65-E51A-9D47-488C-D439072B50A9}"/>
          </ac:spMkLst>
        </pc:spChg>
        <pc:spChg chg="add mod">
          <ac:chgData name="Deep Radadiya" userId="a1680b6ddc839c7b" providerId="LiveId" clId="{D808D8F1-D3FE-4C08-871D-814401F06C74}" dt="2025-02-23T17:10:14.360" v="170"/>
          <ac:spMkLst>
            <pc:docMk/>
            <pc:sldMk cId="3095245344" sldId="293"/>
            <ac:spMk id="11" creationId="{76B9144F-F280-4583-F2B8-E31FFEFFCA36}"/>
          </ac:spMkLst>
        </pc:spChg>
        <pc:spChg chg="add mod">
          <ac:chgData name="Deep Radadiya" userId="a1680b6ddc839c7b" providerId="LiveId" clId="{D808D8F1-D3FE-4C08-871D-814401F06C74}" dt="2025-02-23T17:10:49.410" v="280"/>
          <ac:spMkLst>
            <pc:docMk/>
            <pc:sldMk cId="3095245344" sldId="293"/>
            <ac:spMk id="12" creationId="{AF8DF932-31AF-4E5D-1D0C-781E6F581489}"/>
          </ac:spMkLst>
        </pc:spChg>
        <pc:spChg chg="mod">
          <ac:chgData name="Deep Radadiya" userId="a1680b6ddc839c7b" providerId="LiveId" clId="{D808D8F1-D3FE-4C08-871D-814401F06C74}" dt="2025-02-23T17:17:40.185" v="402" actId="20577"/>
          <ac:spMkLst>
            <pc:docMk/>
            <pc:sldMk cId="3095245344" sldId="293"/>
            <ac:spMk id="30" creationId="{E227DBC0-C280-AC5C-C7A8-FF8D56C9DFE5}"/>
          </ac:spMkLst>
        </pc:spChg>
        <pc:spChg chg="mod">
          <ac:chgData name="Deep Radadiya" userId="a1680b6ddc839c7b" providerId="LiveId" clId="{D808D8F1-D3FE-4C08-871D-814401F06C74}" dt="2025-02-23T17:17:00.364" v="378" actId="20577"/>
          <ac:spMkLst>
            <pc:docMk/>
            <pc:sldMk cId="3095245344" sldId="293"/>
            <ac:spMk id="31" creationId="{C2B4FE06-34C7-A80C-5DBE-4F5168C9EBDC}"/>
          </ac:spMkLst>
        </pc:spChg>
        <pc:picChg chg="add del mod">
          <ac:chgData name="Deep Radadiya" userId="a1680b6ddc839c7b" providerId="LiveId" clId="{D808D8F1-D3FE-4C08-871D-814401F06C74}" dt="2025-02-23T17:09:43.582" v="131" actId="478"/>
          <ac:picMkLst>
            <pc:docMk/>
            <pc:sldMk cId="3095245344" sldId="293"/>
            <ac:picMk id="1026" creationId="{FAFC3EAF-4349-29F7-211F-6D1CD170DC61}"/>
          </ac:picMkLst>
        </pc:picChg>
      </pc:sldChg>
      <pc:sldChg chg="addSp delSp modSp del mod">
        <pc:chgData name="Deep Radadiya" userId="a1680b6ddc839c7b" providerId="LiveId" clId="{D808D8F1-D3FE-4C08-871D-814401F06C74}" dt="2025-02-23T17:45:05.216" v="578" actId="47"/>
        <pc:sldMkLst>
          <pc:docMk/>
          <pc:sldMk cId="591722392" sldId="294"/>
        </pc:sldMkLst>
        <pc:spChg chg="mod">
          <ac:chgData name="Deep Radadiya" userId="a1680b6ddc839c7b" providerId="LiveId" clId="{D808D8F1-D3FE-4C08-871D-814401F06C74}" dt="2025-02-23T17:24:44.289" v="445"/>
          <ac:spMkLst>
            <pc:docMk/>
            <pc:sldMk cId="591722392" sldId="294"/>
            <ac:spMk id="2" creationId="{9E67AD6B-0EBB-7092-13C6-240F8A4A4E99}"/>
          </ac:spMkLst>
        </pc:spChg>
        <pc:spChg chg="mod">
          <ac:chgData name="Deep Radadiya" userId="a1680b6ddc839c7b" providerId="LiveId" clId="{D808D8F1-D3FE-4C08-871D-814401F06C74}" dt="2025-02-23T17:24:26.781" v="444" actId="14100"/>
          <ac:spMkLst>
            <pc:docMk/>
            <pc:sldMk cId="591722392" sldId="294"/>
            <ac:spMk id="3" creationId="{DFAA7609-6E6A-B996-BC29-F9AA857D7B35}"/>
          </ac:spMkLst>
        </pc:spChg>
        <pc:spChg chg="add del mod">
          <ac:chgData name="Deep Radadiya" userId="a1680b6ddc839c7b" providerId="LiveId" clId="{D808D8F1-D3FE-4C08-871D-814401F06C74}" dt="2025-02-23T17:24:00.239" v="439" actId="478"/>
          <ac:spMkLst>
            <pc:docMk/>
            <pc:sldMk cId="591722392" sldId="294"/>
            <ac:spMk id="5" creationId="{9CF2C4F7-8AC3-7EF4-7696-F2F14469A352}"/>
          </ac:spMkLst>
        </pc:spChg>
        <pc:picChg chg="add del mod">
          <ac:chgData name="Deep Radadiya" userId="a1680b6ddc839c7b" providerId="LiveId" clId="{D808D8F1-D3FE-4C08-871D-814401F06C74}" dt="2025-02-23T17:40:53.294" v="528" actId="478"/>
          <ac:picMkLst>
            <pc:docMk/>
            <pc:sldMk cId="591722392" sldId="294"/>
            <ac:picMk id="6" creationId="{3088C37D-FCB6-B84B-ED20-B17F595D2714}"/>
          </ac:picMkLst>
        </pc:picChg>
        <pc:picChg chg="add del mod">
          <ac:chgData name="Deep Radadiya" userId="a1680b6ddc839c7b" providerId="LiveId" clId="{D808D8F1-D3FE-4C08-871D-814401F06C74}" dt="2025-02-23T17:41:29.865" v="535" actId="21"/>
          <ac:picMkLst>
            <pc:docMk/>
            <pc:sldMk cId="591722392" sldId="294"/>
            <ac:picMk id="8" creationId="{8FDA6C96-7CE1-EC6B-AF17-6C428EB0697A}"/>
          </ac:picMkLst>
        </pc:picChg>
        <pc:picChg chg="add del mod">
          <ac:chgData name="Deep Radadiya" userId="a1680b6ddc839c7b" providerId="LiveId" clId="{D808D8F1-D3FE-4C08-871D-814401F06C74}" dt="2025-02-23T17:42:46.530" v="550" actId="21"/>
          <ac:picMkLst>
            <pc:docMk/>
            <pc:sldMk cId="591722392" sldId="294"/>
            <ac:picMk id="9" creationId="{8FDA6C96-7CE1-EC6B-AF17-6C428EB0697A}"/>
          </ac:picMkLst>
        </pc:picChg>
        <pc:picChg chg="del">
          <ac:chgData name="Deep Radadiya" userId="a1680b6ddc839c7b" providerId="LiveId" clId="{D808D8F1-D3FE-4C08-871D-814401F06C74}" dt="2025-02-23T17:23:58.728" v="438" actId="478"/>
          <ac:picMkLst>
            <pc:docMk/>
            <pc:sldMk cId="591722392" sldId="294"/>
            <ac:picMk id="12" creationId="{EDD0654D-0EEE-9D11-4D37-133C0B9A496D}"/>
          </ac:picMkLst>
        </pc:picChg>
        <pc:picChg chg="add del mod">
          <ac:chgData name="Deep Radadiya" userId="a1680b6ddc839c7b" providerId="LiveId" clId="{D808D8F1-D3FE-4C08-871D-814401F06C74}" dt="2025-02-23T17:40:12.806" v="523" actId="478"/>
          <ac:picMkLst>
            <pc:docMk/>
            <pc:sldMk cId="591722392" sldId="294"/>
            <ac:picMk id="2050" creationId="{4681264B-7966-6E27-A4E3-1BA44A34C343}"/>
          </ac:picMkLst>
        </pc:picChg>
      </pc:sldChg>
      <pc:sldChg chg="addSp delSp modSp mod">
        <pc:chgData name="Deep Radadiya" userId="a1680b6ddc839c7b" providerId="LiveId" clId="{D808D8F1-D3FE-4C08-871D-814401F06C74}" dt="2025-02-23T17:40:07.940" v="522" actId="14100"/>
        <pc:sldMkLst>
          <pc:docMk/>
          <pc:sldMk cId="2397583386" sldId="295"/>
        </pc:sldMkLst>
        <pc:spChg chg="add del mod">
          <ac:chgData name="Deep Radadiya" userId="a1680b6ddc839c7b" providerId="LiveId" clId="{D808D8F1-D3FE-4C08-871D-814401F06C74}" dt="2025-02-23T17:33:07.905" v="472" actId="478"/>
          <ac:spMkLst>
            <pc:docMk/>
            <pc:sldMk cId="2397583386" sldId="295"/>
            <ac:spMk id="3" creationId="{059A1881-0109-63CC-CBA3-CF00FD410D66}"/>
          </ac:spMkLst>
        </pc:spChg>
        <pc:spChg chg="add del mod">
          <ac:chgData name="Deep Radadiya" userId="a1680b6ddc839c7b" providerId="LiveId" clId="{D808D8F1-D3FE-4C08-871D-814401F06C74}" dt="2025-02-23T17:33:04.810" v="469" actId="14100"/>
          <ac:spMkLst>
            <pc:docMk/>
            <pc:sldMk cId="2397583386" sldId="295"/>
            <ac:spMk id="4" creationId="{BE62D1BE-0343-4ACB-58E4-0F71E1A84EDF}"/>
          </ac:spMkLst>
        </pc:spChg>
        <pc:spChg chg="add del mod">
          <ac:chgData name="Deep Radadiya" userId="a1680b6ddc839c7b" providerId="LiveId" clId="{D808D8F1-D3FE-4C08-871D-814401F06C74}" dt="2025-02-23T17:33:04.402" v="468"/>
          <ac:spMkLst>
            <pc:docMk/>
            <pc:sldMk cId="2397583386" sldId="295"/>
            <ac:spMk id="5" creationId="{134FC382-D5B6-F302-1298-359AEF8EA5F8}"/>
          </ac:spMkLst>
        </pc:spChg>
        <pc:spChg chg="add mod">
          <ac:chgData name="Deep Radadiya" userId="a1680b6ddc839c7b" providerId="LiveId" clId="{D808D8F1-D3FE-4C08-871D-814401F06C74}" dt="2025-02-23T17:33:04.011" v="467"/>
          <ac:spMkLst>
            <pc:docMk/>
            <pc:sldMk cId="2397583386" sldId="295"/>
            <ac:spMk id="6" creationId="{19B11209-C412-0FD0-D418-DE56DD7E2DA4}"/>
          </ac:spMkLst>
        </pc:spChg>
        <pc:spChg chg="add del mod">
          <ac:chgData name="Deep Radadiya" userId="a1680b6ddc839c7b" providerId="LiveId" clId="{D808D8F1-D3FE-4C08-871D-814401F06C74}" dt="2025-02-23T17:33:29.307" v="475"/>
          <ac:spMkLst>
            <pc:docMk/>
            <pc:sldMk cId="2397583386" sldId="295"/>
            <ac:spMk id="8" creationId="{661BC327-2032-DF94-2C5E-7B0072D721E0}"/>
          </ac:spMkLst>
        </pc:spChg>
        <pc:spChg chg="add del mod">
          <ac:chgData name="Deep Radadiya" userId="a1680b6ddc839c7b" providerId="LiveId" clId="{D808D8F1-D3FE-4C08-871D-814401F06C74}" dt="2025-02-23T17:33:30.629" v="476"/>
          <ac:spMkLst>
            <pc:docMk/>
            <pc:sldMk cId="2397583386" sldId="295"/>
            <ac:spMk id="9" creationId="{0D44D59E-CC74-091A-5CB9-3690E033A8F3}"/>
          </ac:spMkLst>
        </pc:spChg>
        <pc:spChg chg="add del mod">
          <ac:chgData name="Deep Radadiya" userId="a1680b6ddc839c7b" providerId="LiveId" clId="{D808D8F1-D3FE-4C08-871D-814401F06C74}" dt="2025-02-23T17:33:52.508" v="477" actId="931"/>
          <ac:spMkLst>
            <pc:docMk/>
            <pc:sldMk cId="2397583386" sldId="295"/>
            <ac:spMk id="10" creationId="{DADB59FB-099B-BB5B-C057-37F3D3066D60}"/>
          </ac:spMkLst>
        </pc:spChg>
        <pc:spChg chg="add del mod">
          <ac:chgData name="Deep Radadiya" userId="a1680b6ddc839c7b" providerId="LiveId" clId="{D808D8F1-D3FE-4C08-871D-814401F06C74}" dt="2025-02-23T17:35:54.824" v="483" actId="931"/>
          <ac:spMkLst>
            <pc:docMk/>
            <pc:sldMk cId="2397583386" sldId="295"/>
            <ac:spMk id="13" creationId="{5FF4ADDE-CD4C-EB75-4959-04A27BD6E6C3}"/>
          </ac:spMkLst>
        </pc:spChg>
        <pc:spChg chg="add mod">
          <ac:chgData name="Deep Radadiya" userId="a1680b6ddc839c7b" providerId="LiveId" clId="{D808D8F1-D3FE-4C08-871D-814401F06C74}" dt="2025-02-23T17:35:47.813" v="482"/>
          <ac:spMkLst>
            <pc:docMk/>
            <pc:sldMk cId="2397583386" sldId="295"/>
            <ac:spMk id="14" creationId="{447315A4-B490-33AC-A64F-781E206C9527}"/>
          </ac:spMkLst>
        </pc:spChg>
        <pc:spChg chg="add del mod">
          <ac:chgData name="Deep Radadiya" userId="a1680b6ddc839c7b" providerId="LiveId" clId="{D808D8F1-D3FE-4C08-871D-814401F06C74}" dt="2025-02-23T17:36:42.039" v="499" actId="478"/>
          <ac:spMkLst>
            <pc:docMk/>
            <pc:sldMk cId="2397583386" sldId="295"/>
            <ac:spMk id="18" creationId="{02F7311B-7E91-2F0B-EEB0-04B3F510A5EC}"/>
          </ac:spMkLst>
        </pc:spChg>
        <pc:spChg chg="add del mod">
          <ac:chgData name="Deep Radadiya" userId="a1680b6ddc839c7b" providerId="LiveId" clId="{D808D8F1-D3FE-4C08-871D-814401F06C74}" dt="2025-02-23T17:39:42.352" v="517" actId="478"/>
          <ac:spMkLst>
            <pc:docMk/>
            <pc:sldMk cId="2397583386" sldId="295"/>
            <ac:spMk id="20" creationId="{FFE4E62B-0066-09AA-E2FE-F0570FC08F79}"/>
          </ac:spMkLst>
        </pc:spChg>
        <pc:spChg chg="mod">
          <ac:chgData name="Deep Radadiya" userId="a1680b6ddc839c7b" providerId="LiveId" clId="{D808D8F1-D3FE-4C08-871D-814401F06C74}" dt="2025-02-23T17:40:07.940" v="522" actId="14100"/>
          <ac:spMkLst>
            <pc:docMk/>
            <pc:sldMk cId="2397583386" sldId="295"/>
            <ac:spMk id="24" creationId="{A4C5B759-93CB-5B5A-B1D2-2E3C42747C75}"/>
          </ac:spMkLst>
        </pc:spChg>
        <pc:spChg chg="mod">
          <ac:chgData name="Deep Radadiya" userId="a1680b6ddc839c7b" providerId="LiveId" clId="{D808D8F1-D3FE-4C08-871D-814401F06C74}" dt="2025-02-23T17:40:02.988" v="521" actId="14100"/>
          <ac:spMkLst>
            <pc:docMk/>
            <pc:sldMk cId="2397583386" sldId="295"/>
            <ac:spMk id="25" creationId="{518B68B6-5284-F036-E87F-9BC3A435A7B3}"/>
          </ac:spMkLst>
        </pc:spChg>
        <pc:picChg chg="add del mod">
          <ac:chgData name="Deep Radadiya" userId="a1680b6ddc839c7b" providerId="LiveId" clId="{D808D8F1-D3FE-4C08-871D-814401F06C74}" dt="2025-02-23T17:35:41.030" v="479" actId="478"/>
          <ac:picMkLst>
            <pc:docMk/>
            <pc:sldMk cId="2397583386" sldId="295"/>
            <ac:picMk id="12" creationId="{E22F1927-8766-99B9-2AF4-3F62C7200E88}"/>
          </ac:picMkLst>
        </pc:picChg>
        <pc:picChg chg="add del mod">
          <ac:chgData name="Deep Radadiya" userId="a1680b6ddc839c7b" providerId="LiveId" clId="{D808D8F1-D3FE-4C08-871D-814401F06C74}" dt="2025-02-23T17:39:41.009" v="516" actId="478"/>
          <ac:picMkLst>
            <pc:docMk/>
            <pc:sldMk cId="2397583386" sldId="295"/>
            <ac:picMk id="16" creationId="{D17DF999-785A-1B57-52AE-C6FC5D28B332}"/>
          </ac:picMkLst>
        </pc:picChg>
        <pc:picChg chg="add del mod">
          <ac:chgData name="Deep Radadiya" userId="a1680b6ddc839c7b" providerId="LiveId" clId="{D808D8F1-D3FE-4C08-871D-814401F06C74}" dt="2025-02-23T17:33:13.257" v="474" actId="478"/>
          <ac:picMkLst>
            <pc:docMk/>
            <pc:sldMk cId="2397583386" sldId="295"/>
            <ac:picMk id="33" creationId="{1D963291-0332-DAB6-6090-6778FC7899BD}"/>
          </ac:picMkLst>
        </pc:picChg>
        <pc:picChg chg="add del mod">
          <ac:chgData name="Deep Radadiya" userId="a1680b6ddc839c7b" providerId="LiveId" clId="{D808D8F1-D3FE-4C08-871D-814401F06C74}" dt="2025-02-23T17:33:06.736" v="471"/>
          <ac:picMkLst>
            <pc:docMk/>
            <pc:sldMk cId="2397583386" sldId="295"/>
            <ac:picMk id="3074" creationId="{5875C0B2-F016-DC90-651C-0CE27723530A}"/>
          </ac:picMkLst>
        </pc:picChg>
        <pc:picChg chg="add">
          <ac:chgData name="Deep Radadiya" userId="a1680b6ddc839c7b" providerId="LiveId" clId="{D808D8F1-D3FE-4C08-871D-814401F06C74}" dt="2025-02-23T17:36:20.166" v="484"/>
          <ac:picMkLst>
            <pc:docMk/>
            <pc:sldMk cId="2397583386" sldId="295"/>
            <ac:picMk id="3086" creationId="{B1E241D6-C8EA-48D8-F65C-5BBB93B2597D}"/>
          </ac:picMkLst>
        </pc:picChg>
        <pc:picChg chg="add mod">
          <ac:chgData name="Deep Radadiya" userId="a1680b6ddc839c7b" providerId="LiveId" clId="{D808D8F1-D3FE-4C08-871D-814401F06C74}" dt="2025-02-23T17:36:41.220" v="498" actId="1076"/>
          <ac:picMkLst>
            <pc:docMk/>
            <pc:sldMk cId="2397583386" sldId="295"/>
            <ac:picMk id="3088" creationId="{BB2AD225-31D8-9CA6-DBC7-A2D4232E642A}"/>
          </ac:picMkLst>
        </pc:picChg>
      </pc:sldChg>
      <pc:sldChg chg="modSp mod ord">
        <pc:chgData name="Deep Radadiya" userId="a1680b6ddc839c7b" providerId="LiveId" clId="{D808D8F1-D3FE-4C08-871D-814401F06C74}" dt="2025-02-23T17:22:33.328" v="426" actId="20577"/>
        <pc:sldMkLst>
          <pc:docMk/>
          <pc:sldMk cId="866533554" sldId="296"/>
        </pc:sldMkLst>
        <pc:spChg chg="mod">
          <ac:chgData name="Deep Radadiya" userId="a1680b6ddc839c7b" providerId="LiveId" clId="{D808D8F1-D3FE-4C08-871D-814401F06C74}" dt="2025-02-23T17:19:13.259" v="405"/>
          <ac:spMkLst>
            <pc:docMk/>
            <pc:sldMk cId="866533554" sldId="296"/>
            <ac:spMk id="2" creationId="{A2C579D0-D5BE-BC05-B3B3-05E97433F452}"/>
          </ac:spMkLst>
        </pc:spChg>
        <pc:spChg chg="mod">
          <ac:chgData name="Deep Radadiya" userId="a1680b6ddc839c7b" providerId="LiveId" clId="{D808D8F1-D3FE-4C08-871D-814401F06C74}" dt="2025-02-23T17:19:29.664" v="406"/>
          <ac:spMkLst>
            <pc:docMk/>
            <pc:sldMk cId="866533554" sldId="296"/>
            <ac:spMk id="8" creationId="{A166C0EF-C5A6-69F2-BCD5-6F3E10322961}"/>
          </ac:spMkLst>
        </pc:spChg>
        <pc:spChg chg="mod">
          <ac:chgData name="Deep Radadiya" userId="a1680b6ddc839c7b" providerId="LiveId" clId="{D808D8F1-D3FE-4C08-871D-814401F06C74}" dt="2025-02-23T17:20:04.964" v="408"/>
          <ac:spMkLst>
            <pc:docMk/>
            <pc:sldMk cId="866533554" sldId="296"/>
            <ac:spMk id="9" creationId="{8A268DA4-D5BC-38AA-54EB-D10668305C7E}"/>
          </ac:spMkLst>
        </pc:spChg>
        <pc:spChg chg="mod">
          <ac:chgData name="Deep Radadiya" userId="a1680b6ddc839c7b" providerId="LiveId" clId="{D808D8F1-D3FE-4C08-871D-814401F06C74}" dt="2025-02-23T17:20:45.152" v="410"/>
          <ac:spMkLst>
            <pc:docMk/>
            <pc:sldMk cId="866533554" sldId="296"/>
            <ac:spMk id="10" creationId="{D5589FD6-C049-67E3-0386-55C9E18A5B7F}"/>
          </ac:spMkLst>
        </pc:spChg>
        <pc:spChg chg="mod">
          <ac:chgData name="Deep Radadiya" userId="a1680b6ddc839c7b" providerId="LiveId" clId="{D808D8F1-D3FE-4C08-871D-814401F06C74}" dt="2025-02-23T17:21:18.582" v="414" actId="113"/>
          <ac:spMkLst>
            <pc:docMk/>
            <pc:sldMk cId="866533554" sldId="296"/>
            <ac:spMk id="11" creationId="{ABEE4168-3FE3-7D58-F903-91FC215BAE4D}"/>
          </ac:spMkLst>
        </pc:spChg>
        <pc:spChg chg="mod">
          <ac:chgData name="Deep Radadiya" userId="a1680b6ddc839c7b" providerId="LiveId" clId="{D808D8F1-D3FE-4C08-871D-814401F06C74}" dt="2025-02-23T17:22:16.697" v="416" actId="113"/>
          <ac:spMkLst>
            <pc:docMk/>
            <pc:sldMk cId="866533554" sldId="296"/>
            <ac:spMk id="12" creationId="{BC99BB05-2464-9628-4AF6-F75298B4B89E}"/>
          </ac:spMkLst>
        </pc:spChg>
        <pc:spChg chg="mod">
          <ac:chgData name="Deep Radadiya" userId="a1680b6ddc839c7b" providerId="LiveId" clId="{D808D8F1-D3FE-4C08-871D-814401F06C74}" dt="2025-02-23T17:19:38.280" v="407"/>
          <ac:spMkLst>
            <pc:docMk/>
            <pc:sldMk cId="866533554" sldId="296"/>
            <ac:spMk id="13" creationId="{57A2B835-2EB4-13B7-BE89-EDFBC68B96C3}"/>
          </ac:spMkLst>
        </pc:spChg>
        <pc:spChg chg="mod">
          <ac:chgData name="Deep Radadiya" userId="a1680b6ddc839c7b" providerId="LiveId" clId="{D808D8F1-D3FE-4C08-871D-814401F06C74}" dt="2025-02-23T17:20:35.059" v="409"/>
          <ac:spMkLst>
            <pc:docMk/>
            <pc:sldMk cId="866533554" sldId="296"/>
            <ac:spMk id="14" creationId="{E798351D-2881-C0EE-6D6D-424E1230A6D4}"/>
          </ac:spMkLst>
        </pc:spChg>
        <pc:spChg chg="mod">
          <ac:chgData name="Deep Radadiya" userId="a1680b6ddc839c7b" providerId="LiveId" clId="{D808D8F1-D3FE-4C08-871D-814401F06C74}" dt="2025-02-23T17:20:56.162" v="411"/>
          <ac:spMkLst>
            <pc:docMk/>
            <pc:sldMk cId="866533554" sldId="296"/>
            <ac:spMk id="15" creationId="{A0AE4BAA-4471-F175-A91F-AF7D4D9694F3}"/>
          </ac:spMkLst>
        </pc:spChg>
        <pc:spChg chg="mod">
          <ac:chgData name="Deep Radadiya" userId="a1680b6ddc839c7b" providerId="LiveId" clId="{D808D8F1-D3FE-4C08-871D-814401F06C74}" dt="2025-02-23T17:21:14.739" v="413"/>
          <ac:spMkLst>
            <pc:docMk/>
            <pc:sldMk cId="866533554" sldId="296"/>
            <ac:spMk id="16" creationId="{A6C25713-E18A-8B65-C9FA-9A00A9CBBA6B}"/>
          </ac:spMkLst>
        </pc:spChg>
        <pc:spChg chg="mod">
          <ac:chgData name="Deep Radadiya" userId="a1680b6ddc839c7b" providerId="LiveId" clId="{D808D8F1-D3FE-4C08-871D-814401F06C74}" dt="2025-02-23T17:22:33.328" v="426" actId="20577"/>
          <ac:spMkLst>
            <pc:docMk/>
            <pc:sldMk cId="866533554" sldId="296"/>
            <ac:spMk id="17" creationId="{2EB94B1B-FC15-3A7B-A562-06B6F366B340}"/>
          </ac:spMkLst>
        </pc:spChg>
      </pc:sldChg>
      <pc:sldChg chg="modSp new mod">
        <pc:chgData name="Deep Radadiya" userId="a1680b6ddc839c7b" providerId="LiveId" clId="{D808D8F1-D3FE-4C08-871D-814401F06C74}" dt="2025-02-23T17:17:28.463" v="398" actId="20577"/>
        <pc:sldMkLst>
          <pc:docMk/>
          <pc:sldMk cId="299628236" sldId="297"/>
        </pc:sldMkLst>
        <pc:spChg chg="mod">
          <ac:chgData name="Deep Radadiya" userId="a1680b6ddc839c7b" providerId="LiveId" clId="{D808D8F1-D3FE-4C08-871D-814401F06C74}" dt="2025-02-23T17:14:39.295" v="338"/>
          <ac:spMkLst>
            <pc:docMk/>
            <pc:sldMk cId="299628236" sldId="297"/>
            <ac:spMk id="2" creationId="{E8C3956A-668D-4F67-665E-0E6D18B23D34}"/>
          </ac:spMkLst>
        </pc:spChg>
        <pc:spChg chg="mod">
          <ac:chgData name="Deep Radadiya" userId="a1680b6ddc839c7b" providerId="LiveId" clId="{D808D8F1-D3FE-4C08-871D-814401F06C74}" dt="2025-02-23T17:15:57.246" v="353" actId="20577"/>
          <ac:spMkLst>
            <pc:docMk/>
            <pc:sldMk cId="299628236" sldId="297"/>
            <ac:spMk id="3" creationId="{1A4C6ED6-0DFA-2AA4-02D1-787DBC56C599}"/>
          </ac:spMkLst>
        </pc:spChg>
        <pc:spChg chg="mod">
          <ac:chgData name="Deep Radadiya" userId="a1680b6ddc839c7b" providerId="LiveId" clId="{D808D8F1-D3FE-4C08-871D-814401F06C74}" dt="2025-02-23T17:16:29.434" v="360" actId="20577"/>
          <ac:spMkLst>
            <pc:docMk/>
            <pc:sldMk cId="299628236" sldId="297"/>
            <ac:spMk id="5" creationId="{885DAEB4-CDB4-7B78-5FB5-E1D4AEE45B9B}"/>
          </ac:spMkLst>
        </pc:spChg>
        <pc:spChg chg="mod">
          <ac:chgData name="Deep Radadiya" userId="a1680b6ddc839c7b" providerId="LiveId" clId="{D808D8F1-D3FE-4C08-871D-814401F06C74}" dt="2025-02-23T17:17:28.463" v="398" actId="20577"/>
          <ac:spMkLst>
            <pc:docMk/>
            <pc:sldMk cId="299628236" sldId="297"/>
            <ac:spMk id="6" creationId="{ABBE8627-8C2E-009F-CE3D-4450790B72AE}"/>
          </ac:spMkLst>
        </pc:spChg>
      </pc:sldChg>
      <pc:sldChg chg="modSp new mod">
        <pc:chgData name="Deep Radadiya" userId="a1680b6ddc839c7b" providerId="LiveId" clId="{D808D8F1-D3FE-4C08-871D-814401F06C74}" dt="2025-02-23T17:45:00.419" v="577" actId="20577"/>
        <pc:sldMkLst>
          <pc:docMk/>
          <pc:sldMk cId="845105378" sldId="298"/>
        </pc:sldMkLst>
        <pc:spChg chg="mod">
          <ac:chgData name="Deep Radadiya" userId="a1680b6ddc839c7b" providerId="LiveId" clId="{D808D8F1-D3FE-4C08-871D-814401F06C74}" dt="2025-02-23T17:44:39.483" v="562" actId="14100"/>
          <ac:spMkLst>
            <pc:docMk/>
            <pc:sldMk cId="845105378" sldId="298"/>
            <ac:spMk id="2" creationId="{F6D1F8EB-D78A-9C98-F1EB-693A1E6CEB26}"/>
          </ac:spMkLst>
        </pc:spChg>
        <pc:spChg chg="mod">
          <ac:chgData name="Deep Radadiya" userId="a1680b6ddc839c7b" providerId="LiveId" clId="{D808D8F1-D3FE-4C08-871D-814401F06C74}" dt="2025-02-23T17:45:00.419" v="577" actId="20577"/>
          <ac:spMkLst>
            <pc:docMk/>
            <pc:sldMk cId="845105378" sldId="298"/>
            <ac:spMk id="3" creationId="{ACC81364-EED0-A8D2-4ADA-70559437C432}"/>
          </ac:spMkLst>
        </pc:spChg>
        <pc:spChg chg="mod">
          <ac:chgData name="Deep Radadiya" userId="a1680b6ddc839c7b" providerId="LiveId" clId="{D808D8F1-D3FE-4C08-871D-814401F06C74}" dt="2025-02-23T17:44:46.958" v="570" actId="20577"/>
          <ac:spMkLst>
            <pc:docMk/>
            <pc:sldMk cId="845105378" sldId="298"/>
            <ac:spMk id="5" creationId="{59F7B617-C53C-1DAE-9528-43A524E8079C}"/>
          </ac:spMkLst>
        </pc:spChg>
        <pc:spChg chg="mod">
          <ac:chgData name="Deep Radadiya" userId="a1680b6ddc839c7b" providerId="LiveId" clId="{D808D8F1-D3FE-4C08-871D-814401F06C74}" dt="2025-02-23T17:44:53.599" v="576" actId="20577"/>
          <ac:spMkLst>
            <pc:docMk/>
            <pc:sldMk cId="845105378" sldId="298"/>
            <ac:spMk id="6" creationId="{7B8AF9D7-D38B-701C-26FB-4260028BA80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358734"/>
            <a:ext cx="8979824" cy="1071923"/>
          </a:xfrm>
        </p:spPr>
        <p:txBody>
          <a:bodyPr/>
          <a:lstStyle/>
          <a:p>
            <a:r>
              <a:rPr lang="en-US" dirty="0"/>
              <a:t>Battle of champions 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3515448"/>
            <a:ext cx="4873752" cy="1638444"/>
          </a:xfrm>
        </p:spPr>
        <p:txBody>
          <a:bodyPr/>
          <a:lstStyle/>
          <a:p>
            <a:r>
              <a:rPr lang="en-US" dirty="0"/>
              <a:t>Name: Deep Radadiya</a:t>
            </a:r>
          </a:p>
          <a:p>
            <a:r>
              <a:rPr lang="en-US" dirty="0"/>
              <a:t>En no.: 24002170120016</a:t>
            </a:r>
          </a:p>
          <a:p>
            <a:r>
              <a:rPr lang="en-US" dirty="0"/>
              <a:t>Div: A8</a:t>
            </a:r>
          </a:p>
          <a:p>
            <a:r>
              <a:rPr lang="en-US" dirty="0"/>
              <a:t>Roll No.: 09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D546BB-D4FC-9530-0F53-961FC26CB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231565"/>
            <a:ext cx="2752725" cy="809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DA6C96-7CE1-EC6B-AF17-6C428EB0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664" y="1285562"/>
            <a:ext cx="27432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BC Game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2836718"/>
            <a:ext cx="5218730" cy="2295975"/>
          </a:xfrm>
        </p:spPr>
        <p:txBody>
          <a:bodyPr/>
          <a:lstStyle/>
          <a:p>
            <a:r>
              <a:rPr lang="en-IN" sz="1800" dirty="0"/>
              <a:t>Test your luck and strategy in thrilling games like </a:t>
            </a:r>
            <a:r>
              <a:rPr lang="en-IN" sz="1800" b="1" dirty="0"/>
              <a:t>Coin Flip, Hi-Lo, and Mines</a:t>
            </a:r>
            <a:r>
              <a:rPr lang="en-IN" sz="1800" dirty="0"/>
              <a:t>! </a:t>
            </a:r>
            <a:br>
              <a:rPr lang="en-IN" sz="1800" dirty="0"/>
            </a:br>
            <a:r>
              <a:rPr lang="en-IN" sz="1800" dirty="0"/>
              <a:t>Enjoy a fast-paced betting experience with smooth UI and real-time updates. </a:t>
            </a:r>
            <a:br>
              <a:rPr lang="en-IN" sz="1800" dirty="0"/>
            </a:br>
            <a:r>
              <a:rPr lang="en-IN" sz="1800" dirty="0"/>
              <a:t>Play smart, win big, and become the ultimate champion! </a:t>
            </a:r>
            <a:br>
              <a:rPr lang="en-IN" sz="1800" dirty="0"/>
            </a:br>
            <a:r>
              <a:rPr lang="en-IN" sz="1800" dirty="0"/>
              <a:t>Built with </a:t>
            </a:r>
            <a:r>
              <a:rPr lang="en-IN" sz="1800" b="1" dirty="0"/>
              <a:t>HTML, CSS, and JavaScript</a:t>
            </a:r>
            <a:r>
              <a:rPr lang="en-IN" sz="1800" dirty="0"/>
              <a:t> for a seamless gaming adventure! </a:t>
            </a:r>
            <a:endParaRPr lang="en-US" sz="1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AD2502D7-9EC8-E5C8-5F1F-8A9C8571FD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597" r="215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AC6-3968-4D63-A855-09547BB0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AC71-9ED4-FA59-D386-5BD9C585D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Hi-Lo Game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0E5B-65CB-787C-C52A-2038EEA0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3408217"/>
            <a:ext cx="2743200" cy="1469195"/>
          </a:xfrm>
        </p:spPr>
        <p:txBody>
          <a:bodyPr/>
          <a:lstStyle/>
          <a:p>
            <a:r>
              <a:rPr lang="en-US" sz="2000" dirty="0"/>
              <a:t>Predict whether the next card will be </a:t>
            </a:r>
            <a:r>
              <a:rPr lang="en-US" sz="2000" b="1" dirty="0"/>
              <a:t>higher or lower</a:t>
            </a:r>
            <a:r>
              <a:rPr lang="en-US" sz="2000" dirty="0"/>
              <a:t> than the current one. Guess right to win!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ADAC-D2BA-2781-21DF-E36A2D898F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Coin Game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50929C-496C-419D-93BC-D4ABBE462EF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3429000"/>
            <a:ext cx="2743200" cy="2300468"/>
          </a:xfrm>
        </p:spPr>
        <p:txBody>
          <a:bodyPr/>
          <a:lstStyle/>
          <a:p>
            <a:r>
              <a:rPr lang="en-US" sz="2000" dirty="0"/>
              <a:t>Bet on the next coin toss—</a:t>
            </a:r>
            <a:r>
              <a:rPr lang="en-US" sz="2000" b="1" dirty="0"/>
              <a:t>Heads or Tails</a:t>
            </a:r>
            <a:r>
              <a:rPr lang="en-US" sz="2000" dirty="0"/>
              <a:t>? A simple yet exciting test of luck!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88B1D-28C5-C399-CA01-21BE7C5F1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Mine Game​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C5E498-99B3-E3F4-A9B8-F11B4B9B0F27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3432741"/>
            <a:ext cx="2743200" cy="2785100"/>
          </a:xfrm>
        </p:spPr>
        <p:txBody>
          <a:bodyPr/>
          <a:lstStyle/>
          <a:p>
            <a:r>
              <a:rPr lang="en-US" sz="2000" dirty="0"/>
              <a:t>Click on boxes to </a:t>
            </a:r>
            <a:r>
              <a:rPr lang="en-US" sz="2000" b="1" dirty="0"/>
              <a:t>find hidden gems</a:t>
            </a:r>
            <a:r>
              <a:rPr lang="en-US" sz="2000" dirty="0"/>
              <a:t> while avoiding deadly bombs. One wrong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5633612-F774-0CAE-9E5C-D01184B4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2B4FE06-34C7-A80C-5DBE-4F5168C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BC Game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E227DBC0-C280-AC5C-C7A8-FF8D56C9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09524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956A-668D-4F67-665E-0E6D18B2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6ED6-0DFA-2AA4-02D1-787DBC56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500" b="1" dirty="0"/>
              <a:t>HTML, CSS, JavaScript</a:t>
            </a:r>
            <a:r>
              <a:rPr lang="en-IN" sz="2500" dirty="0"/>
              <a:t> – For building an interactive and responsive gaming UI.</a:t>
            </a:r>
          </a:p>
          <a:p>
            <a:r>
              <a:rPr lang="en-IN" sz="2500" dirty="0"/>
              <a:t> </a:t>
            </a:r>
            <a:r>
              <a:rPr lang="en-IN" sz="2500" b="1" dirty="0"/>
              <a:t>JSON Server</a:t>
            </a:r>
            <a:r>
              <a:rPr lang="en-IN" sz="2500" dirty="0"/>
              <a:t> – Used as a lightweight database to manage user balances and game data.</a:t>
            </a:r>
          </a:p>
          <a:p>
            <a:r>
              <a:rPr lang="en-IN" sz="2500" b="1" dirty="0"/>
              <a:t>Fetch API</a:t>
            </a:r>
            <a:r>
              <a:rPr lang="en-IN" sz="2500" dirty="0"/>
              <a:t> – Enables smooth communication between the frontend and JSON server for real-time updates.</a:t>
            </a:r>
          </a:p>
          <a:p>
            <a:r>
              <a:rPr lang="en-IN" sz="2500" b="1" dirty="0" err="1"/>
              <a:t>Notyf</a:t>
            </a:r>
            <a:r>
              <a:rPr lang="en-IN" sz="2500" b="1" dirty="0"/>
              <a:t> (JS Library)</a:t>
            </a:r>
            <a:r>
              <a:rPr lang="en-IN" sz="2500" dirty="0"/>
              <a:t> – Provides user-friendly notifications for wins, losses, and errors.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0682B-5356-8B8E-CE08-B84645F7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DAEB4-CDB4-7B78-5FB5-E1D4AEE4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BC Game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BE8627-8C2E-009F-CE3D-4450790B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9962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79D0-D5BE-BC05-B3B3-05E97433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pic>
        <p:nvPicPr>
          <p:cNvPr id="82" name="Picture Placeholder 81" descr="blueprint icon">
            <a:extLst>
              <a:ext uri="{FF2B5EF4-FFF2-40B4-BE49-F238E27FC236}">
                <a16:creationId xmlns:a16="http://schemas.microsoft.com/office/drawing/2014/main" id="{946DCADD-AD38-1B8D-01D3-9FC0FDA5D1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66C0EF-C5A6-69F2-BCD5-6F3E103229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Multiplayer Mode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A2B835-2EB4-13B7-BE89-EDFBC68B96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Enable real-time competition with other players.</a:t>
            </a:r>
          </a:p>
        </p:txBody>
      </p:sp>
      <p:pic>
        <p:nvPicPr>
          <p:cNvPr id="84" name="Picture Placeholder 83" descr="easel icon">
            <a:extLst>
              <a:ext uri="{FF2B5EF4-FFF2-40B4-BE49-F238E27FC236}">
                <a16:creationId xmlns:a16="http://schemas.microsoft.com/office/drawing/2014/main" id="{62583283-A6AD-B55E-25D4-E6CFB25B8FC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268DA4-D5BC-38AA-54EB-D10668305C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Leaderboard &amp; Rewards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98351D-2881-C0EE-6D6D-424E1230A6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Introduce rankings, daily challenges, and reward systems.</a:t>
            </a:r>
          </a:p>
        </p:txBody>
      </p:sp>
      <p:pic>
        <p:nvPicPr>
          <p:cNvPr id="86" name="Picture Placeholder 85" descr="ruler icon">
            <a:extLst>
              <a:ext uri="{FF2B5EF4-FFF2-40B4-BE49-F238E27FC236}">
                <a16:creationId xmlns:a16="http://schemas.microsoft.com/office/drawing/2014/main" id="{8AEB4AE0-338D-0B9E-025E-3973A1ECDC8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/>
          <a:srcRect/>
          <a:stretch/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589FD6-C049-67E3-0386-55C9E18A5B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Blockchain Integration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AE4BAA-4471-F175-A91F-AF7D4D9694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Secure transactions using cryptocurrency for betting.</a:t>
            </a:r>
          </a:p>
        </p:txBody>
      </p:sp>
      <p:pic>
        <p:nvPicPr>
          <p:cNvPr id="88" name="Picture Placeholder 87" descr="strategy icon">
            <a:extLst>
              <a:ext uri="{FF2B5EF4-FFF2-40B4-BE49-F238E27FC236}">
                <a16:creationId xmlns:a16="http://schemas.microsoft.com/office/drawing/2014/main" id="{F2E3F8F5-F045-71C9-3C78-9ACF70E19C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/>
          <a:srcRect t="476" b="476"/>
          <a:stretch/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EE4168-3FE3-7D58-F903-91FC215BAE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Mobile App Development 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6C25713-E18A-8B65-C9FA-9A00A9CBBA6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Expand to Android and iOS for a wider user base.</a:t>
            </a:r>
          </a:p>
        </p:txBody>
      </p:sp>
      <p:pic>
        <p:nvPicPr>
          <p:cNvPr id="90" name="Picture Placeholder 89" descr="airplane icon">
            <a:extLst>
              <a:ext uri="{FF2B5EF4-FFF2-40B4-BE49-F238E27FC236}">
                <a16:creationId xmlns:a16="http://schemas.microsoft.com/office/drawing/2014/main" id="{B6EFDE8D-973A-9009-9237-3CDC19C43D6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/>
          <a:srcRect/>
          <a:stretch/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99BB05-2464-9628-4AF6-F75298B4B8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Payment Integration 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EB94B1B-FC15-3A7B-A562-06B6F366B3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410754" cy="338328"/>
          </a:xfrm>
        </p:spPr>
        <p:txBody>
          <a:bodyPr/>
          <a:lstStyle/>
          <a:p>
            <a:r>
              <a:rPr lang="en-US" dirty="0"/>
              <a:t>Add secure payment gateways (UPI, Crypto) for real-money betting.</a:t>
            </a:r>
          </a:p>
        </p:txBody>
      </p:sp>
    </p:spTree>
    <p:extLst>
      <p:ext uri="{BB962C8B-B14F-4D97-AF65-F5344CB8AC3E}">
        <p14:creationId xmlns:p14="http://schemas.microsoft.com/office/powerpoint/2010/main" val="86653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F8EB-D78A-9C98-F1EB-693A1E6C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738499" cy="1014984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81364-EED0-A8D2-4ADA-70559437C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354" y="1810512"/>
            <a:ext cx="9912097" cy="4160520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/>
              <a:t>Battle of Champions is an exciting betting game platform built with </a:t>
            </a:r>
            <a:r>
              <a:rPr lang="en-US" sz="2500" b="1" dirty="0"/>
              <a:t>HTML, CSS, JavaScript, and JSON Server</a:t>
            </a:r>
            <a:r>
              <a:rPr lang="en-US" sz="2500" dirty="0"/>
              <a:t>, offering interactive games like </a:t>
            </a:r>
            <a:r>
              <a:rPr lang="en-US" sz="2500" b="1" dirty="0"/>
              <a:t>Hi-Lo, Coin Flip, and Mines</a:t>
            </a:r>
            <a:r>
              <a:rPr lang="en-US" sz="2500" dirty="0"/>
              <a:t>. With real-time updates and smooth UI, it provides a thrilling user experience. Future enhancements, including </a:t>
            </a:r>
            <a:r>
              <a:rPr lang="en-US" sz="2500" b="1" dirty="0"/>
              <a:t>payment integration, multiplayer mode, and mobile app development</a:t>
            </a:r>
            <a:r>
              <a:rPr lang="en-US" sz="2500" dirty="0"/>
              <a:t>, will elevate the platform further.</a:t>
            </a:r>
          </a:p>
          <a:p>
            <a:pPr marL="0" indent="0">
              <a:buNone/>
            </a:pPr>
            <a:r>
              <a:rPr lang="en-US" sz="2500" dirty="0"/>
              <a:t> This project showcases the potential of web-based gaming and opens doors for innovation in the online betting industry. </a:t>
            </a:r>
          </a:p>
          <a:p>
            <a:endParaRPr lang="en-IN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D0F6D-AE17-B3C6-17E5-22C8AE6C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7B617-C53C-1DAE-9528-43A524E8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BC Game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B8AF9D7-D38B-701C-26FB-4260028B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84510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8905424" cy="1709928"/>
          </a:xfrm>
        </p:spPr>
        <p:txBody>
          <a:bodyPr/>
          <a:lstStyle/>
          <a:p>
            <a:pPr algn="ctr"/>
            <a:r>
              <a:rPr lang="en-US" sz="6200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7" y="3108960"/>
            <a:ext cx="8905425" cy="1883664"/>
          </a:xfrm>
        </p:spPr>
        <p:txBody>
          <a:bodyPr/>
          <a:lstStyle/>
          <a:p>
            <a:pPr algn="ctr"/>
            <a:r>
              <a:rPr lang="en-US" dirty="0"/>
              <a:t>Deep Radadiya</a:t>
            </a:r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{4C00B312-24EF-4854-BF2C-5515D9B4B3B4}tf11429527_win32</Template>
  <TotalTime>60</TotalTime>
  <Words>394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DM Sans Medium</vt:lpstr>
      <vt:lpstr>Karla</vt:lpstr>
      <vt:lpstr>Univers Condensed Light</vt:lpstr>
      <vt:lpstr>Office Theme</vt:lpstr>
      <vt:lpstr>Battle of champions </vt:lpstr>
      <vt:lpstr>Agenda</vt:lpstr>
      <vt:lpstr>Introduction </vt:lpstr>
      <vt:lpstr>Key Features</vt:lpstr>
      <vt:lpstr>Technologies Used </vt:lpstr>
      <vt:lpstr>Future Scope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 Radadiya</dc:creator>
  <cp:lastModifiedBy>Deep Radadiya</cp:lastModifiedBy>
  <cp:revision>2</cp:revision>
  <dcterms:created xsi:type="dcterms:W3CDTF">2025-02-23T16:49:37Z</dcterms:created>
  <dcterms:modified xsi:type="dcterms:W3CDTF">2025-02-24T04:20:06Z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