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0"/>
    <p:restoredTop sz="94599"/>
  </p:normalViewPr>
  <p:slideViewPr>
    <p:cSldViewPr snapToGrid="0" snapToObjects="1">
      <p:cViewPr varScale="1">
        <p:scale>
          <a:sx n="65" d="100"/>
          <a:sy n="65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2932F-379F-6D40-ABB6-31EEBA127AF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F989-5767-EB4D-BD1D-B3F9623E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"/>
                    </a14:imgEffect>
                    <a14:imgEffect>
                      <a14:colorTemperature colorTemp="5990"/>
                    </a14:imgEffect>
                    <a14:imgEffect>
                      <a14:saturation sat="15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1703"/>
            <a:ext cx="9144000" cy="156263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  <a:latin typeface="Proza Libre" charset="0"/>
                <a:ea typeface="Proza Libre" charset="0"/>
                <a:cs typeface="Proza Libre" charset="0"/>
              </a:rPr>
              <a:t>Charitables</a:t>
            </a:r>
            <a:endParaRPr lang="en-US" sz="8000" dirty="0">
              <a:solidFill>
                <a:schemeClr val="bg1"/>
              </a:solidFill>
              <a:latin typeface="Proza Libre" charset="0"/>
              <a:ea typeface="Proza Libre" charset="0"/>
              <a:cs typeface="Proza Libr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7607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oza Libre" charset="0"/>
                <a:ea typeface="Proza Libre" charset="0"/>
                <a:cs typeface="Proza Libre" charset="0"/>
              </a:rPr>
              <a:t>Chris, Deep, Elicia, Jaime</a:t>
            </a:r>
          </a:p>
        </p:txBody>
      </p:sp>
    </p:spTree>
    <p:extLst>
      <p:ext uri="{BB962C8B-B14F-4D97-AF65-F5344CB8AC3E}">
        <p14:creationId xmlns:p14="http://schemas.microsoft.com/office/powerpoint/2010/main" val="20361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439333"/>
          </a:xfrm>
          <a:prstGeom prst="rect">
            <a:avLst/>
          </a:prstGeom>
          <a:solidFill>
            <a:srgbClr val="6E7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roza Libre" charset="0"/>
                <a:ea typeface="Proza Libre" charset="0"/>
                <a:cs typeface="Proza Libre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Our App connects businesses and charities via form input and matching.</a:t>
            </a:r>
          </a:p>
          <a:p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Users after matched are then able to contact </a:t>
            </a:r>
            <a:r>
              <a:rPr lang="en-US">
                <a:latin typeface="Proza Libre" charset="0"/>
                <a:ea typeface="Proza Libre" charset="0"/>
                <a:cs typeface="Proza Libre" charset="0"/>
              </a:rPr>
              <a:t>each other </a:t>
            </a:r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via email </a:t>
            </a:r>
            <a:r>
              <a:rPr lang="en-US">
                <a:latin typeface="Proza Libre" charset="0"/>
                <a:ea typeface="Proza Libre" charset="0"/>
                <a:cs typeface="Proza Libre" charset="0"/>
              </a:rPr>
              <a:t>or chat.</a:t>
            </a:r>
            <a:endParaRPr lang="en-US" dirty="0">
              <a:latin typeface="Proza Libre" charset="0"/>
              <a:ea typeface="Proza Libre" charset="0"/>
              <a:cs typeface="Proza Libre" charset="0"/>
            </a:endParaRPr>
          </a:p>
          <a:p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Businesses can donate their food and clothing to people in need</a:t>
            </a:r>
            <a:endParaRPr lang="en-US" dirty="0">
              <a:effectLst/>
              <a:latin typeface="Proza Libre" charset="0"/>
              <a:ea typeface="Proza Libre" charset="0"/>
              <a:cs typeface="Proza Libre" charset="0"/>
            </a:endParaRPr>
          </a:p>
          <a:p>
            <a:endParaRPr lang="en-US" dirty="0">
              <a:effectLst/>
              <a:latin typeface="Proza Libre" charset="0"/>
              <a:ea typeface="Proza Libre" charset="0"/>
              <a:cs typeface="Proza Libre" charset="0"/>
            </a:endParaRPr>
          </a:p>
          <a:p>
            <a:endParaRPr lang="en-US" dirty="0">
              <a:latin typeface="Proza Libre" charset="0"/>
              <a:ea typeface="Proza Libre" charset="0"/>
              <a:cs typeface="Proza Lib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439333"/>
          </a:xfrm>
          <a:prstGeom prst="rect">
            <a:avLst/>
          </a:prstGeom>
          <a:solidFill>
            <a:srgbClr val="6E7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roza Libre" charset="0"/>
                <a:ea typeface="Proza Libre" charset="0"/>
                <a:cs typeface="Proza Libre" charset="0"/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Grocery stores and restaurants throw out food when there is a great need in nearby communities</a:t>
            </a:r>
          </a:p>
          <a:p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Clothing is also quickly thrown out due to clothes becoming out-of-season</a:t>
            </a:r>
          </a:p>
          <a:p>
            <a:endParaRPr lang="en-US" dirty="0">
              <a:latin typeface="Proza Libre" charset="0"/>
              <a:ea typeface="Proza Libre" charset="0"/>
              <a:cs typeface="Proza Lib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439333"/>
          </a:xfrm>
          <a:prstGeom prst="rect">
            <a:avLst/>
          </a:prstGeom>
          <a:solidFill>
            <a:srgbClr val="6E7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roza Libre" charset="0"/>
                <a:ea typeface="Proza Libre" charset="0"/>
                <a:cs typeface="Proza Libre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We aim to decrease wastage and help communities get what they need</a:t>
            </a:r>
          </a:p>
          <a:p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To make it easier for donors to donate items they no longer need but are still of use</a:t>
            </a:r>
          </a:p>
          <a:p>
            <a:pPr lvl="1"/>
            <a:r>
              <a:rPr lang="en-US" dirty="0">
                <a:latin typeface="Proza Libre" charset="0"/>
                <a:ea typeface="Proza Libre" charset="0"/>
                <a:cs typeface="Proza Libre" charset="0"/>
              </a:rPr>
              <a:t>This will help recipients receive items that are in need</a:t>
            </a:r>
          </a:p>
          <a:p>
            <a:endParaRPr lang="en-US" dirty="0">
              <a:latin typeface="Proza Libre" charset="0"/>
              <a:ea typeface="Proza Libre" charset="0"/>
              <a:cs typeface="Proza Lib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4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Proza Libre</vt:lpstr>
      <vt:lpstr>Office Theme</vt:lpstr>
      <vt:lpstr>Charitables</vt:lpstr>
      <vt:lpstr>Overview</vt:lpstr>
      <vt:lpstr>Problem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Charitables</dc:title>
  <dc:creator>Elicia Ng</dc:creator>
  <cp:lastModifiedBy>Michael Convery</cp:lastModifiedBy>
  <cp:revision>6</cp:revision>
  <dcterms:created xsi:type="dcterms:W3CDTF">2019-04-09T21:44:05Z</dcterms:created>
  <dcterms:modified xsi:type="dcterms:W3CDTF">2019-04-10T15:03:58Z</dcterms:modified>
</cp:coreProperties>
</file>