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5" r:id="rId7"/>
    <p:sldId id="264" r:id="rId8"/>
    <p:sldId id="263" r:id="rId9"/>
    <p:sldId id="262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4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04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1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2073902-86B6-487D-A339-13C389EAD4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1BF2EF7-73B6-49C1-B9B7-38A558C96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roza Libre" panose="02000503060000020004" pitchFamily="2" charset="0"/>
              </a:rPr>
              <a:t>Let’s talk Business</a:t>
            </a:r>
          </a:p>
        </p:txBody>
      </p:sp>
    </p:spTree>
    <p:extLst>
      <p:ext uri="{BB962C8B-B14F-4D97-AF65-F5344CB8AC3E}">
        <p14:creationId xmlns:p14="http://schemas.microsoft.com/office/powerpoint/2010/main" val="4579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Proza Libre" panose="02000503060000020004" pitchFamily="2" charset="0"/>
              </a:rPr>
              <a:t>Budget for our website</a:t>
            </a:r>
            <a:br>
              <a:rPr lang="en-US" sz="4800" dirty="0">
                <a:latin typeface="Proza Libre" panose="02000503060000020004" pitchFamily="2" charset="0"/>
              </a:rPr>
            </a:br>
            <a:r>
              <a:rPr lang="en-US" sz="4800" dirty="0">
                <a:latin typeface="Proza Libre" panose="02000503060000020004" pitchFamily="2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roza Libre" panose="02000503060000020004" pitchFamily="2" charset="0"/>
              </a:rPr>
              <a:t>Design</a:t>
            </a:r>
            <a:r>
              <a:rPr lang="en-US" dirty="0">
                <a:latin typeface="Proza Libre" panose="02000503060000020004" pitchFamily="2" charset="0"/>
              </a:rPr>
              <a:t> : $14,000 </a:t>
            </a:r>
          </a:p>
          <a:p>
            <a:r>
              <a:rPr lang="en-US" b="1" dirty="0">
                <a:latin typeface="Proza Libre" panose="02000503060000020004" pitchFamily="2" charset="0"/>
              </a:rPr>
              <a:t>Development</a:t>
            </a:r>
            <a:r>
              <a:rPr lang="en-US" dirty="0">
                <a:latin typeface="Proza Libre" panose="02000503060000020004" pitchFamily="2" charset="0"/>
              </a:rPr>
              <a:t> : $30,000 </a:t>
            </a:r>
          </a:p>
          <a:p>
            <a:r>
              <a:rPr lang="en-US" b="1" dirty="0">
                <a:latin typeface="Proza Libre" panose="02000503060000020004" pitchFamily="2" charset="0"/>
              </a:rPr>
              <a:t>Testing</a:t>
            </a:r>
            <a:r>
              <a:rPr lang="en-US" dirty="0">
                <a:latin typeface="Proza Libre" panose="02000503060000020004" pitchFamily="2" charset="0"/>
              </a:rPr>
              <a:t>: $5,000</a:t>
            </a:r>
          </a:p>
          <a:p>
            <a:r>
              <a:rPr lang="en-US" b="1" dirty="0">
                <a:latin typeface="Proza Libre" panose="02000503060000020004" pitchFamily="2" charset="0"/>
              </a:rPr>
              <a:t>SEO</a:t>
            </a:r>
            <a:r>
              <a:rPr lang="en-US" dirty="0">
                <a:latin typeface="Proza Libre" panose="02000503060000020004" pitchFamily="2" charset="0"/>
              </a:rPr>
              <a:t>: $1,000/year</a:t>
            </a:r>
          </a:p>
          <a:p>
            <a:r>
              <a:rPr lang="en-US" b="1" dirty="0">
                <a:latin typeface="Proza Libre" panose="02000503060000020004" pitchFamily="2" charset="0"/>
              </a:rPr>
              <a:t>Management</a:t>
            </a:r>
            <a:r>
              <a:rPr lang="en-US" dirty="0">
                <a:latin typeface="Proza Libre" panose="02000503060000020004" pitchFamily="2" charset="0"/>
              </a:rPr>
              <a:t>: $3,000/year</a:t>
            </a:r>
          </a:p>
          <a:p>
            <a:r>
              <a:rPr lang="en-US" dirty="0">
                <a:latin typeface="Proza Libre" panose="02000503060000020004" pitchFamily="2" charset="0"/>
              </a:rPr>
              <a:t>Additional cost:</a:t>
            </a:r>
          </a:p>
          <a:p>
            <a:pPr lvl="1"/>
            <a:r>
              <a:rPr lang="en-US" b="1" dirty="0">
                <a:latin typeface="Proza Libre" panose="02000503060000020004" pitchFamily="2" charset="0"/>
                <a:cs typeface="Arial" panose="020B0604020202020204" pitchFamily="34" charset="0"/>
              </a:rPr>
              <a:t>Push notifications 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$2,500/year</a:t>
            </a:r>
          </a:p>
          <a:p>
            <a:pPr lvl="1"/>
            <a:r>
              <a:rPr lang="en-US" b="1" dirty="0">
                <a:latin typeface="Proza Libre" panose="02000503060000020004" pitchFamily="2" charset="0"/>
                <a:cs typeface="Arial" panose="020B0604020202020204" pitchFamily="34" charset="0"/>
              </a:rPr>
              <a:t>Chat service: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$1,500/year</a:t>
            </a:r>
          </a:p>
          <a:p>
            <a:pPr lvl="1"/>
            <a:r>
              <a:rPr lang="en-US" b="1" dirty="0">
                <a:latin typeface="Proza Libre" panose="02000503060000020004" pitchFamily="2" charset="0"/>
              </a:rPr>
              <a:t>Functional services management: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$5,000/year</a:t>
            </a:r>
          </a:p>
          <a:p>
            <a:pPr lvl="1"/>
            <a:r>
              <a:rPr lang="en-US" b="1" dirty="0">
                <a:latin typeface="Proza Libre" panose="02000503060000020004" pitchFamily="2" charset="0"/>
              </a:rPr>
              <a:t>Servers 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$7,500/year</a:t>
            </a:r>
          </a:p>
          <a:p>
            <a:pPr lvl="1"/>
            <a:r>
              <a:rPr lang="en-US" b="1" dirty="0">
                <a:latin typeface="Proza Libre" panose="02000503060000020004" pitchFamily="2" charset="0"/>
              </a:rPr>
              <a:t>Google Map API: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$1,500/year</a:t>
            </a:r>
            <a:endParaRPr lang="en-US" dirty="0">
              <a:latin typeface="Proza Libre" panose="02000503060000020004" pitchFamily="2" charset="0"/>
            </a:endParaRPr>
          </a:p>
          <a:p>
            <a:r>
              <a:rPr lang="en-US" dirty="0">
                <a:latin typeface="Proza Libre" panose="02000503060000020004" pitchFamily="2" charset="0"/>
              </a:rPr>
              <a:t>Total Budget Estimate: </a:t>
            </a:r>
            <a:r>
              <a:rPr lang="en-US" dirty="0">
                <a:latin typeface="Proza Libre" panose="02000503060000020004" pitchFamily="2" charset="0"/>
                <a:cs typeface="Arial" panose="020B0604020202020204" pitchFamily="34" charset="0"/>
              </a:rPr>
              <a:t>$78,000</a:t>
            </a:r>
            <a:endParaRPr lang="en-US" dirty="0">
              <a:latin typeface="Proza Libre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16" y="854502"/>
            <a:ext cx="7473462" cy="4982308"/>
          </a:xfrm>
        </p:spPr>
      </p:pic>
    </p:spTree>
    <p:extLst>
      <p:ext uri="{BB962C8B-B14F-4D97-AF65-F5344CB8AC3E}">
        <p14:creationId xmlns:p14="http://schemas.microsoft.com/office/powerpoint/2010/main" val="26738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985" y="4082464"/>
            <a:ext cx="6734907" cy="158564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Helvetica" pitchFamily="2" charset="0"/>
              </a:rPr>
              <a:t>Charitables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36" y="225572"/>
            <a:ext cx="5685691" cy="45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432" y="1521507"/>
            <a:ext cx="6248398" cy="3724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Proza Libre" panose="02000503060000020004" pitchFamily="2" charset="0"/>
              </a:rPr>
              <a:t>Our main mission is serving people without actually making profit out of it.</a:t>
            </a:r>
          </a:p>
          <a:p>
            <a:endParaRPr lang="en-US" sz="4000" dirty="0">
              <a:latin typeface="Proza Libre" panose="0200050306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7" y="1203829"/>
            <a:ext cx="4300675" cy="41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923" y="2069620"/>
            <a:ext cx="6248398" cy="217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Proza Libre" panose="02000503060000020004" pitchFamily="2" charset="0"/>
              </a:rPr>
              <a:t>But to sustain our cause we need funding.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55" y="1286241"/>
            <a:ext cx="3525002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338" y="1460020"/>
            <a:ext cx="6248398" cy="3850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Proza Libre" panose="02000503060000020004" pitchFamily="2" charset="0"/>
              </a:rPr>
              <a:t>Our primary funding comes from donation received from organization or people.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8" y="1740876"/>
            <a:ext cx="4334609" cy="288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76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353" y="615959"/>
            <a:ext cx="6248398" cy="254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Proza Libre" panose="02000503060000020004" pitchFamily="2" charset="0"/>
              </a:rPr>
              <a:t>If in need for more funds here we have come up with few methods to achieve it.</a:t>
            </a:r>
          </a:p>
          <a:p>
            <a:pPr marL="0" indent="0">
              <a:buNone/>
            </a:pPr>
            <a:endParaRPr lang="en-US" sz="3600" dirty="0">
              <a:latin typeface="Proza Libre" panose="0200050306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26" y="2737340"/>
            <a:ext cx="4749019" cy="32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r="14603"/>
          <a:stretch/>
        </p:blipFill>
        <p:spPr>
          <a:xfrm>
            <a:off x="2802576" y="591186"/>
            <a:ext cx="5925788" cy="5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66" y="209279"/>
            <a:ext cx="857250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125296" y="5352779"/>
            <a:ext cx="39295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za Libre" panose="02000503060000020004" pitchFamily="2" charset="0"/>
              </a:rPr>
              <a:t>Marketing Ads </a:t>
            </a:r>
          </a:p>
        </p:txBody>
      </p:sp>
    </p:spTree>
    <p:extLst>
      <p:ext uri="{BB962C8B-B14F-4D97-AF65-F5344CB8AC3E}">
        <p14:creationId xmlns:p14="http://schemas.microsoft.com/office/powerpoint/2010/main" val="12351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07" y="1864466"/>
            <a:ext cx="6248398" cy="259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Proza Libre" panose="02000503060000020004" pitchFamily="2" charset="0"/>
              </a:rPr>
              <a:t>Charging certain amount on completion of an transaction.</a:t>
            </a:r>
          </a:p>
          <a:p>
            <a:endParaRPr lang="en-US" sz="4000" dirty="0">
              <a:latin typeface="Proza Libre" panose="0200050306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4727"/>
            <a:ext cx="3322394" cy="33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00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165</TotalTime>
  <Words>128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Corbel</vt:lpstr>
      <vt:lpstr>Helvetica</vt:lpstr>
      <vt:lpstr>Proza Libre</vt:lpstr>
      <vt:lpstr>Headlines</vt:lpstr>
      <vt:lpstr>Let’s talk Business</vt:lpstr>
      <vt:lpstr>Charitables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Budget for our website Application</vt:lpstr>
      <vt:lpstr>PowerPoint Presentation</vt:lpstr>
    </vt:vector>
  </TitlesOfParts>
  <Company>Sheridan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Business</dc:title>
  <dc:creator>Deep Kamani</dc:creator>
  <cp:lastModifiedBy>Michael Convery</cp:lastModifiedBy>
  <cp:revision>12</cp:revision>
  <dcterms:created xsi:type="dcterms:W3CDTF">2019-04-10T02:53:16Z</dcterms:created>
  <dcterms:modified xsi:type="dcterms:W3CDTF">2019-04-10T14:55:40Z</dcterms:modified>
</cp:coreProperties>
</file>