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3B9B-D90B-4E1D-891C-7E58B934E966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5B7C-31E6-4D77-A132-E764BA962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5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85B7C-31E6-4D77-A132-E764BA9625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20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Kondal/Etern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1A962C17-6C80-AB95-6080-2F357E26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62" r="9091" b="4420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42736-C5C7-EAFE-FDB9-0F9DA8DB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07" y="1253757"/>
            <a:ext cx="4584027" cy="2738530"/>
          </a:xfrm>
        </p:spPr>
        <p:txBody>
          <a:bodyPr anchor="t">
            <a:normAutofit/>
          </a:bodyPr>
          <a:lstStyle/>
          <a:p>
            <a:r>
              <a:rPr lang="en-US" sz="48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Eternity Calculator for sinh(x) Support</a:t>
            </a:r>
            <a:endParaRPr lang="en-CA" sz="48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3F89F-B273-F410-D79C-E8FAC4DA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43" y="3992286"/>
            <a:ext cx="4584023" cy="1798913"/>
          </a:xfrm>
        </p:spPr>
        <p:txBody>
          <a:bodyPr>
            <a:normAutofit/>
          </a:bodyPr>
          <a:lstStyle/>
          <a:p>
            <a:r>
              <a:rPr lang="en-CA" sz="1400" dirty="0"/>
              <a:t>prepared by:- </a:t>
            </a:r>
          </a:p>
          <a:p>
            <a:r>
              <a:rPr lang="en-CA" sz="1400" dirty="0"/>
              <a:t>Abideep Singh Kondal</a:t>
            </a:r>
          </a:p>
          <a:p>
            <a:r>
              <a:rPr lang="en-CA" sz="1400" dirty="0"/>
              <a:t>40241215</a:t>
            </a:r>
          </a:p>
          <a:p>
            <a:pPr algn="r"/>
            <a:r>
              <a:rPr lang="en-CA" sz="1100" dirty="0"/>
              <a:t>&lt;&lt;D1 deliverable&gt;&gt;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0298-78CB-DFED-7275-B0921D7A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367" y="3072277"/>
            <a:ext cx="2422098" cy="713445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D60B-FC49-A088-EBA7-46CB3AF7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46" y="3785722"/>
            <a:ext cx="1847940" cy="50313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42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6454-C0D9-8062-E9ED-50491D9F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5F72-1833-B648-5F3E-C5D45ECF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implements the scientific transcendental function sinh⁡(x)\sinh(x)sinh(x) using first-principles Java programming. The function is embedded within a console-based calculator called Eternity Calculator (for sinh(x) Support).</a:t>
            </a:r>
          </a:p>
          <a:p>
            <a:r>
              <a:rPr lang="en-US" dirty="0"/>
              <a:t>The implementation follows ISO/IEC/IEEE 29148 standards for requirements and includes a contextual model, testable logic, and an extensible structure. </a:t>
            </a:r>
          </a:p>
          <a:p>
            <a:r>
              <a:rPr lang="en-US" dirty="0"/>
              <a:t>The system is designed for iterative development, with future enhancements (GUI, testing frameworks, accessibility) planned in D2 and D3.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32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DCD22-9C2F-930F-85AE-1322E7B9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Context of Use Model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n entity calculator&#10;&#10;AI-generated content may be incorrect.">
            <a:extLst>
              <a:ext uri="{FF2B5EF4-FFF2-40B4-BE49-F238E27FC236}">
                <a16:creationId xmlns:a16="http://schemas.microsoft.com/office/drawing/2014/main" id="{32C416BF-8A1C-F70C-B5A0-9C2499E36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9" y="2218944"/>
            <a:ext cx="6112701" cy="4462272"/>
          </a:xfrm>
          <a:prstGeom prst="rect">
            <a:avLst/>
          </a:prstGeom>
        </p:spPr>
      </p:pic>
      <p:sp>
        <p:nvSpPr>
          <p:cNvPr id="36" name="Content Placeholder 26">
            <a:extLst>
              <a:ext uri="{FF2B5EF4-FFF2-40B4-BE49-F238E27FC236}">
                <a16:creationId xmlns:a16="http://schemas.microsoft.com/office/drawing/2014/main" id="{7E0B151C-18B8-B04C-55B9-677B7936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062716"/>
            <a:ext cx="4659945" cy="423520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Users include students, researchers, and engineers solving scientific problems.</a:t>
            </a:r>
          </a:p>
          <a:p>
            <a:r>
              <a:rPr lang="en-US" sz="1800" dirty="0"/>
              <a:t>Inputs are given via a CLI (keyboard), and outputs are shown on a console.</a:t>
            </a:r>
          </a:p>
          <a:p>
            <a:r>
              <a:rPr lang="en-US" sz="1800" dirty="0"/>
              <a:t>Math.exp() is used for calculation using Java’s Math Engine.</a:t>
            </a:r>
          </a:p>
          <a:p>
            <a:r>
              <a:rPr lang="en-US" sz="1800" dirty="0"/>
              <a:t>Testing and debugging are supported in a standalone Java runtime.</a:t>
            </a:r>
          </a:p>
          <a:p>
            <a:r>
              <a:rPr lang="en-US" sz="1800" dirty="0"/>
              <a:t>The context ensures the program is portable, testable, and suitable for demos and scripting.</a:t>
            </a:r>
          </a:p>
        </p:txBody>
      </p:sp>
    </p:spTree>
    <p:extLst>
      <p:ext uri="{BB962C8B-B14F-4D97-AF65-F5344CB8AC3E}">
        <p14:creationId xmlns:p14="http://schemas.microsoft.com/office/powerpoint/2010/main" val="109313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F4E4-E95E-4983-6189-A6FD4830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– Functional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50A5D5-1027-29BA-0075-47A18796A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43922"/>
              </p:ext>
            </p:extLst>
          </p:nvPr>
        </p:nvGraphicFramePr>
        <p:xfrm>
          <a:off x="659219" y="3008701"/>
          <a:ext cx="11033050" cy="340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678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10215372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is a real number from the keyboard.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Output is rounded to 6 decimal places.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range is limited to [−100,100] to avoid overflow.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Java Math.exp() for computing exponential.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895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C22182-602C-A7BD-3902-AAF95772B333}"/>
              </a:ext>
            </a:extLst>
          </p:cNvPr>
          <p:cNvSpPr txBox="1"/>
          <p:nvPr/>
        </p:nvSpPr>
        <p:spPr>
          <a:xfrm>
            <a:off x="660992" y="2362370"/>
            <a:ext cx="249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Assumptions:</a:t>
            </a:r>
          </a:p>
        </p:txBody>
      </p:sp>
    </p:spTree>
    <p:extLst>
      <p:ext uri="{BB962C8B-B14F-4D97-AF65-F5344CB8AC3E}">
        <p14:creationId xmlns:p14="http://schemas.microsoft.com/office/powerpoint/2010/main" val="28109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6089-C5EA-1B0D-5DAD-61549EA6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– Functional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3B038B0-6EB9-E9B5-B3CD-22D6DB55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435127"/>
              </p:ext>
            </p:extLst>
          </p:nvPr>
        </p:nvGraphicFramePr>
        <p:xfrm>
          <a:off x="616688" y="2392013"/>
          <a:ext cx="11370278" cy="425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10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10230468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accept a real number input x via the keyboard.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compute sinh(x) using the formula 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(e</a:t>
                      </a:r>
                      <a:r>
                        <a:rPr lang="en-CA" sz="1800" kern="1200" baseline="300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−e</a:t>
                      </a:r>
                      <a:r>
                        <a:rPr lang="en-CA" sz="1800" kern="1200" baseline="30000" dirty="0">
                          <a:solidFill>
                            <a:schemeClr val="tx1"/>
                          </a:solidFill>
                          <a:effectLst/>
                        </a:rPr>
                        <a:t>−x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)/2.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round and display the result of sinh(x) to 6 decimal places.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restrict input values to the range [−100,100] and display an appropriate warning if out of bounds.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89559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REQ-5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support repeated computations until the user chooses to exit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9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6BB7-1714-277A-8DE8-B5A7AFF7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– Non-Functional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45C5AFF-16C3-137F-3EF4-27C4AEEAB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95608"/>
              </p:ext>
            </p:extLst>
          </p:nvPr>
        </p:nvGraphicFramePr>
        <p:xfrm>
          <a:off x="640079" y="2583399"/>
          <a:ext cx="11370278" cy="340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10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10230468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REQ-6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return the result within 100 milliseconds for valid inputs in the allowed range.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REQ-7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system shall run on any platform that supports Java SE 8 or higher.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 </a:t>
                      </a:r>
                      <a:r>
                        <a:rPr lang="en-US" sz="2000" dirty="0"/>
                        <a:t>The system shall handle malformed input (e.g., non-numeric input) gracefully and prompt the user to retry.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85068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implementation shall support unit testing using standard Java test frameworks (e.g., JUnit).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FE96-E48B-B531-6D7E-9105749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91581"/>
            <a:ext cx="10847494" cy="914400"/>
          </a:xfrm>
        </p:spPr>
        <p:txBody>
          <a:bodyPr anchor="t">
            <a:normAutofit/>
          </a:bodyPr>
          <a:lstStyle/>
          <a:p>
            <a:r>
              <a:rPr lang="en-CA" dirty="0"/>
              <a:t>Java Implementation Overview</a:t>
            </a:r>
          </a:p>
        </p:txBody>
      </p:sp>
      <p:pic>
        <p:nvPicPr>
          <p:cNvPr id="5" name="Content Placeholder 4" descr="A computer screen with white and green text&#10;&#10;AI-generated content may be incorrect.">
            <a:extLst>
              <a:ext uri="{FF2B5EF4-FFF2-40B4-BE49-F238E27FC236}">
                <a16:creationId xmlns:a16="http://schemas.microsoft.com/office/drawing/2014/main" id="{E9847AF3-F142-753C-5469-2F8FBC13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76203"/>
            <a:ext cx="5648193" cy="31206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BECF6C-DC53-13DF-1073-479A2EC3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778" y="2932334"/>
            <a:ext cx="5443869" cy="2422039"/>
          </a:xfrm>
        </p:spPr>
        <p:txBody>
          <a:bodyPr anchor="t">
            <a:normAutofit/>
          </a:bodyPr>
          <a:lstStyle/>
          <a:p>
            <a:r>
              <a:rPr lang="en-US" dirty="0"/>
              <a:t>Developed in Java using standard I/O and Math.exp().</a:t>
            </a:r>
          </a:p>
          <a:p>
            <a:r>
              <a:rPr lang="en-US" dirty="0"/>
              <a:t>Console-based interaction, no dependencies.</a:t>
            </a:r>
          </a:p>
          <a:p>
            <a:r>
              <a:rPr lang="en-US" dirty="0"/>
              <a:t>Loop continues until user exits with “no”.</a:t>
            </a:r>
          </a:p>
          <a:p>
            <a:r>
              <a:rPr lang="en-US" dirty="0"/>
              <a:t>Input validation included for range and type.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3C941E-C631-2748-11D5-8218A6C085E6}"/>
              </a:ext>
            </a:extLst>
          </p:cNvPr>
          <p:cNvSpPr txBox="1"/>
          <p:nvPr/>
        </p:nvSpPr>
        <p:spPr>
          <a:xfrm>
            <a:off x="7623544" y="6426893"/>
            <a:ext cx="414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Link to repository : </a:t>
            </a:r>
            <a:r>
              <a:rPr lang="en-CA" sz="1200" dirty="0">
                <a:hlinkClick r:id="rId3"/>
              </a:rPr>
              <a:t>https://github.com/DeepKondal/Eternity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429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928E-1A24-3BB5-D837-B9FF62C1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CA" dirty="0"/>
              <a:t>Agile Planning with 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F9BC8-5EE7-ED6C-583B-0B996B2E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2530551"/>
            <a:ext cx="6593886" cy="31570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70F1EB-634C-3B56-6DB4-5265C80E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34" y="2642857"/>
            <a:ext cx="4961417" cy="2932401"/>
          </a:xfrm>
        </p:spPr>
        <p:txBody>
          <a:bodyPr anchor="t">
            <a:normAutofit/>
          </a:bodyPr>
          <a:lstStyle/>
          <a:p>
            <a:r>
              <a:rPr lang="en-US" dirty="0"/>
              <a:t>The Eternity Calculator project is managed using Jira to align with the agile and DevOps-inspired structure of the course.</a:t>
            </a:r>
          </a:p>
          <a:p>
            <a:r>
              <a:rPr lang="en-US" dirty="0"/>
              <a:t>Tasks for Deliverable 1 are grouped under Epic-D1 and are individually tracked with progress status.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F52-8522-EB11-2BBE-434E573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9A33-1E30-05C4-2292-580EB7A5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What's Completed?:</a:t>
            </a:r>
          </a:p>
          <a:p>
            <a:pPr lvl="1"/>
            <a:r>
              <a:rPr lang="en-US" dirty="0"/>
              <a:t>Context of use model</a:t>
            </a:r>
          </a:p>
          <a:p>
            <a:pPr lvl="1"/>
            <a:r>
              <a:rPr lang="en-US" dirty="0"/>
              <a:t>ISO-standard requirements</a:t>
            </a:r>
          </a:p>
          <a:p>
            <a:pPr lvl="1"/>
            <a:r>
              <a:rPr lang="en-US" dirty="0"/>
              <a:t>Java implementation (CLI)</a:t>
            </a:r>
          </a:p>
          <a:p>
            <a:r>
              <a:rPr lang="en-US" dirty="0"/>
              <a:t>Upcoming in D2/D3:</a:t>
            </a:r>
          </a:p>
          <a:p>
            <a:pPr lvl="1"/>
            <a:r>
              <a:rPr lang="en-US" dirty="0"/>
              <a:t>Full GUI with Swing/JavaFX</a:t>
            </a:r>
          </a:p>
          <a:p>
            <a:pPr lvl="1"/>
            <a:r>
              <a:rPr lang="en-US" dirty="0"/>
              <a:t>Custom implementation without using any external Libraries</a:t>
            </a:r>
          </a:p>
          <a:p>
            <a:pPr lvl="1"/>
            <a:r>
              <a:rPr lang="en-US" dirty="0"/>
              <a:t>Exception handling, testing tools, static analysis</a:t>
            </a:r>
          </a:p>
          <a:p>
            <a:pPr lvl="1"/>
            <a:r>
              <a:rPr lang="en-CA" dirty="0"/>
              <a:t>Accessibility and styling validation</a:t>
            </a: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22151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</TotalTime>
  <Words>565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Grandview Display</vt:lpstr>
      <vt:lpstr>DashVTI</vt:lpstr>
      <vt:lpstr>Eternity Calculator for sinh(x) Support</vt:lpstr>
      <vt:lpstr>About the project</vt:lpstr>
      <vt:lpstr>Context of Use Model</vt:lpstr>
      <vt:lpstr>Requirements – Functional</vt:lpstr>
      <vt:lpstr>Requirements – Functional</vt:lpstr>
      <vt:lpstr>Requirements – Non-Functional </vt:lpstr>
      <vt:lpstr>Java Implementation Overview</vt:lpstr>
      <vt:lpstr>Agile Planning with Jira</vt:lpstr>
      <vt:lpstr>Conclusion and 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Abideep Singh Kondal</dc:creator>
  <cp:lastModifiedBy>Abideep Singh Kondal</cp:lastModifiedBy>
  <cp:revision>5</cp:revision>
  <dcterms:created xsi:type="dcterms:W3CDTF">2025-07-09T02:45:35Z</dcterms:created>
  <dcterms:modified xsi:type="dcterms:W3CDTF">2025-07-11T22:23:44Z</dcterms:modified>
</cp:coreProperties>
</file>