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6"/>
  </p:sldMasterIdLst>
  <p:notesMasterIdLst>
    <p:notesMasterId r:id="rId36"/>
  </p:notesMasterIdLst>
  <p:handoutMasterIdLst>
    <p:handoutMasterId r:id="rId37"/>
  </p:handoutMasterIdLst>
  <p:sldIdLst>
    <p:sldId id="290" r:id="rId7"/>
    <p:sldId id="268" r:id="rId8"/>
    <p:sldId id="292" r:id="rId9"/>
    <p:sldId id="299" r:id="rId10"/>
    <p:sldId id="297" r:id="rId11"/>
    <p:sldId id="298" r:id="rId12"/>
    <p:sldId id="303" r:id="rId13"/>
    <p:sldId id="304" r:id="rId14"/>
    <p:sldId id="305" r:id="rId15"/>
    <p:sldId id="278" r:id="rId16"/>
    <p:sldId id="306" r:id="rId17"/>
    <p:sldId id="307" r:id="rId18"/>
    <p:sldId id="300" r:id="rId19"/>
    <p:sldId id="308" r:id="rId20"/>
    <p:sldId id="302" r:id="rId21"/>
    <p:sldId id="301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C3B8E-D551-44A8-86B3-91DF5E493A02}" type="doc">
      <dgm:prSet loTypeId="urn:microsoft.com/office/officeart/2016/7/layout/ChevronBlockProcess" loCatId="process" qsTypeId="urn:microsoft.com/office/officeart/2005/8/quickstyle/simple5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12ECD561-3DDA-4339-A0FB-4D4E23A40C33}">
      <dgm:prSet/>
      <dgm:spPr/>
      <dgm:t>
        <a:bodyPr rtlCol="0"/>
        <a:lstStyle/>
        <a:p>
          <a:pPr rtl="0"/>
          <a:r>
            <a:rPr lang="tr-TR" noProof="0" dirty="0"/>
            <a:t>Bölüm 1</a:t>
          </a:r>
        </a:p>
      </dgm:t>
    </dgm:pt>
    <dgm:pt modelId="{60DCCB75-45EB-47C6-94A1-94B27FCC8637}" type="parTrans" cxnId="{11850DAF-81D0-4D0F-8DA3-41F4796319E4}">
      <dgm:prSet/>
      <dgm:spPr/>
      <dgm:t>
        <a:bodyPr rtlCol="0"/>
        <a:lstStyle/>
        <a:p>
          <a:pPr rtl="0"/>
          <a:endParaRPr lang="tr-TR" noProof="0" dirty="0"/>
        </a:p>
      </dgm:t>
    </dgm:pt>
    <dgm:pt modelId="{6CB615D6-747F-4B62-84A6-C892895334F1}" type="sibTrans" cxnId="{11850DAF-81D0-4D0F-8DA3-41F4796319E4}">
      <dgm:prSet/>
      <dgm:spPr/>
      <dgm:t>
        <a:bodyPr rtlCol="0"/>
        <a:lstStyle/>
        <a:p>
          <a:pPr rtl="0"/>
          <a:endParaRPr lang="tr-TR" noProof="0" dirty="0"/>
        </a:p>
      </dgm:t>
    </dgm:pt>
    <dgm:pt modelId="{3CA2F77E-105C-4A2A-A7ED-4AEBB90E9F89}">
      <dgm:prSet custT="1"/>
      <dgm:spPr/>
      <dgm:t>
        <a:bodyPr rtlCol="0"/>
        <a:lstStyle/>
        <a:p>
          <a:pPr rtl="0"/>
          <a:r>
            <a:rPr lang="tr-TR" sz="18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ASP.NET CORE</a:t>
          </a:r>
        </a:p>
        <a:p>
          <a:pPr rtl="0"/>
          <a:r>
            <a:rPr lang="tr-TR" sz="18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Platform</a:t>
          </a:r>
        </a:p>
      </dgm:t>
    </dgm:pt>
    <dgm:pt modelId="{EAE5C2A0-4800-4ADC-B298-B18AE4915DE8}" type="parTrans" cxnId="{0F26703E-5C72-4291-B531-0477431EAF95}">
      <dgm:prSet/>
      <dgm:spPr/>
      <dgm:t>
        <a:bodyPr rtlCol="0"/>
        <a:lstStyle/>
        <a:p>
          <a:pPr rtl="0"/>
          <a:endParaRPr lang="tr-TR" noProof="0" dirty="0"/>
        </a:p>
      </dgm:t>
    </dgm:pt>
    <dgm:pt modelId="{13B6BDF0-AD0E-418C-AFFF-2DEEF88C3D18}" type="sibTrans" cxnId="{0F26703E-5C72-4291-B531-0477431EAF95}">
      <dgm:prSet/>
      <dgm:spPr/>
      <dgm:t>
        <a:bodyPr rtlCol="0"/>
        <a:lstStyle/>
        <a:p>
          <a:pPr rtl="0"/>
          <a:endParaRPr lang="tr-TR" noProof="0" dirty="0"/>
        </a:p>
      </dgm:t>
    </dgm:pt>
    <dgm:pt modelId="{ED5F5F48-A694-4063-84AE-7BBF03B6473B}">
      <dgm:prSet/>
      <dgm:spPr/>
      <dgm:t>
        <a:bodyPr rtlCol="0"/>
        <a:lstStyle/>
        <a:p>
          <a:pPr rtl="0"/>
          <a:r>
            <a:rPr lang="tr-TR" noProof="0" dirty="0"/>
            <a:t>Bölüm 2</a:t>
          </a:r>
        </a:p>
      </dgm:t>
    </dgm:pt>
    <dgm:pt modelId="{314D4780-8160-40E1-907E-9803C159DC60}" type="parTrans" cxnId="{E39B97F3-1B8D-4FAD-BC4F-C5C6BEE48426}">
      <dgm:prSet/>
      <dgm:spPr/>
      <dgm:t>
        <a:bodyPr rtlCol="0"/>
        <a:lstStyle/>
        <a:p>
          <a:pPr rtl="0"/>
          <a:endParaRPr lang="tr-TR" noProof="0" dirty="0"/>
        </a:p>
      </dgm:t>
    </dgm:pt>
    <dgm:pt modelId="{9D6574AA-015E-4065-B9B4-50E304CE399A}" type="sibTrans" cxnId="{E39B97F3-1B8D-4FAD-BC4F-C5C6BEE48426}">
      <dgm:prSet/>
      <dgm:spPr/>
      <dgm:t>
        <a:bodyPr rtlCol="0"/>
        <a:lstStyle/>
        <a:p>
          <a:pPr rtl="0"/>
          <a:endParaRPr lang="tr-TR" noProof="0" dirty="0"/>
        </a:p>
      </dgm:t>
    </dgm:pt>
    <dgm:pt modelId="{89CCDC52-A9F5-497B-BC74-486641B631BF}">
      <dgm:prSet custT="1"/>
      <dgm:spPr/>
      <dgm:t>
        <a:bodyPr rtlCol="0"/>
        <a:lstStyle/>
        <a:p>
          <a:pPr rtl="0"/>
          <a:r>
            <a:rPr lang="tr-TR" sz="18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ASP.NET CORE </a:t>
          </a:r>
        </a:p>
        <a:p>
          <a:pPr rtl="0"/>
          <a:r>
            <a:rPr lang="tr-TR" sz="1800" b="1" noProof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Middleware</a:t>
          </a:r>
          <a:endParaRPr lang="tr-TR" sz="1800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DD1ED9-49F5-4E58-8C27-D8D04BD28B1C}" type="parTrans" cxnId="{B9E75C83-E877-41DB-80E3-9FA3C9C09A1C}">
      <dgm:prSet/>
      <dgm:spPr/>
      <dgm:t>
        <a:bodyPr rtlCol="0"/>
        <a:lstStyle/>
        <a:p>
          <a:pPr rtl="0"/>
          <a:endParaRPr lang="tr-TR" noProof="0" dirty="0"/>
        </a:p>
      </dgm:t>
    </dgm:pt>
    <dgm:pt modelId="{188B27DB-04F0-4A7B-8379-E7BB62B41A9B}" type="sibTrans" cxnId="{B9E75C83-E877-41DB-80E3-9FA3C9C09A1C}">
      <dgm:prSet/>
      <dgm:spPr/>
      <dgm:t>
        <a:bodyPr rtlCol="0"/>
        <a:lstStyle/>
        <a:p>
          <a:pPr rtl="0"/>
          <a:endParaRPr lang="tr-TR" noProof="0" dirty="0"/>
        </a:p>
      </dgm:t>
    </dgm:pt>
    <dgm:pt modelId="{C7557302-1080-4062-BD53-01E638709AF7}">
      <dgm:prSet/>
      <dgm:spPr/>
      <dgm:t>
        <a:bodyPr rtlCol="0"/>
        <a:lstStyle/>
        <a:p>
          <a:pPr rtl="0"/>
          <a:r>
            <a:rPr lang="tr-TR" noProof="0" dirty="0"/>
            <a:t>Bölüm 3</a:t>
          </a:r>
        </a:p>
      </dgm:t>
    </dgm:pt>
    <dgm:pt modelId="{188D5F10-8B90-4246-817F-E72689340F4D}" type="parTrans" cxnId="{FEEBB089-D007-44F7-B807-D6A765E629F4}">
      <dgm:prSet/>
      <dgm:spPr/>
      <dgm:t>
        <a:bodyPr rtlCol="0"/>
        <a:lstStyle/>
        <a:p>
          <a:pPr rtl="0"/>
          <a:endParaRPr lang="tr-TR" noProof="0" dirty="0"/>
        </a:p>
      </dgm:t>
    </dgm:pt>
    <dgm:pt modelId="{017F8823-34DA-4B51-A8F1-48B3B268E68C}" type="sibTrans" cxnId="{FEEBB089-D007-44F7-B807-D6A765E629F4}">
      <dgm:prSet/>
      <dgm:spPr/>
      <dgm:t>
        <a:bodyPr rtlCol="0"/>
        <a:lstStyle/>
        <a:p>
          <a:pPr rtl="0"/>
          <a:endParaRPr lang="tr-TR" noProof="0" dirty="0"/>
        </a:p>
      </dgm:t>
    </dgm:pt>
    <dgm:pt modelId="{CBF64D08-516B-4BE9-8175-9E0DCD16CF40}">
      <dgm:prSet custT="1"/>
      <dgm:spPr/>
      <dgm:t>
        <a:bodyPr rtlCol="0"/>
        <a:lstStyle/>
        <a:p>
          <a:pPr rtl="0"/>
          <a:r>
            <a:rPr lang="tr-TR" sz="18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ASP.NET CORE MVC </a:t>
          </a:r>
        </a:p>
        <a:p>
          <a:pPr rtl="0"/>
          <a:r>
            <a:rPr lang="tr-TR" sz="18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Pattern</a:t>
          </a:r>
        </a:p>
        <a:p>
          <a:pPr rtl="0"/>
          <a:endParaRPr lang="tr-TR" sz="1800" noProof="0" dirty="0"/>
        </a:p>
      </dgm:t>
    </dgm:pt>
    <dgm:pt modelId="{DADF6020-CDC3-4402-AD9B-276C3FF76494}" type="parTrans" cxnId="{55AE650D-A026-41AA-B2C6-5FB096179349}">
      <dgm:prSet/>
      <dgm:spPr/>
      <dgm:t>
        <a:bodyPr rtlCol="0"/>
        <a:lstStyle/>
        <a:p>
          <a:pPr rtl="0"/>
          <a:endParaRPr lang="tr-TR" noProof="0" dirty="0"/>
        </a:p>
      </dgm:t>
    </dgm:pt>
    <dgm:pt modelId="{BB911DA0-67F2-46CD-B3CF-E0FD00B232CE}" type="sibTrans" cxnId="{55AE650D-A026-41AA-B2C6-5FB096179349}">
      <dgm:prSet/>
      <dgm:spPr/>
      <dgm:t>
        <a:bodyPr rtlCol="0"/>
        <a:lstStyle/>
        <a:p>
          <a:pPr rtl="0"/>
          <a:endParaRPr lang="tr-TR" noProof="0" dirty="0"/>
        </a:p>
      </dgm:t>
    </dgm:pt>
    <dgm:pt modelId="{D598A8D5-0B1F-486B-82C7-20C837773C91}">
      <dgm:prSet/>
      <dgm:spPr/>
      <dgm:t>
        <a:bodyPr rtlCol="0"/>
        <a:lstStyle/>
        <a:p>
          <a:pPr rtl="0"/>
          <a:r>
            <a:rPr lang="tr-TR" noProof="0" dirty="0"/>
            <a:t>Bölüm 4</a:t>
          </a:r>
        </a:p>
      </dgm:t>
    </dgm:pt>
    <dgm:pt modelId="{A7418D3C-0D3B-4071-A712-65068EC58CF8}" type="parTrans" cxnId="{D5B7842D-4CB4-4E8A-A918-B0DBC8A97852}">
      <dgm:prSet/>
      <dgm:spPr/>
      <dgm:t>
        <a:bodyPr rtlCol="0"/>
        <a:lstStyle/>
        <a:p>
          <a:pPr rtl="0"/>
          <a:endParaRPr lang="tr-TR" noProof="0" dirty="0"/>
        </a:p>
      </dgm:t>
    </dgm:pt>
    <dgm:pt modelId="{62A2AD76-9B83-4292-81B4-C997D9089BA3}" type="sibTrans" cxnId="{D5B7842D-4CB4-4E8A-A918-B0DBC8A97852}">
      <dgm:prSet/>
      <dgm:spPr/>
      <dgm:t>
        <a:bodyPr rtlCol="0"/>
        <a:lstStyle/>
        <a:p>
          <a:pPr rtl="0"/>
          <a:endParaRPr lang="tr-TR" noProof="0" dirty="0"/>
        </a:p>
      </dgm:t>
    </dgm:pt>
    <dgm:pt modelId="{381D7F76-ACD0-468A-99BF-96F7821A77AC}">
      <dgm:prSet custT="1"/>
      <dgm:spPr/>
      <dgm:t>
        <a:bodyPr rtlCol="0"/>
        <a:lstStyle/>
        <a:p>
          <a:pPr rtl="0"/>
          <a:r>
            <a:rPr lang="tr-TR" sz="18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Controller &amp; </a:t>
          </a:r>
          <a:r>
            <a:rPr lang="tr-TR" sz="1800" b="1" noProof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Views</a:t>
          </a:r>
          <a:endParaRPr lang="tr-TR" sz="1800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53BD68-732E-42DE-A0C7-3F002981C2FB}" type="parTrans" cxnId="{796EA086-3742-4623-ABBD-4E6FC3DC5D99}">
      <dgm:prSet/>
      <dgm:spPr/>
      <dgm:t>
        <a:bodyPr rtlCol="0"/>
        <a:lstStyle/>
        <a:p>
          <a:pPr rtl="0"/>
          <a:endParaRPr lang="tr-TR" noProof="0" dirty="0"/>
        </a:p>
      </dgm:t>
    </dgm:pt>
    <dgm:pt modelId="{22244C34-511A-4D71-900E-7ED93E59D7D2}" type="sibTrans" cxnId="{796EA086-3742-4623-ABBD-4E6FC3DC5D99}">
      <dgm:prSet/>
      <dgm:spPr/>
      <dgm:t>
        <a:bodyPr rtlCol="0"/>
        <a:lstStyle/>
        <a:p>
          <a:pPr rtl="0"/>
          <a:endParaRPr lang="tr-TR" noProof="0" dirty="0"/>
        </a:p>
      </dgm:t>
    </dgm:pt>
    <dgm:pt modelId="{800D16AE-BE7D-47CE-8C2B-654666E5C73F}">
      <dgm:prSet/>
      <dgm:spPr/>
      <dgm:t>
        <a:bodyPr rtlCol="0"/>
        <a:lstStyle/>
        <a:p>
          <a:pPr rtl="0"/>
          <a:r>
            <a:rPr lang="tr-TR" noProof="0" dirty="0"/>
            <a:t>Bölüm 5</a:t>
          </a:r>
        </a:p>
      </dgm:t>
    </dgm:pt>
    <dgm:pt modelId="{07819CF3-DEA9-4AFB-A493-2486F38076E3}" type="parTrans" cxnId="{6E591F93-686F-4FC1-A3DE-C84DD46D235A}">
      <dgm:prSet/>
      <dgm:spPr/>
      <dgm:t>
        <a:bodyPr rtlCol="0"/>
        <a:lstStyle/>
        <a:p>
          <a:pPr rtl="0"/>
          <a:endParaRPr lang="tr-TR" noProof="0" dirty="0"/>
        </a:p>
      </dgm:t>
    </dgm:pt>
    <dgm:pt modelId="{6D260AF3-53DD-409D-953F-E54F12664A53}" type="sibTrans" cxnId="{6E591F93-686F-4FC1-A3DE-C84DD46D235A}">
      <dgm:prSet/>
      <dgm:spPr/>
      <dgm:t>
        <a:bodyPr rtlCol="0"/>
        <a:lstStyle/>
        <a:p>
          <a:pPr rtl="0"/>
          <a:endParaRPr lang="tr-TR" noProof="0" dirty="0"/>
        </a:p>
      </dgm:t>
    </dgm:pt>
    <dgm:pt modelId="{3289935A-36A4-4AE4-BAD3-EF0902203527}">
      <dgm:prSet custT="1"/>
      <dgm:spPr/>
      <dgm:t>
        <a:bodyPr rtlCol="0"/>
        <a:lstStyle/>
        <a:p>
          <a:pPr rtl="0"/>
          <a:r>
            <a:rPr lang="tr-TR" sz="18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Basit MVC Core Uygulaması</a:t>
          </a:r>
        </a:p>
      </dgm:t>
    </dgm:pt>
    <dgm:pt modelId="{7491A05B-B651-437F-82B1-26B8DF6EB051}" type="parTrans" cxnId="{6786EF20-9833-4F4B-BFEC-410F094BAA3F}">
      <dgm:prSet/>
      <dgm:spPr/>
      <dgm:t>
        <a:bodyPr rtlCol="0"/>
        <a:lstStyle/>
        <a:p>
          <a:pPr rtl="0"/>
          <a:endParaRPr lang="tr-TR" noProof="0" dirty="0"/>
        </a:p>
      </dgm:t>
    </dgm:pt>
    <dgm:pt modelId="{F54D9A17-0A71-4B9D-B855-5E4C976E8D3F}" type="sibTrans" cxnId="{6786EF20-9833-4F4B-BFEC-410F094BAA3F}">
      <dgm:prSet/>
      <dgm:spPr/>
      <dgm:t>
        <a:bodyPr rtlCol="0"/>
        <a:lstStyle/>
        <a:p>
          <a:pPr rtl="0"/>
          <a:endParaRPr lang="tr-TR" noProof="0" dirty="0"/>
        </a:p>
      </dgm:t>
    </dgm:pt>
    <dgm:pt modelId="{A93611B4-68FB-4C20-AE18-A6DA7DD7A6CC}" type="pres">
      <dgm:prSet presAssocID="{345C3B8E-D551-44A8-86B3-91DF5E493A02}" presName="Name0" presStyleCnt="0">
        <dgm:presLayoutVars>
          <dgm:dir/>
          <dgm:animLvl val="lvl"/>
          <dgm:resizeHandles val="exact"/>
        </dgm:presLayoutVars>
      </dgm:prSet>
      <dgm:spPr/>
    </dgm:pt>
    <dgm:pt modelId="{DDDCE34F-716E-46FF-A549-FD150BD31572}" type="pres">
      <dgm:prSet presAssocID="{12ECD561-3DDA-4339-A0FB-4D4E23A40C33}" presName="composite" presStyleCnt="0"/>
      <dgm:spPr/>
    </dgm:pt>
    <dgm:pt modelId="{0F1AF0E8-20FE-4BE9-A3F8-03BE091D397F}" type="pres">
      <dgm:prSet presAssocID="{12ECD561-3DDA-4339-A0FB-4D4E23A40C33}" presName="parTx" presStyleLbl="alignNode1" presStyleIdx="0" presStyleCnt="5">
        <dgm:presLayoutVars>
          <dgm:chMax val="0"/>
          <dgm:chPref val="0"/>
        </dgm:presLayoutVars>
      </dgm:prSet>
      <dgm:spPr/>
    </dgm:pt>
    <dgm:pt modelId="{C933D86E-FF98-47AF-BBE6-FF943C26F2E5}" type="pres">
      <dgm:prSet presAssocID="{12ECD561-3DDA-4339-A0FB-4D4E23A40C33}" presName="desTx" presStyleLbl="alignAccFollowNode1" presStyleIdx="0" presStyleCnt="5">
        <dgm:presLayoutVars/>
      </dgm:prSet>
      <dgm:spPr/>
    </dgm:pt>
    <dgm:pt modelId="{3BB6C0E6-6BBC-48CD-827B-AE4C5F6371E7}" type="pres">
      <dgm:prSet presAssocID="{6CB615D6-747F-4B62-84A6-C892895334F1}" presName="space" presStyleCnt="0"/>
      <dgm:spPr/>
    </dgm:pt>
    <dgm:pt modelId="{AE393141-17BC-494F-B9A3-CAC58B36C989}" type="pres">
      <dgm:prSet presAssocID="{ED5F5F48-A694-4063-84AE-7BBF03B6473B}" presName="composite" presStyleCnt="0"/>
      <dgm:spPr/>
    </dgm:pt>
    <dgm:pt modelId="{4C51B959-D888-4E7E-850B-D41D6FF95010}" type="pres">
      <dgm:prSet presAssocID="{ED5F5F48-A694-4063-84AE-7BBF03B6473B}" presName="parTx" presStyleLbl="alignNode1" presStyleIdx="1" presStyleCnt="5">
        <dgm:presLayoutVars>
          <dgm:chMax val="0"/>
          <dgm:chPref val="0"/>
        </dgm:presLayoutVars>
      </dgm:prSet>
      <dgm:spPr/>
    </dgm:pt>
    <dgm:pt modelId="{FDDBB08E-3151-4A8F-907C-572DAA80C5C0}" type="pres">
      <dgm:prSet presAssocID="{ED5F5F48-A694-4063-84AE-7BBF03B6473B}" presName="desTx" presStyleLbl="alignAccFollowNode1" presStyleIdx="1" presStyleCnt="5">
        <dgm:presLayoutVars/>
      </dgm:prSet>
      <dgm:spPr/>
    </dgm:pt>
    <dgm:pt modelId="{DB644952-7523-4511-9B9B-95D40F3D73E8}" type="pres">
      <dgm:prSet presAssocID="{9D6574AA-015E-4065-B9B4-50E304CE399A}" presName="space" presStyleCnt="0"/>
      <dgm:spPr/>
    </dgm:pt>
    <dgm:pt modelId="{C9C9D221-CB77-442E-A1E6-CB1316EFEBC7}" type="pres">
      <dgm:prSet presAssocID="{C7557302-1080-4062-BD53-01E638709AF7}" presName="composite" presStyleCnt="0"/>
      <dgm:spPr/>
    </dgm:pt>
    <dgm:pt modelId="{58E7B49B-9E8B-44CA-A002-7DC671DDC7D1}" type="pres">
      <dgm:prSet presAssocID="{C7557302-1080-4062-BD53-01E638709AF7}" presName="parTx" presStyleLbl="alignNode1" presStyleIdx="2" presStyleCnt="5">
        <dgm:presLayoutVars>
          <dgm:chMax val="0"/>
          <dgm:chPref val="0"/>
        </dgm:presLayoutVars>
      </dgm:prSet>
      <dgm:spPr/>
    </dgm:pt>
    <dgm:pt modelId="{E3E31A9B-7B4B-4E18-A0D7-2CB184BAEA72}" type="pres">
      <dgm:prSet presAssocID="{C7557302-1080-4062-BD53-01E638709AF7}" presName="desTx" presStyleLbl="alignAccFollowNode1" presStyleIdx="2" presStyleCnt="5">
        <dgm:presLayoutVars/>
      </dgm:prSet>
      <dgm:spPr/>
    </dgm:pt>
    <dgm:pt modelId="{BD6FC4D1-7672-4150-80A2-52CE7756886E}" type="pres">
      <dgm:prSet presAssocID="{017F8823-34DA-4B51-A8F1-48B3B268E68C}" presName="space" presStyleCnt="0"/>
      <dgm:spPr/>
    </dgm:pt>
    <dgm:pt modelId="{4F270C9D-8371-430C-ADAB-272149A905FC}" type="pres">
      <dgm:prSet presAssocID="{D598A8D5-0B1F-486B-82C7-20C837773C91}" presName="composite" presStyleCnt="0"/>
      <dgm:spPr/>
    </dgm:pt>
    <dgm:pt modelId="{ADC7B3B5-4122-4F43-BCA3-D7500779245A}" type="pres">
      <dgm:prSet presAssocID="{D598A8D5-0B1F-486B-82C7-20C837773C91}" presName="parTx" presStyleLbl="alignNode1" presStyleIdx="3" presStyleCnt="5">
        <dgm:presLayoutVars>
          <dgm:chMax val="0"/>
          <dgm:chPref val="0"/>
        </dgm:presLayoutVars>
      </dgm:prSet>
      <dgm:spPr/>
    </dgm:pt>
    <dgm:pt modelId="{859AF4D5-545E-4881-ADAF-1EF9A103C299}" type="pres">
      <dgm:prSet presAssocID="{D598A8D5-0B1F-486B-82C7-20C837773C91}" presName="desTx" presStyleLbl="alignAccFollowNode1" presStyleIdx="3" presStyleCnt="5">
        <dgm:presLayoutVars/>
      </dgm:prSet>
      <dgm:spPr/>
    </dgm:pt>
    <dgm:pt modelId="{AD31A9E3-013E-4C84-9C73-A47E062BC50B}" type="pres">
      <dgm:prSet presAssocID="{62A2AD76-9B83-4292-81B4-C997D9089BA3}" presName="space" presStyleCnt="0"/>
      <dgm:spPr/>
    </dgm:pt>
    <dgm:pt modelId="{691D2972-5E5E-4AF4-ABF5-E51E027C23D9}" type="pres">
      <dgm:prSet presAssocID="{800D16AE-BE7D-47CE-8C2B-654666E5C73F}" presName="composite" presStyleCnt="0"/>
      <dgm:spPr/>
    </dgm:pt>
    <dgm:pt modelId="{D0D90E6E-E28C-4FBA-A7DF-3EF4101842F6}" type="pres">
      <dgm:prSet presAssocID="{800D16AE-BE7D-47CE-8C2B-654666E5C73F}" presName="parTx" presStyleLbl="alignNode1" presStyleIdx="4" presStyleCnt="5">
        <dgm:presLayoutVars>
          <dgm:chMax val="0"/>
          <dgm:chPref val="0"/>
        </dgm:presLayoutVars>
      </dgm:prSet>
      <dgm:spPr/>
    </dgm:pt>
    <dgm:pt modelId="{CA423928-3C8F-4930-AA17-90D99E0FC56D}" type="pres">
      <dgm:prSet presAssocID="{800D16AE-BE7D-47CE-8C2B-654666E5C73F}" presName="desTx" presStyleLbl="alignAccFollowNode1" presStyleIdx="4" presStyleCnt="5">
        <dgm:presLayoutVars/>
      </dgm:prSet>
      <dgm:spPr/>
    </dgm:pt>
  </dgm:ptLst>
  <dgm:cxnLst>
    <dgm:cxn modelId="{55AE650D-A026-41AA-B2C6-5FB096179349}" srcId="{C7557302-1080-4062-BD53-01E638709AF7}" destId="{CBF64D08-516B-4BE9-8175-9E0DCD16CF40}" srcOrd="0" destOrd="0" parTransId="{DADF6020-CDC3-4402-AD9B-276C3FF76494}" sibTransId="{BB911DA0-67F2-46CD-B3CF-E0FD00B232CE}"/>
    <dgm:cxn modelId="{6786EF20-9833-4F4B-BFEC-410F094BAA3F}" srcId="{800D16AE-BE7D-47CE-8C2B-654666E5C73F}" destId="{3289935A-36A4-4AE4-BAD3-EF0902203527}" srcOrd="0" destOrd="0" parTransId="{7491A05B-B651-437F-82B1-26B8DF6EB051}" sibTransId="{F54D9A17-0A71-4B9D-B855-5E4C976E8D3F}"/>
    <dgm:cxn modelId="{2A1E5E28-03CC-49C6-8D7B-BA7ECDBD04DA}" type="presOf" srcId="{C7557302-1080-4062-BD53-01E638709AF7}" destId="{58E7B49B-9E8B-44CA-A002-7DC671DDC7D1}" srcOrd="0" destOrd="0" presId="urn:microsoft.com/office/officeart/2016/7/layout/ChevronBlockProcess"/>
    <dgm:cxn modelId="{D5B7842D-4CB4-4E8A-A918-B0DBC8A97852}" srcId="{345C3B8E-D551-44A8-86B3-91DF5E493A02}" destId="{D598A8D5-0B1F-486B-82C7-20C837773C91}" srcOrd="3" destOrd="0" parTransId="{A7418D3C-0D3B-4071-A712-65068EC58CF8}" sibTransId="{62A2AD76-9B83-4292-81B4-C997D9089BA3}"/>
    <dgm:cxn modelId="{0F26703E-5C72-4291-B531-0477431EAF95}" srcId="{12ECD561-3DDA-4339-A0FB-4D4E23A40C33}" destId="{3CA2F77E-105C-4A2A-A7ED-4AEBB90E9F89}" srcOrd="0" destOrd="0" parTransId="{EAE5C2A0-4800-4ADC-B298-B18AE4915DE8}" sibTransId="{13B6BDF0-AD0E-418C-AFFF-2DEEF88C3D18}"/>
    <dgm:cxn modelId="{89B50E60-9984-4011-B6A6-F0D22D290021}" type="presOf" srcId="{345C3B8E-D551-44A8-86B3-91DF5E493A02}" destId="{A93611B4-68FB-4C20-AE18-A6DA7DD7A6CC}" srcOrd="0" destOrd="0" presId="urn:microsoft.com/office/officeart/2016/7/layout/ChevronBlockProcess"/>
    <dgm:cxn modelId="{6CDB6241-09FE-48E4-915D-06620019EAE7}" type="presOf" srcId="{800D16AE-BE7D-47CE-8C2B-654666E5C73F}" destId="{D0D90E6E-E28C-4FBA-A7DF-3EF4101842F6}" srcOrd="0" destOrd="0" presId="urn:microsoft.com/office/officeart/2016/7/layout/ChevronBlockProcess"/>
    <dgm:cxn modelId="{29AE7462-6067-4586-8B16-25AB3F5E294D}" type="presOf" srcId="{ED5F5F48-A694-4063-84AE-7BBF03B6473B}" destId="{4C51B959-D888-4E7E-850B-D41D6FF95010}" srcOrd="0" destOrd="0" presId="urn:microsoft.com/office/officeart/2016/7/layout/ChevronBlockProcess"/>
    <dgm:cxn modelId="{ECCD3744-C5D4-489F-A172-D1F8B326669D}" type="presOf" srcId="{D598A8D5-0B1F-486B-82C7-20C837773C91}" destId="{ADC7B3B5-4122-4F43-BCA3-D7500779245A}" srcOrd="0" destOrd="0" presId="urn:microsoft.com/office/officeart/2016/7/layout/ChevronBlockProcess"/>
    <dgm:cxn modelId="{DF0C2A47-091C-4C55-A711-886D3EFE5DF8}" type="presOf" srcId="{3289935A-36A4-4AE4-BAD3-EF0902203527}" destId="{CA423928-3C8F-4930-AA17-90D99E0FC56D}" srcOrd="0" destOrd="0" presId="urn:microsoft.com/office/officeart/2016/7/layout/ChevronBlockProcess"/>
    <dgm:cxn modelId="{B9E75C83-E877-41DB-80E3-9FA3C9C09A1C}" srcId="{ED5F5F48-A694-4063-84AE-7BBF03B6473B}" destId="{89CCDC52-A9F5-497B-BC74-486641B631BF}" srcOrd="0" destOrd="0" parTransId="{ECDD1ED9-49F5-4E58-8C27-D8D04BD28B1C}" sibTransId="{188B27DB-04F0-4A7B-8379-E7BB62B41A9B}"/>
    <dgm:cxn modelId="{796EA086-3742-4623-ABBD-4E6FC3DC5D99}" srcId="{D598A8D5-0B1F-486B-82C7-20C837773C91}" destId="{381D7F76-ACD0-468A-99BF-96F7821A77AC}" srcOrd="0" destOrd="0" parTransId="{4653BD68-732E-42DE-A0C7-3F002981C2FB}" sibTransId="{22244C34-511A-4D71-900E-7ED93E59D7D2}"/>
    <dgm:cxn modelId="{FEEBB089-D007-44F7-B807-D6A765E629F4}" srcId="{345C3B8E-D551-44A8-86B3-91DF5E493A02}" destId="{C7557302-1080-4062-BD53-01E638709AF7}" srcOrd="2" destOrd="0" parTransId="{188D5F10-8B90-4246-817F-E72689340F4D}" sibTransId="{017F8823-34DA-4B51-A8F1-48B3B268E68C}"/>
    <dgm:cxn modelId="{F5D2F58B-B23F-4C2F-9C6E-6FFFAD340249}" type="presOf" srcId="{89CCDC52-A9F5-497B-BC74-486641B631BF}" destId="{FDDBB08E-3151-4A8F-907C-572DAA80C5C0}" srcOrd="0" destOrd="0" presId="urn:microsoft.com/office/officeart/2016/7/layout/ChevronBlockProcess"/>
    <dgm:cxn modelId="{8069028D-0260-4E09-9E5A-A9284C570B73}" type="presOf" srcId="{381D7F76-ACD0-468A-99BF-96F7821A77AC}" destId="{859AF4D5-545E-4881-ADAF-1EF9A103C299}" srcOrd="0" destOrd="0" presId="urn:microsoft.com/office/officeart/2016/7/layout/ChevronBlockProcess"/>
    <dgm:cxn modelId="{6E591F93-686F-4FC1-A3DE-C84DD46D235A}" srcId="{345C3B8E-D551-44A8-86B3-91DF5E493A02}" destId="{800D16AE-BE7D-47CE-8C2B-654666E5C73F}" srcOrd="4" destOrd="0" parTransId="{07819CF3-DEA9-4AFB-A493-2486F38076E3}" sibTransId="{6D260AF3-53DD-409D-953F-E54F12664A53}"/>
    <dgm:cxn modelId="{19DA74A3-78E7-4F21-B760-12EB93740A14}" type="presOf" srcId="{3CA2F77E-105C-4A2A-A7ED-4AEBB90E9F89}" destId="{C933D86E-FF98-47AF-BBE6-FF943C26F2E5}" srcOrd="0" destOrd="0" presId="urn:microsoft.com/office/officeart/2016/7/layout/ChevronBlockProcess"/>
    <dgm:cxn modelId="{11850DAF-81D0-4D0F-8DA3-41F4796319E4}" srcId="{345C3B8E-D551-44A8-86B3-91DF5E493A02}" destId="{12ECD561-3DDA-4339-A0FB-4D4E23A40C33}" srcOrd="0" destOrd="0" parTransId="{60DCCB75-45EB-47C6-94A1-94B27FCC8637}" sibTransId="{6CB615D6-747F-4B62-84A6-C892895334F1}"/>
    <dgm:cxn modelId="{469482DC-A5B1-47E7-A29B-09DF2431D047}" type="presOf" srcId="{12ECD561-3DDA-4339-A0FB-4D4E23A40C33}" destId="{0F1AF0E8-20FE-4BE9-A3F8-03BE091D397F}" srcOrd="0" destOrd="0" presId="urn:microsoft.com/office/officeart/2016/7/layout/ChevronBlockProcess"/>
    <dgm:cxn modelId="{FE54F8EE-CFD6-4D18-B4D9-DAF678FFC4E3}" type="presOf" srcId="{CBF64D08-516B-4BE9-8175-9E0DCD16CF40}" destId="{E3E31A9B-7B4B-4E18-A0D7-2CB184BAEA72}" srcOrd="0" destOrd="0" presId="urn:microsoft.com/office/officeart/2016/7/layout/ChevronBlockProcess"/>
    <dgm:cxn modelId="{E39B97F3-1B8D-4FAD-BC4F-C5C6BEE48426}" srcId="{345C3B8E-D551-44A8-86B3-91DF5E493A02}" destId="{ED5F5F48-A694-4063-84AE-7BBF03B6473B}" srcOrd="1" destOrd="0" parTransId="{314D4780-8160-40E1-907E-9803C159DC60}" sibTransId="{9D6574AA-015E-4065-B9B4-50E304CE399A}"/>
    <dgm:cxn modelId="{AAFEDD5C-FFA6-465E-A856-829FA1FE2979}" type="presParOf" srcId="{A93611B4-68FB-4C20-AE18-A6DA7DD7A6CC}" destId="{DDDCE34F-716E-46FF-A549-FD150BD31572}" srcOrd="0" destOrd="0" presId="urn:microsoft.com/office/officeart/2016/7/layout/ChevronBlockProcess"/>
    <dgm:cxn modelId="{6C7AB00A-7F1B-454A-9447-E9CC2D98F6F2}" type="presParOf" srcId="{DDDCE34F-716E-46FF-A549-FD150BD31572}" destId="{0F1AF0E8-20FE-4BE9-A3F8-03BE091D397F}" srcOrd="0" destOrd="0" presId="urn:microsoft.com/office/officeart/2016/7/layout/ChevronBlockProcess"/>
    <dgm:cxn modelId="{154324AE-AFE0-4B9C-982B-7EF30C20A888}" type="presParOf" srcId="{DDDCE34F-716E-46FF-A549-FD150BD31572}" destId="{C933D86E-FF98-47AF-BBE6-FF943C26F2E5}" srcOrd="1" destOrd="0" presId="urn:microsoft.com/office/officeart/2016/7/layout/ChevronBlockProcess"/>
    <dgm:cxn modelId="{DD3B5A06-897D-4B78-9BAB-637330E6D9EE}" type="presParOf" srcId="{A93611B4-68FB-4C20-AE18-A6DA7DD7A6CC}" destId="{3BB6C0E6-6BBC-48CD-827B-AE4C5F6371E7}" srcOrd="1" destOrd="0" presId="urn:microsoft.com/office/officeart/2016/7/layout/ChevronBlockProcess"/>
    <dgm:cxn modelId="{3E207138-9D0C-4B1A-A495-5007C89F65C1}" type="presParOf" srcId="{A93611B4-68FB-4C20-AE18-A6DA7DD7A6CC}" destId="{AE393141-17BC-494F-B9A3-CAC58B36C989}" srcOrd="2" destOrd="0" presId="urn:microsoft.com/office/officeart/2016/7/layout/ChevronBlockProcess"/>
    <dgm:cxn modelId="{A5F8AADA-2F4D-4B50-A319-9F623228DCFB}" type="presParOf" srcId="{AE393141-17BC-494F-B9A3-CAC58B36C989}" destId="{4C51B959-D888-4E7E-850B-D41D6FF95010}" srcOrd="0" destOrd="0" presId="urn:microsoft.com/office/officeart/2016/7/layout/ChevronBlockProcess"/>
    <dgm:cxn modelId="{3B946708-B171-419A-A4FC-D8544965F411}" type="presParOf" srcId="{AE393141-17BC-494F-B9A3-CAC58B36C989}" destId="{FDDBB08E-3151-4A8F-907C-572DAA80C5C0}" srcOrd="1" destOrd="0" presId="urn:microsoft.com/office/officeart/2016/7/layout/ChevronBlockProcess"/>
    <dgm:cxn modelId="{22A1AD90-77BD-497C-85A3-686FC7A6BEF4}" type="presParOf" srcId="{A93611B4-68FB-4C20-AE18-A6DA7DD7A6CC}" destId="{DB644952-7523-4511-9B9B-95D40F3D73E8}" srcOrd="3" destOrd="0" presId="urn:microsoft.com/office/officeart/2016/7/layout/ChevronBlockProcess"/>
    <dgm:cxn modelId="{3EE8DF7F-476B-4D3C-B9B1-F4B06B5C2CC5}" type="presParOf" srcId="{A93611B4-68FB-4C20-AE18-A6DA7DD7A6CC}" destId="{C9C9D221-CB77-442E-A1E6-CB1316EFEBC7}" srcOrd="4" destOrd="0" presId="urn:microsoft.com/office/officeart/2016/7/layout/ChevronBlockProcess"/>
    <dgm:cxn modelId="{0F76C97D-039B-4C81-B040-1CDD5D2287A7}" type="presParOf" srcId="{C9C9D221-CB77-442E-A1E6-CB1316EFEBC7}" destId="{58E7B49B-9E8B-44CA-A002-7DC671DDC7D1}" srcOrd="0" destOrd="0" presId="urn:microsoft.com/office/officeart/2016/7/layout/ChevronBlockProcess"/>
    <dgm:cxn modelId="{DE160E89-CD28-43A1-9FA1-3CE4FD3FDC21}" type="presParOf" srcId="{C9C9D221-CB77-442E-A1E6-CB1316EFEBC7}" destId="{E3E31A9B-7B4B-4E18-A0D7-2CB184BAEA72}" srcOrd="1" destOrd="0" presId="urn:microsoft.com/office/officeart/2016/7/layout/ChevronBlockProcess"/>
    <dgm:cxn modelId="{E55E00C3-F9E7-4BF8-8BAE-9C74617D38B7}" type="presParOf" srcId="{A93611B4-68FB-4C20-AE18-A6DA7DD7A6CC}" destId="{BD6FC4D1-7672-4150-80A2-52CE7756886E}" srcOrd="5" destOrd="0" presId="urn:microsoft.com/office/officeart/2016/7/layout/ChevronBlockProcess"/>
    <dgm:cxn modelId="{7B20704A-58DC-4B0F-8259-5204DEABB047}" type="presParOf" srcId="{A93611B4-68FB-4C20-AE18-A6DA7DD7A6CC}" destId="{4F270C9D-8371-430C-ADAB-272149A905FC}" srcOrd="6" destOrd="0" presId="urn:microsoft.com/office/officeart/2016/7/layout/ChevronBlockProcess"/>
    <dgm:cxn modelId="{FD5C28E5-7406-4724-BA76-26CC9DF00F56}" type="presParOf" srcId="{4F270C9D-8371-430C-ADAB-272149A905FC}" destId="{ADC7B3B5-4122-4F43-BCA3-D7500779245A}" srcOrd="0" destOrd="0" presId="urn:microsoft.com/office/officeart/2016/7/layout/ChevronBlockProcess"/>
    <dgm:cxn modelId="{BF0C5AD0-8826-4D5F-A98C-4D31AC4EC641}" type="presParOf" srcId="{4F270C9D-8371-430C-ADAB-272149A905FC}" destId="{859AF4D5-545E-4881-ADAF-1EF9A103C299}" srcOrd="1" destOrd="0" presId="urn:microsoft.com/office/officeart/2016/7/layout/ChevronBlockProcess"/>
    <dgm:cxn modelId="{BDAB6007-B308-48C2-A871-81F75F82B086}" type="presParOf" srcId="{A93611B4-68FB-4C20-AE18-A6DA7DD7A6CC}" destId="{AD31A9E3-013E-4C84-9C73-A47E062BC50B}" srcOrd="7" destOrd="0" presId="urn:microsoft.com/office/officeart/2016/7/layout/ChevronBlockProcess"/>
    <dgm:cxn modelId="{D8460D38-A97A-4546-A0F5-5BB36A3214B3}" type="presParOf" srcId="{A93611B4-68FB-4C20-AE18-A6DA7DD7A6CC}" destId="{691D2972-5E5E-4AF4-ABF5-E51E027C23D9}" srcOrd="8" destOrd="0" presId="urn:microsoft.com/office/officeart/2016/7/layout/ChevronBlockProcess"/>
    <dgm:cxn modelId="{77EF9B93-6341-4455-BC49-F1C1C79E09EF}" type="presParOf" srcId="{691D2972-5E5E-4AF4-ABF5-E51E027C23D9}" destId="{D0D90E6E-E28C-4FBA-A7DF-3EF4101842F6}" srcOrd="0" destOrd="0" presId="urn:microsoft.com/office/officeart/2016/7/layout/ChevronBlockProcess"/>
    <dgm:cxn modelId="{B0FC4F52-96C5-4408-B070-612AEE71C8D7}" type="presParOf" srcId="{691D2972-5E5E-4AF4-ABF5-E51E027C23D9}" destId="{CA423928-3C8F-4930-AA17-90D99E0FC56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</dgm:pt>
    <dgm:pt modelId="{7084B800-7E1D-4DA6-89C0-37EA52DDBCB8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tr-TR" sz="2100" noProof="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Open Source</a:t>
          </a:r>
        </a:p>
      </dgm:t>
    </dgm:pt>
    <dgm:pt modelId="{E459F664-A62C-4466-90D1-14D94F7456F9}" type="parTrans" cxnId="{D7BBB8C6-B60F-4050-B5C1-3F3A86AF4294}">
      <dgm:prSet/>
      <dgm:spPr/>
      <dgm:t>
        <a:bodyPr rtlCol="0"/>
        <a:lstStyle/>
        <a:p>
          <a:pPr rtl="0"/>
          <a:endParaRPr lang="tr-TR" noProof="0" dirty="0"/>
        </a:p>
      </dgm:t>
    </dgm:pt>
    <dgm:pt modelId="{29667D30-8073-4626-A65C-0442C9DA4455}" type="sibTrans" cxnId="{D7BBB8C6-B60F-4050-B5C1-3F3A86AF4294}">
      <dgm:prSet/>
      <dgm:spPr/>
      <dgm:t>
        <a:bodyPr rtlCol="0"/>
        <a:lstStyle/>
        <a:p>
          <a:pPr rtl="0"/>
          <a:endParaRPr lang="tr-TR" noProof="0" dirty="0"/>
        </a:p>
      </dgm:t>
    </dgm:pt>
    <dgm:pt modelId="{4786322A-3DB1-4B13-A039-9C2B4BD3390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tr-TR" sz="2100" kern="1200" noProof="0" dirty="0" err="1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Cloud-Optimized</a:t>
          </a:r>
          <a:r>
            <a:rPr lang="tr-TR" sz="2100" kern="1200" noProof="0" dirty="0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 </a:t>
          </a:r>
        </a:p>
      </dgm:t>
    </dgm:pt>
    <dgm:pt modelId="{4F3F2426-EA56-4F79-A02F-DE7A210D680D}" type="parTrans" cxnId="{07D1F65C-7C41-4EB6-A133-CA7F29791640}">
      <dgm:prSet/>
      <dgm:spPr/>
      <dgm:t>
        <a:bodyPr rtlCol="0"/>
        <a:lstStyle/>
        <a:p>
          <a:pPr rtl="0"/>
          <a:endParaRPr lang="tr-TR" noProof="0" dirty="0"/>
        </a:p>
      </dgm:t>
    </dgm:pt>
    <dgm:pt modelId="{7D0A801E-90E9-4D73-A31E-D58F04D3BBF2}" type="sibTrans" cxnId="{07D1F65C-7C41-4EB6-A133-CA7F29791640}">
      <dgm:prSet/>
      <dgm:spPr/>
      <dgm:t>
        <a:bodyPr rtlCol="0"/>
        <a:lstStyle/>
        <a:p>
          <a:pPr rtl="0"/>
          <a:endParaRPr lang="tr-TR" noProof="0" dirty="0"/>
        </a:p>
      </dgm:t>
    </dgm:pt>
    <dgm:pt modelId="{5A259F57-B5C4-40C5-939D-A7C21B16FB47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tr-TR" sz="2100" kern="1200" noProof="0" dirty="0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First </a:t>
          </a:r>
          <a:r>
            <a:rPr lang="tr-TR" sz="2100" kern="1200" noProof="0" dirty="0" err="1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Released</a:t>
          </a:r>
          <a:r>
            <a:rPr lang="tr-TR" sz="2100" kern="1200" noProof="0" dirty="0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 2016</a:t>
          </a:r>
        </a:p>
      </dgm:t>
    </dgm:pt>
    <dgm:pt modelId="{E359194E-724D-4C60-BA35-9B441D11C55E}" type="parTrans" cxnId="{7865863E-1BC2-47AE-BBFB-F40F27A905AE}">
      <dgm:prSet/>
      <dgm:spPr/>
      <dgm:t>
        <a:bodyPr rtlCol="0"/>
        <a:lstStyle/>
        <a:p>
          <a:pPr rtl="0"/>
          <a:endParaRPr lang="tr-TR" noProof="0" dirty="0"/>
        </a:p>
      </dgm:t>
    </dgm:pt>
    <dgm:pt modelId="{57311651-50BE-4613-AB4F-1C634C257620}" type="sibTrans" cxnId="{7865863E-1BC2-47AE-BBFB-F40F27A905AE}">
      <dgm:prSet/>
      <dgm:spPr/>
      <dgm:t>
        <a:bodyPr rtlCol="0"/>
        <a:lstStyle/>
        <a:p>
          <a:pPr rtl="0"/>
          <a:endParaRPr lang="tr-TR" noProof="0" dirty="0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6F7D1589-E38C-4EEF-8940-633D1FA307AE}" type="pres">
      <dgm:prSet presAssocID="{7084B800-7E1D-4DA6-89C0-37EA52DDBCB8}" presName="compNode" presStyleCnt="0"/>
      <dgm:spPr/>
    </dgm:pt>
    <dgm:pt modelId="{5055791F-FD8B-4C95-BE9E-DCA1684759AE}" type="pres">
      <dgm:prSet presAssocID="{7084B800-7E1D-4DA6-89C0-37EA52DDBCB8}" presName="bgRect" presStyleLbl="bgShp" presStyleIdx="0" presStyleCnt="3"/>
      <dgm:spPr>
        <a:prstGeom prst="rect">
          <a:avLst/>
        </a:prstGeom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A2A1665-F91D-4C16-A420-BA5DD166AEE3}" type="pres">
      <dgm:prSet presAssocID="{7084B800-7E1D-4DA6-89C0-37EA52DDBC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BD51AD2-3E0A-4639-9A99-2EB58CCE5B59}" type="pres">
      <dgm:prSet presAssocID="{7084B800-7E1D-4DA6-89C0-37EA52DDBCB8}" presName="spaceRect" presStyleCnt="0"/>
      <dgm:spPr/>
    </dgm:pt>
    <dgm:pt modelId="{C777032A-9475-4396-9274-DE9A78A74CC0}" type="pres">
      <dgm:prSet presAssocID="{7084B800-7E1D-4DA6-89C0-37EA52DDBCB8}" presName="parTx" presStyleLbl="revTx" presStyleIdx="0" presStyleCnt="3" custLinFactNeighborX="-5805">
        <dgm:presLayoutVars>
          <dgm:chMax val="0"/>
          <dgm:chPref val="0"/>
        </dgm:presLayoutVars>
      </dgm:prSet>
      <dgm:spPr/>
    </dgm:pt>
    <dgm:pt modelId="{E8F86784-F939-4DC2-B805-3A2239B0770F}" type="pres">
      <dgm:prSet presAssocID="{29667D30-8073-4626-A65C-0442C9DA4455}" presName="sibTrans" presStyleCnt="0"/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1" presStyleCnt="3"/>
      <dgm:spPr>
        <a:prstGeom prst="rect">
          <a:avLst/>
        </a:prstGeom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21B0D94-DDA9-4A26-A4C1-0608CDA16D85}" type="pres">
      <dgm:prSet presAssocID="{4786322A-3DB1-4B13-A039-9C2B4BD339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1" presStyleCnt="3" custLinFactNeighborX="-5805">
        <dgm:presLayoutVars>
          <dgm:chMax val="0"/>
          <dgm:chPref val="0"/>
        </dgm:presLayoutVars>
      </dgm:prSet>
      <dgm:spPr/>
    </dgm:pt>
    <dgm:pt modelId="{3E0BA4B3-4753-4805-92FA-4429EA7CC897}" type="pres">
      <dgm:prSet presAssocID="{7D0A801E-90E9-4D73-A31E-D58F04D3BBF2}" presName="sibTrans" presStyleCnt="0"/>
      <dgm:spPr/>
    </dgm:pt>
    <dgm:pt modelId="{8AC38D62-D40A-4C03-90E4-2F61E807B6F4}" type="pres">
      <dgm:prSet presAssocID="{5A259F57-B5C4-40C5-939D-A7C21B16FB47}" presName="compNode" presStyleCnt="0"/>
      <dgm:spPr/>
    </dgm:pt>
    <dgm:pt modelId="{362B79DA-BFF8-4895-8DC9-BC10460633E8}" type="pres">
      <dgm:prSet presAssocID="{5A259F57-B5C4-40C5-939D-A7C21B16FB47}" presName="bgRect" presStyleLbl="bgShp" presStyleIdx="2" presStyleCnt="3"/>
      <dgm:spPr>
        <a:prstGeom prst="rect">
          <a:avLst/>
        </a:prstGeom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71047BA-937F-4A10-B7D6-5EC59061C5B1}" type="pres">
      <dgm:prSet presAssocID="{5A259F57-B5C4-40C5-939D-A7C21B16F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B9852C8-8257-43A9-A364-D7E0EB36D00C}" type="pres">
      <dgm:prSet presAssocID="{5A259F57-B5C4-40C5-939D-A7C21B16FB47}" presName="spaceRect" presStyleCnt="0"/>
      <dgm:spPr/>
    </dgm:pt>
    <dgm:pt modelId="{11601319-DCBD-4A85-BAD2-A1583DEC0D33}" type="pres">
      <dgm:prSet presAssocID="{5A259F57-B5C4-40C5-939D-A7C21B16FB47}" presName="parTx" presStyleLbl="revTx" presStyleIdx="2" presStyleCnt="3" custLinFactNeighborX="-5805">
        <dgm:presLayoutVars>
          <dgm:chMax val="0"/>
          <dgm:chPref val="0"/>
        </dgm:presLayoutVars>
      </dgm:prSet>
      <dgm:spPr/>
    </dgm:pt>
  </dgm:ptLst>
  <dgm:cxnLst>
    <dgm:cxn modelId="{F2303A0F-C26C-A347-822C-DA097F252A6B}" type="presOf" srcId="{5A259F57-B5C4-40C5-939D-A7C21B16FB47}" destId="{11601319-DCBD-4A85-BAD2-A1583DEC0D33}" srcOrd="0" destOrd="0" presId="urn:microsoft.com/office/officeart/2018/2/layout/IconVerticalSolidList"/>
    <dgm:cxn modelId="{63841A12-C18B-1141-BB66-67F94352C339}" type="presOf" srcId="{7084B800-7E1D-4DA6-89C0-37EA52DDBCB8}" destId="{C777032A-9475-4396-9274-DE9A78A74CC0}" srcOrd="0" destOrd="0" presId="urn:microsoft.com/office/officeart/2018/2/layout/IconVerticalSolidList"/>
    <dgm:cxn modelId="{7865863E-1BC2-47AE-BBFB-F40F27A905AE}" srcId="{592373DC-11B1-4708-92E2-E1B8EB8D76D8}" destId="{5A259F57-B5C4-40C5-939D-A7C21B16FB47}" srcOrd="2" destOrd="0" parTransId="{E359194E-724D-4C60-BA35-9B441D11C55E}" sibTransId="{57311651-50BE-4613-AB4F-1C634C257620}"/>
    <dgm:cxn modelId="{07D1F65C-7C41-4EB6-A133-CA7F29791640}" srcId="{592373DC-11B1-4708-92E2-E1B8EB8D76D8}" destId="{4786322A-3DB1-4B13-A039-9C2B4BD33902}" srcOrd="1" destOrd="0" parTransId="{4F3F2426-EA56-4F79-A02F-DE7A210D680D}" sibTransId="{7D0A801E-90E9-4D73-A31E-D58F04D3BBF2}"/>
    <dgm:cxn modelId="{9B527D63-3134-1743-961D-BB943F9BC328}" type="presOf" srcId="{4786322A-3DB1-4B13-A039-9C2B4BD33902}" destId="{8988E990-E700-4C93-BC55-7BF7864AEFFE}" srcOrd="0" destOrd="0" presId="urn:microsoft.com/office/officeart/2018/2/layout/IconVerticalSolidList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D7BBB8C6-B60F-4050-B5C1-3F3A86AF4294}" srcId="{592373DC-11B1-4708-92E2-E1B8EB8D76D8}" destId="{7084B800-7E1D-4DA6-89C0-37EA52DDBCB8}" srcOrd="0" destOrd="0" parTransId="{E459F664-A62C-4466-90D1-14D94F7456F9}" sibTransId="{29667D30-8073-4626-A65C-0442C9DA4455}"/>
    <dgm:cxn modelId="{EC6A6010-62D0-E741-9ED3-0E0A4F187C22}" type="presParOf" srcId="{BEBE168A-5E85-43CC-B9BA-D1974F9A5753}" destId="{6F7D1589-E38C-4EEF-8940-633D1FA307AE}" srcOrd="0" destOrd="0" presId="urn:microsoft.com/office/officeart/2018/2/layout/IconVerticalSolidList"/>
    <dgm:cxn modelId="{3651A24D-686D-D14B-8701-AFB991DD91A7}" type="presParOf" srcId="{6F7D1589-E38C-4EEF-8940-633D1FA307AE}" destId="{5055791F-FD8B-4C95-BE9E-DCA1684759AE}" srcOrd="0" destOrd="0" presId="urn:microsoft.com/office/officeart/2018/2/layout/IconVerticalSolidList"/>
    <dgm:cxn modelId="{7B546F74-9BC9-8B4A-907D-549F35C2FD3E}" type="presParOf" srcId="{6F7D1589-E38C-4EEF-8940-633D1FA307AE}" destId="{3A2A1665-F91D-4C16-A420-BA5DD166AEE3}" srcOrd="1" destOrd="0" presId="urn:microsoft.com/office/officeart/2018/2/layout/IconVerticalSolidList"/>
    <dgm:cxn modelId="{E8DFB209-C627-2849-A9A8-82FA4FE3CBC9}" type="presParOf" srcId="{6F7D1589-E38C-4EEF-8940-633D1FA307AE}" destId="{2BD51AD2-3E0A-4639-9A99-2EB58CCE5B59}" srcOrd="2" destOrd="0" presId="urn:microsoft.com/office/officeart/2018/2/layout/IconVerticalSolidList"/>
    <dgm:cxn modelId="{366B5496-FD7E-304F-8B99-D11946F94228}" type="presParOf" srcId="{6F7D1589-E38C-4EEF-8940-633D1FA307AE}" destId="{C777032A-9475-4396-9274-DE9A78A74CC0}" srcOrd="3" destOrd="0" presId="urn:microsoft.com/office/officeart/2018/2/layout/IconVerticalSolidList"/>
    <dgm:cxn modelId="{DE81DE76-EB46-0649-BD1A-C07B117C077E}" type="presParOf" srcId="{BEBE168A-5E85-43CC-B9BA-D1974F9A5753}" destId="{E8F86784-F939-4DC2-B805-3A2239B0770F}" srcOrd="1" destOrd="0" presId="urn:microsoft.com/office/officeart/2018/2/layout/IconVerticalSolidList"/>
    <dgm:cxn modelId="{81974EFD-7ED7-404C-A7EA-97800BA1897B}" type="presParOf" srcId="{BEBE168A-5E85-43CC-B9BA-D1974F9A5753}" destId="{B1715078-3176-4DF1-A2E4-CA69BD0DE3DE}" srcOrd="2" destOrd="0" presId="urn:microsoft.com/office/officeart/2018/2/layout/IconVerticalSolidList"/>
    <dgm:cxn modelId="{7B2034C8-584E-E84E-8A99-1E4DA478C58D}" type="presParOf" srcId="{B1715078-3176-4DF1-A2E4-CA69BD0DE3DE}" destId="{7CF4F8AE-2437-4954-B698-495A078F9E64}" srcOrd="0" destOrd="0" presId="urn:microsoft.com/office/officeart/2018/2/layout/IconVerticalSolidList"/>
    <dgm:cxn modelId="{EBEFAFAD-B5F2-8F47-8319-9C351553D79B}" type="presParOf" srcId="{B1715078-3176-4DF1-A2E4-CA69BD0DE3DE}" destId="{321B0D94-DDA9-4A26-A4C1-0608CDA16D85}" srcOrd="1" destOrd="0" presId="urn:microsoft.com/office/officeart/2018/2/layout/IconVerticalSolidList"/>
    <dgm:cxn modelId="{0C0BCCB3-B2AC-DB41-9209-8BD32F39E7CA}" type="presParOf" srcId="{B1715078-3176-4DF1-A2E4-CA69BD0DE3DE}" destId="{6B38183A-C137-4797-A6AA-5032FB424C80}" srcOrd="2" destOrd="0" presId="urn:microsoft.com/office/officeart/2018/2/layout/IconVerticalSolidList"/>
    <dgm:cxn modelId="{6AF7860D-FDAE-D944-A15C-8365DBB36ED6}" type="presParOf" srcId="{B1715078-3176-4DF1-A2E4-CA69BD0DE3DE}" destId="{8988E990-E700-4C93-BC55-7BF7864AEFFE}" srcOrd="3" destOrd="0" presId="urn:microsoft.com/office/officeart/2018/2/layout/IconVerticalSolidList"/>
    <dgm:cxn modelId="{CD041CC3-1B2B-0A49-8583-652223566037}" type="presParOf" srcId="{BEBE168A-5E85-43CC-B9BA-D1974F9A5753}" destId="{3E0BA4B3-4753-4805-92FA-4429EA7CC897}" srcOrd="3" destOrd="0" presId="urn:microsoft.com/office/officeart/2018/2/layout/IconVerticalSolidList"/>
    <dgm:cxn modelId="{C79D7556-5663-3B45-856D-8AD7077904A0}" type="presParOf" srcId="{BEBE168A-5E85-43CC-B9BA-D1974F9A5753}" destId="{8AC38D62-D40A-4C03-90E4-2F61E807B6F4}" srcOrd="4" destOrd="0" presId="urn:microsoft.com/office/officeart/2018/2/layout/IconVerticalSolidList"/>
    <dgm:cxn modelId="{85E93609-D9D6-D04C-A00A-F1246F71060D}" type="presParOf" srcId="{8AC38D62-D40A-4C03-90E4-2F61E807B6F4}" destId="{362B79DA-BFF8-4895-8DC9-BC10460633E8}" srcOrd="0" destOrd="0" presId="urn:microsoft.com/office/officeart/2018/2/layout/IconVerticalSolidList"/>
    <dgm:cxn modelId="{5ED59C04-8791-F04A-BB21-4A3CDC5678C0}" type="presParOf" srcId="{8AC38D62-D40A-4C03-90E4-2F61E807B6F4}" destId="{A71047BA-937F-4A10-B7D6-5EC59061C5B1}" srcOrd="1" destOrd="0" presId="urn:microsoft.com/office/officeart/2018/2/layout/IconVerticalSolidList"/>
    <dgm:cxn modelId="{4BDF84FC-270E-6145-849A-05FD8C710ACF}" type="presParOf" srcId="{8AC38D62-D40A-4C03-90E4-2F61E807B6F4}" destId="{EB9852C8-8257-43A9-A364-D7E0EB36D00C}" srcOrd="2" destOrd="0" presId="urn:microsoft.com/office/officeart/2018/2/layout/IconVerticalSolidList"/>
    <dgm:cxn modelId="{8AF7C97D-0296-3E48-98E6-5ABF5F48FAE1}" type="presParOf" srcId="{8AC38D62-D40A-4C03-90E4-2F61E807B6F4}" destId="{11601319-DCBD-4A85-BAD2-A1583DEC0D33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F0E8-20FE-4BE9-A3F8-03BE091D397F}">
      <dsp:nvSpPr>
        <dsp:cNvPr id="0" name=""/>
        <dsp:cNvSpPr/>
      </dsp:nvSpPr>
      <dsp:spPr>
        <a:xfrm>
          <a:off x="8493" y="769924"/>
          <a:ext cx="2048477" cy="6145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noProof="0" dirty="0"/>
            <a:t>Bölüm 1</a:t>
          </a:r>
        </a:p>
      </dsp:txBody>
      <dsp:txXfrm>
        <a:off x="192856" y="769924"/>
        <a:ext cx="1679751" cy="614543"/>
      </dsp:txXfrm>
    </dsp:sp>
    <dsp:sp modelId="{C933D86E-FF98-47AF-BBE6-FF943C26F2E5}">
      <dsp:nvSpPr>
        <dsp:cNvPr id="0" name=""/>
        <dsp:cNvSpPr/>
      </dsp:nvSpPr>
      <dsp:spPr>
        <a:xfrm>
          <a:off x="8493" y="1384467"/>
          <a:ext cx="1864114" cy="16952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ASP.NET CORE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Platform</a:t>
          </a:r>
        </a:p>
      </dsp:txBody>
      <dsp:txXfrm>
        <a:off x="8493" y="1384467"/>
        <a:ext cx="1864114" cy="1695231"/>
      </dsp:txXfrm>
    </dsp:sp>
    <dsp:sp modelId="{4C51B959-D888-4E7E-850B-D41D6FF95010}">
      <dsp:nvSpPr>
        <dsp:cNvPr id="0" name=""/>
        <dsp:cNvSpPr/>
      </dsp:nvSpPr>
      <dsp:spPr>
        <a:xfrm>
          <a:off x="2006727" y="769924"/>
          <a:ext cx="2048477" cy="6145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5037184"/>
                <a:satOff val="117"/>
                <a:lumOff val="-1177"/>
                <a:alphaOff val="0"/>
                <a:satMod val="100000"/>
                <a:lumMod val="100000"/>
              </a:schemeClr>
            </a:gs>
            <a:gs pos="50000">
              <a:schemeClr val="accent3">
                <a:hueOff val="5037184"/>
                <a:satOff val="117"/>
                <a:lumOff val="-117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5037184"/>
                <a:satOff val="117"/>
                <a:lumOff val="-117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037184"/>
              <a:satOff val="117"/>
              <a:lumOff val="-117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noProof="0" dirty="0"/>
            <a:t>Bölüm 2</a:t>
          </a:r>
        </a:p>
      </dsp:txBody>
      <dsp:txXfrm>
        <a:off x="2191090" y="769924"/>
        <a:ext cx="1679751" cy="614543"/>
      </dsp:txXfrm>
    </dsp:sp>
    <dsp:sp modelId="{FDDBB08E-3151-4A8F-907C-572DAA80C5C0}">
      <dsp:nvSpPr>
        <dsp:cNvPr id="0" name=""/>
        <dsp:cNvSpPr/>
      </dsp:nvSpPr>
      <dsp:spPr>
        <a:xfrm>
          <a:off x="2006727" y="1384467"/>
          <a:ext cx="1864114" cy="1695231"/>
        </a:xfrm>
        <a:prstGeom prst="rect">
          <a:avLst/>
        </a:prstGeom>
        <a:solidFill>
          <a:schemeClr val="accent3">
            <a:tint val="40000"/>
            <a:alpha val="90000"/>
            <a:hueOff val="5087595"/>
            <a:satOff val="-171"/>
            <a:lumOff val="-29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5087595"/>
              <a:satOff val="-171"/>
              <a:lumOff val="-29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ASP.NET CORE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noProof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Middleware</a:t>
          </a:r>
          <a:endParaRPr lang="tr-TR" sz="18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06727" y="1384467"/>
        <a:ext cx="1864114" cy="1695231"/>
      </dsp:txXfrm>
    </dsp:sp>
    <dsp:sp modelId="{58E7B49B-9E8B-44CA-A002-7DC671DDC7D1}">
      <dsp:nvSpPr>
        <dsp:cNvPr id="0" name=""/>
        <dsp:cNvSpPr/>
      </dsp:nvSpPr>
      <dsp:spPr>
        <a:xfrm>
          <a:off x="4004961" y="769924"/>
          <a:ext cx="2048477" cy="6145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10074369"/>
                <a:satOff val="234"/>
                <a:lumOff val="-2354"/>
                <a:alphaOff val="0"/>
                <a:satMod val="100000"/>
                <a:lumMod val="100000"/>
              </a:schemeClr>
            </a:gs>
            <a:gs pos="50000">
              <a:schemeClr val="accent3">
                <a:hueOff val="10074369"/>
                <a:satOff val="234"/>
                <a:lumOff val="-235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10074369"/>
                <a:satOff val="234"/>
                <a:lumOff val="-235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0074369"/>
              <a:satOff val="234"/>
              <a:lumOff val="-235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noProof="0" dirty="0"/>
            <a:t>Bölüm 3</a:t>
          </a:r>
        </a:p>
      </dsp:txBody>
      <dsp:txXfrm>
        <a:off x="4189324" y="769924"/>
        <a:ext cx="1679751" cy="614543"/>
      </dsp:txXfrm>
    </dsp:sp>
    <dsp:sp modelId="{E3E31A9B-7B4B-4E18-A0D7-2CB184BAEA72}">
      <dsp:nvSpPr>
        <dsp:cNvPr id="0" name=""/>
        <dsp:cNvSpPr/>
      </dsp:nvSpPr>
      <dsp:spPr>
        <a:xfrm>
          <a:off x="4004961" y="1384467"/>
          <a:ext cx="1864114" cy="1695231"/>
        </a:xfrm>
        <a:prstGeom prst="rect">
          <a:avLst/>
        </a:prstGeom>
        <a:solidFill>
          <a:schemeClr val="accent3">
            <a:tint val="40000"/>
            <a:alpha val="90000"/>
            <a:hueOff val="10175189"/>
            <a:satOff val="-342"/>
            <a:lumOff val="-581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0175189"/>
              <a:satOff val="-342"/>
              <a:lumOff val="-581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ASP.NET CORE MVC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Pattern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800" kern="1200" noProof="0" dirty="0"/>
        </a:p>
      </dsp:txBody>
      <dsp:txXfrm>
        <a:off x="4004961" y="1384467"/>
        <a:ext cx="1864114" cy="1695231"/>
      </dsp:txXfrm>
    </dsp:sp>
    <dsp:sp modelId="{ADC7B3B5-4122-4F43-BCA3-D7500779245A}">
      <dsp:nvSpPr>
        <dsp:cNvPr id="0" name=""/>
        <dsp:cNvSpPr/>
      </dsp:nvSpPr>
      <dsp:spPr>
        <a:xfrm>
          <a:off x="6003195" y="769924"/>
          <a:ext cx="2048477" cy="6145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15111553"/>
                <a:satOff val="352"/>
                <a:lumOff val="-3530"/>
                <a:alphaOff val="0"/>
                <a:satMod val="100000"/>
                <a:lumMod val="100000"/>
              </a:schemeClr>
            </a:gs>
            <a:gs pos="50000">
              <a:schemeClr val="accent3">
                <a:hueOff val="15111553"/>
                <a:satOff val="352"/>
                <a:lumOff val="-353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15111553"/>
                <a:satOff val="352"/>
                <a:lumOff val="-353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5111553"/>
              <a:satOff val="352"/>
              <a:lumOff val="-353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noProof="0" dirty="0"/>
            <a:t>Bölüm 4</a:t>
          </a:r>
        </a:p>
      </dsp:txBody>
      <dsp:txXfrm>
        <a:off x="6187558" y="769924"/>
        <a:ext cx="1679751" cy="614543"/>
      </dsp:txXfrm>
    </dsp:sp>
    <dsp:sp modelId="{859AF4D5-545E-4881-ADAF-1EF9A103C299}">
      <dsp:nvSpPr>
        <dsp:cNvPr id="0" name=""/>
        <dsp:cNvSpPr/>
      </dsp:nvSpPr>
      <dsp:spPr>
        <a:xfrm>
          <a:off x="6003195" y="1384467"/>
          <a:ext cx="1864114" cy="1695231"/>
        </a:xfrm>
        <a:prstGeom prst="rect">
          <a:avLst/>
        </a:prstGeom>
        <a:solidFill>
          <a:schemeClr val="accent3">
            <a:tint val="40000"/>
            <a:alpha val="90000"/>
            <a:hueOff val="15262784"/>
            <a:satOff val="-514"/>
            <a:lumOff val="-871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5262784"/>
              <a:satOff val="-514"/>
              <a:lumOff val="-871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Controller &amp; </a:t>
          </a:r>
          <a:r>
            <a:rPr lang="tr-TR" sz="1800" b="1" kern="1200" noProof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Views</a:t>
          </a:r>
          <a:endParaRPr lang="tr-TR" sz="18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03195" y="1384467"/>
        <a:ext cx="1864114" cy="1695231"/>
      </dsp:txXfrm>
    </dsp:sp>
    <dsp:sp modelId="{D0D90E6E-E28C-4FBA-A7DF-3EF4101842F6}">
      <dsp:nvSpPr>
        <dsp:cNvPr id="0" name=""/>
        <dsp:cNvSpPr/>
      </dsp:nvSpPr>
      <dsp:spPr>
        <a:xfrm>
          <a:off x="8001429" y="769924"/>
          <a:ext cx="2048477" cy="6145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20148737"/>
                <a:satOff val="469"/>
                <a:lumOff val="-4707"/>
                <a:alphaOff val="0"/>
                <a:satMod val="100000"/>
                <a:lumMod val="100000"/>
              </a:schemeClr>
            </a:gs>
            <a:gs pos="50000">
              <a:schemeClr val="accent3">
                <a:hueOff val="20148737"/>
                <a:satOff val="469"/>
                <a:lumOff val="-470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20148737"/>
                <a:satOff val="469"/>
                <a:lumOff val="-470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0148737"/>
              <a:satOff val="469"/>
              <a:lumOff val="-470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noProof="0" dirty="0"/>
            <a:t>Bölüm 5</a:t>
          </a:r>
        </a:p>
      </dsp:txBody>
      <dsp:txXfrm>
        <a:off x="8185792" y="769924"/>
        <a:ext cx="1679751" cy="614543"/>
      </dsp:txXfrm>
    </dsp:sp>
    <dsp:sp modelId="{CA423928-3C8F-4930-AA17-90D99E0FC56D}">
      <dsp:nvSpPr>
        <dsp:cNvPr id="0" name=""/>
        <dsp:cNvSpPr/>
      </dsp:nvSpPr>
      <dsp:spPr>
        <a:xfrm>
          <a:off x="8001429" y="1384467"/>
          <a:ext cx="1864114" cy="1695231"/>
        </a:xfrm>
        <a:prstGeom prst="rect">
          <a:avLst/>
        </a:prstGeom>
        <a:solidFill>
          <a:schemeClr val="accent3">
            <a:tint val="40000"/>
            <a:alpha val="90000"/>
            <a:hueOff val="20350378"/>
            <a:satOff val="-685"/>
            <a:lumOff val="-1161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350378"/>
              <a:satOff val="-685"/>
              <a:lumOff val="-1161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Basit MVC Core Uygulaması</a:t>
          </a:r>
        </a:p>
      </dsp:txBody>
      <dsp:txXfrm>
        <a:off x="8001429" y="1384467"/>
        <a:ext cx="1864114" cy="1695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791F-FD8B-4C95-BE9E-DCA1684759AE}">
      <dsp:nvSpPr>
        <dsp:cNvPr id="0" name=""/>
        <dsp:cNvSpPr/>
      </dsp:nvSpPr>
      <dsp:spPr>
        <a:xfrm>
          <a:off x="0" y="457"/>
          <a:ext cx="4664075" cy="1070620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1665-F91D-4C16-A420-BA5DD166AEE3}">
      <dsp:nvSpPr>
        <dsp:cNvPr id="0" name=""/>
        <dsp:cNvSpPr/>
      </dsp:nvSpPr>
      <dsp:spPr>
        <a:xfrm>
          <a:off x="323862" y="241347"/>
          <a:ext cx="588841" cy="588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7032A-9475-4396-9274-DE9A78A74CC0}">
      <dsp:nvSpPr>
        <dsp:cNvPr id="0" name=""/>
        <dsp:cNvSpPr/>
      </dsp:nvSpPr>
      <dsp:spPr>
        <a:xfrm>
          <a:off x="1037599" y="457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noProof="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Open Source</a:t>
          </a:r>
        </a:p>
      </dsp:txBody>
      <dsp:txXfrm>
        <a:off x="1037599" y="457"/>
        <a:ext cx="3427508" cy="1070620"/>
      </dsp:txXfrm>
    </dsp:sp>
    <dsp:sp modelId="{7CF4F8AE-2437-4954-B698-495A078F9E64}">
      <dsp:nvSpPr>
        <dsp:cNvPr id="0" name=""/>
        <dsp:cNvSpPr/>
      </dsp:nvSpPr>
      <dsp:spPr>
        <a:xfrm>
          <a:off x="0" y="1338733"/>
          <a:ext cx="4664075" cy="1070620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323862" y="1579622"/>
          <a:ext cx="588841" cy="588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1037599" y="1338733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noProof="0" dirty="0" err="1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Cloud-Optimized</a:t>
          </a:r>
          <a:r>
            <a:rPr lang="tr-TR" sz="2100" kern="1200" noProof="0" dirty="0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 </a:t>
          </a:r>
        </a:p>
      </dsp:txBody>
      <dsp:txXfrm>
        <a:off x="1037599" y="1338733"/>
        <a:ext cx="3427508" cy="1070620"/>
      </dsp:txXfrm>
    </dsp:sp>
    <dsp:sp modelId="{362B79DA-BFF8-4895-8DC9-BC10460633E8}">
      <dsp:nvSpPr>
        <dsp:cNvPr id="0" name=""/>
        <dsp:cNvSpPr/>
      </dsp:nvSpPr>
      <dsp:spPr>
        <a:xfrm>
          <a:off x="0" y="2677008"/>
          <a:ext cx="4664075" cy="1070620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047BA-937F-4A10-B7D6-5EC59061C5B1}">
      <dsp:nvSpPr>
        <dsp:cNvPr id="0" name=""/>
        <dsp:cNvSpPr/>
      </dsp:nvSpPr>
      <dsp:spPr>
        <a:xfrm>
          <a:off x="323862" y="2917898"/>
          <a:ext cx="588841" cy="588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01319-DCBD-4A85-BAD2-A1583DEC0D33}">
      <dsp:nvSpPr>
        <dsp:cNvPr id="0" name=""/>
        <dsp:cNvSpPr/>
      </dsp:nvSpPr>
      <dsp:spPr>
        <a:xfrm>
          <a:off x="1037599" y="2677008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noProof="0" dirty="0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First </a:t>
          </a:r>
          <a:r>
            <a:rPr lang="tr-TR" sz="2100" kern="1200" noProof="0" dirty="0" err="1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Released</a:t>
          </a:r>
          <a:r>
            <a:rPr lang="tr-TR" sz="2100" kern="1200" noProof="0" dirty="0">
              <a:solidFill>
                <a:srgbClr val="E2E2E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/>
              <a:ea typeface="+mn-ea"/>
              <a:cs typeface="+mn-cs"/>
            </a:rPr>
            <a:t> 2016</a:t>
          </a:r>
        </a:p>
      </dsp:txBody>
      <dsp:txXfrm>
        <a:off x="1037599" y="2677008"/>
        <a:ext cx="3427508" cy="107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Köşeli Çift Ayraç Bloğu İşlemi"/>
  <dgm:desc val="İlerlemeyi, zaman çizelgesini ve görev, işlem ya da iş akışındaki sıralı adımları göstermek ya da hareketi veya yönü vurgulamak için kullanın. Düzey 1 metni bir ok şeklinin içinde görüntülenirken, Düzey 2 metni ok şekillerinin altında görüntülenir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Simge Dikey Dolu Liste"/>
  <dgm:desc val="Şeklin içinde gruplandırılmış Düzey 1 veya Düzey 1 ve Düzey 2 metinleri ile yukarıdan aşağıya bir dizi resim göstermek için kullanın. Uzun açıklamaları olan simgeler veya küçük resimlerle en iyi sonucu verir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846C7A-2053-4A07-B453-BD6657CED5D5}" type="datetime1">
              <a:rPr lang="tr-TR" smtClean="0"/>
              <a:t>15.03.2021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14AB-0897-4893-BD09-8605AE5F1DB0}" type="datetime1">
              <a:rPr lang="tr-TR" smtClean="0"/>
              <a:pPr/>
              <a:t>15.03.2021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BE9C73-6CDE-45E2-97F8-E3C5308FA23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36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79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89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4215C9B-79C6-49D4-8CAB-6C4944CBD3EA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D0A344D6-7B38-4F3E-9E18-DEE3814F7BA1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tr-TR" noProof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kdörtgen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4" name="Resim Yer Tutucusu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59DC43E-E912-4CB7-ADCA-B50B2AA8FA77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tr-TR" noProof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4200DD7-896D-45B1-BBCB-6465DA9CC19F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089AC-87A5-47D0-82C7-45FFE713C7AF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760008B-A7DB-4232-A198-4B3AE6EAD117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6BE08-718C-410C-84C8-3FEB3059FC16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ç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im Yer Tutucusu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F494C-1945-4F69-B545-9E4467541E1E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5AF7E4-5697-4DEE-87A2-8202C304198B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5184A-6504-482A-AA81-F5EC7FAC2689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2BBE7F-A499-4ADA-ADC5-699EB0205784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82258AF-2D3B-4B8E-AA5D-AF96C7D223C5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tr-TR" noProof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DD8717-60C7-4DB2-BDFC-898D810C2DFC}" type="datetime1">
              <a:rPr lang="tr-TR" noProof="0" smtClean="0"/>
              <a:t>15.03.2021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37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pic>
        <p:nvPicPr>
          <p:cNvPr id="4" name="Resim 3" descr="Kulaklık takan ve dizüstü bilgisayarı olan adam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5.0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823258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tr-TR" sz="24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1.HAFTA</a:t>
            </a:r>
          </a:p>
          <a:p>
            <a:pPr rtl="0">
              <a:spcAft>
                <a:spcPts val="600"/>
              </a:spcAft>
            </a:pPr>
            <a:r>
              <a:rPr lang="tr-TR" sz="24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15/03/2021 - PAZARTESİ</a:t>
            </a:r>
          </a:p>
          <a:p>
            <a:pPr rtl="0">
              <a:spcAft>
                <a:spcPts val="600"/>
              </a:spcAft>
            </a:pPr>
            <a:endParaRPr lang="tr-TR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Dikdörtgen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tr-T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1" name="Metin Yer Tutucusu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1744" y="2133996"/>
            <a:ext cx="4472921" cy="393192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Uygulama verilerimizi yönetmekten sorumludur.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 Mantığı içermez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Modeller tablo sütunlarının özelliklerinden oluşan veri tabanı tablolarının varlık temsilidir.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173698-8BB7-4982-9CDC-336C9514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102"/>
            <a:ext cx="6596185" cy="63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Dikdörtgen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tr-T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VİEW</a:t>
            </a:r>
          </a:p>
        </p:txBody>
      </p:sp>
      <p:sp>
        <p:nvSpPr>
          <p:cNvPr id="11" name="Metin Yer Tutucusu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1744" y="2133996"/>
            <a:ext cx="4472921" cy="393192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Kullanıcı </a:t>
            </a:r>
            <a:r>
              <a:rPr lang="tr-TR" sz="20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Arayüzüdür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İçermektedir.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</a:t>
            </a:r>
            <a:r>
              <a:rPr lang="tr-TR" sz="20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edilirken </a:t>
            </a:r>
            <a:r>
              <a:rPr lang="tr-TR" sz="20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 kullanılır.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ile </a:t>
            </a:r>
            <a:r>
              <a:rPr lang="tr-TR" sz="20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View’de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C# kodları yazabiliyoruz.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herhangi bir Controller aracılığı ile kendisine aktarılan model verilerini işler.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0456ACFD-3906-4E93-A1B2-606B517D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102"/>
            <a:ext cx="6596185" cy="63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Dikdörtgen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 rtl="0">
              <a:lnSpc>
                <a:spcPct val="90000"/>
              </a:lnSpc>
            </a:pPr>
            <a:r>
              <a:rPr lang="tr-T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1" name="Metin Yer Tutucusu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51354"/>
            <a:ext cx="4472921" cy="393192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Kullanıcı </a:t>
            </a:r>
            <a:r>
              <a:rPr lang="tr-TR" sz="20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etkileşimini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yönetir.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0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Route’a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dayalı olarak eylemi </a:t>
            </a:r>
            <a:r>
              <a:rPr lang="tr-TR" sz="20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başlatmaktan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 </a:t>
            </a:r>
            <a:r>
              <a:rPr lang="tr-TR" sz="2000" b="1" dirty="0" err="1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View’de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işlemek için </a:t>
            </a:r>
            <a:r>
              <a:rPr lang="tr-TR" sz="20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Model’den</a:t>
            </a:r>
            <a:r>
              <a:rPr lang="tr-TR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verileri almaktan sorumludur.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tr-T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AF69394-899D-4373-8778-32156C25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102"/>
            <a:ext cx="6596185" cy="63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9CA9E8-11C9-478B-A7EC-9DBD416EB87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DESIGN PATTERN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357681-31E3-49D8-985C-D2712B55ED7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Design Pattern Nedir?</a:t>
            </a:r>
          </a:p>
          <a:p>
            <a:pPr marL="0" indent="0">
              <a:buNone/>
            </a:pP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MVC(Model-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-Controller) uygulama iş mantığı ile kullanıcı arayüzünü birbirinden ayıran yapıdır.</a:t>
            </a:r>
          </a:p>
          <a:p>
            <a:pPr marL="0" indent="0">
              <a:buNone/>
            </a:pP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Geliştirilebilir.</a:t>
            </a:r>
          </a:p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Edilebilir.</a:t>
            </a:r>
          </a:p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Bakım Yapılabilir.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638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Uygulama Geliştirmek İçin Bir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Tasarım Kalıbı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Sunar.</a:t>
            </a:r>
          </a:p>
          <a:p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Uygulama Mantığını (Application </a:t>
            </a:r>
            <a:r>
              <a:rPr lang="tr-T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Kullanıcı </a:t>
            </a:r>
            <a:r>
              <a:rPr lang="tr-T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Arayüzü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Katmanından Ayırır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İzole Eder.</a:t>
            </a:r>
          </a:p>
          <a:p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Mimarisinde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HTTP Talebini alır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ardından verileri almak ve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View’de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işlemek için Model ile birlikte çalışır.</a:t>
            </a:r>
          </a:p>
          <a:p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tr-T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Request’e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(İstek) göre hangi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View’in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oluşturulacağını belirtir.</a:t>
            </a:r>
          </a:p>
        </p:txBody>
      </p:sp>
    </p:spTree>
    <p:extLst>
      <p:ext uri="{BB962C8B-B14F-4D97-AF65-F5344CB8AC3E}">
        <p14:creationId xmlns:p14="http://schemas.microsoft.com/office/powerpoint/2010/main" val="15056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9FC11-8232-46AA-8FDB-238A72BE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1048"/>
            <a:ext cx="10058400" cy="118620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DESIGN PATTERN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A156187-0EFE-4CCB-81DC-E00E54F8C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27623"/>
            <a:ext cx="10058400" cy="42877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98316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02FB03-92BB-4710-89B5-72B04D57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504" y="530954"/>
            <a:ext cx="10058400" cy="1371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DESIGN PATTERN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61718DF-28D9-4401-9ABD-3DA9158EF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10125808" cy="4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2881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3F533F-DBED-460C-A960-A9F8168E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16" y="528670"/>
            <a:ext cx="10058400" cy="112428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0B0877D-75B6-45DA-91AA-61159405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02799"/>
            <a:ext cx="10155116" cy="44126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72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in MVC Core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Uygulamanın istenen </a:t>
            </a:r>
            <a:r>
              <a:rPr lang="tr-T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tr-T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ile eşleşen ve </a:t>
            </a:r>
            <a:r>
              <a:rPr lang="tr-TR" sz="4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Controller’ın</a:t>
            </a:r>
            <a:r>
              <a:rPr lang="tr-T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gelen </a:t>
            </a:r>
            <a:r>
              <a:rPr lang="tr-TR" sz="4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request’i</a:t>
            </a:r>
            <a:r>
              <a:rPr lang="tr-T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(istek) yürüttüğü süreçte </a:t>
            </a:r>
            <a:r>
              <a:rPr lang="tr-T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yönlendirmesi</a:t>
            </a:r>
            <a:r>
              <a:rPr lang="tr-T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36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.Net Core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Platformunda herhangi bir uygulama için </a:t>
            </a:r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yapılandırmasının birden fazla yolu vardır.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gRPC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End-point-enabled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Delegates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lambdas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9163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Bir adam ve bir kadın bazı belgeleri tartışıyor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Kurs İlerleme Durumu</a:t>
            </a:r>
          </a:p>
        </p:txBody>
      </p:sp>
      <p:graphicFrame>
        <p:nvGraphicFramePr>
          <p:cNvPr id="37" name="İçerik Yer Tutucusu 4" descr="Smartart Yer Tutucusu">
            <a:extLst>
              <a:ext uri="{FF2B5EF4-FFF2-40B4-BE49-F238E27FC236}">
                <a16:creationId xmlns:a16="http://schemas.microsoft.com/office/drawing/2014/main" id="{E9190C4C-2B7F-4FE9-96C7-83E23481C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285552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93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3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tr-TR" sz="20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</a:t>
            </a:r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gelen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Request’leri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(istek) </a:t>
            </a:r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URL’lerini eşleştirmek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bunları </a:t>
            </a:r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ve Action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 Haritalamak (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için </a:t>
            </a:r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</a:t>
            </a:r>
            <a:r>
              <a:rPr lang="tr-TR" sz="20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Startup.cs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dosyasında tanımlanır.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URL’lerin Action ile nasıl eşleştiğini açıklamaktadır.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bağlantılar için URL’ler oluşturmada kullanılır.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000" b="1" dirty="0"/>
          </a:p>
          <a:p>
            <a:pPr>
              <a:buFont typeface="Arial" panose="020B0604020202020204" pitchFamily="34" charset="0"/>
              <a:buChar char="•"/>
            </a:pP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816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Routing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9497"/>
            <a:ext cx="10058400" cy="38496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000" b="1" i="1" u="sng" dirty="0" err="1">
                <a:solidFill>
                  <a:srgbClr val="FF0000"/>
                </a:solidFill>
              </a:rPr>
              <a:t>Convention</a:t>
            </a:r>
            <a:r>
              <a:rPr lang="tr-TR" sz="2000" b="1" i="1" u="sng" dirty="0">
                <a:solidFill>
                  <a:srgbClr val="FF0000"/>
                </a:solidFill>
              </a:rPr>
              <a:t> </a:t>
            </a:r>
            <a:r>
              <a:rPr lang="tr-TR" sz="2000" b="1" i="1" u="sng" dirty="0" err="1">
                <a:solidFill>
                  <a:srgbClr val="FF0000"/>
                </a:solidFill>
              </a:rPr>
              <a:t>Based</a:t>
            </a:r>
            <a:r>
              <a:rPr lang="tr-TR" sz="2000" b="1" i="1" u="sng" dirty="0">
                <a:solidFill>
                  <a:srgbClr val="FF0000"/>
                </a:solidFill>
              </a:rPr>
              <a:t> Routing</a:t>
            </a:r>
            <a:r>
              <a:rPr lang="tr-TR" sz="2000" b="1" dirty="0"/>
              <a:t>: </a:t>
            </a:r>
            <a:r>
              <a:rPr lang="tr-TR" sz="2000" b="1" dirty="0" err="1"/>
              <a:t>Route</a:t>
            </a:r>
            <a:r>
              <a:rPr lang="tr-TR" sz="2000" b="1" dirty="0"/>
              <a:t> </a:t>
            </a:r>
            <a:r>
              <a:rPr lang="tr-TR" sz="2000" b="1" dirty="0" err="1">
                <a:solidFill>
                  <a:srgbClr val="00B050"/>
                </a:solidFill>
              </a:rPr>
              <a:t>Template</a:t>
            </a:r>
            <a:r>
              <a:rPr lang="tr-TR" sz="2000" b="1" dirty="0"/>
              <a:t> ile tanımlanan kurallara göre belirlenir. Tanımladığımız kısım </a:t>
            </a:r>
            <a:r>
              <a:rPr lang="tr-TR" sz="2000" b="1" dirty="0" err="1">
                <a:solidFill>
                  <a:srgbClr val="0070C0"/>
                </a:solidFill>
              </a:rPr>
              <a:t>Startup.cs</a:t>
            </a:r>
            <a:r>
              <a:rPr lang="tr-TR" sz="2000" b="1" dirty="0">
                <a:solidFill>
                  <a:srgbClr val="0070C0"/>
                </a:solidFill>
              </a:rPr>
              <a:t> </a:t>
            </a:r>
            <a:r>
              <a:rPr lang="tr-TR" sz="2000" b="1" dirty="0" err="1"/>
              <a:t>Configure</a:t>
            </a:r>
            <a:r>
              <a:rPr lang="tr-TR" sz="2000" b="1" dirty="0"/>
              <a:t> kısmıdır.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b="1" i="1" u="sng" dirty="0" err="1">
                <a:solidFill>
                  <a:srgbClr val="FF0000"/>
                </a:solidFill>
              </a:rPr>
              <a:t>Attribute</a:t>
            </a:r>
            <a:r>
              <a:rPr lang="tr-TR" sz="2000" b="1" i="1" u="sng" dirty="0">
                <a:solidFill>
                  <a:srgbClr val="FF0000"/>
                </a:solidFill>
              </a:rPr>
              <a:t> </a:t>
            </a:r>
            <a:r>
              <a:rPr lang="tr-TR" sz="2000" b="1" i="1" u="sng" dirty="0" err="1">
                <a:solidFill>
                  <a:srgbClr val="FF0000"/>
                </a:solidFill>
              </a:rPr>
              <a:t>Based</a:t>
            </a:r>
            <a:r>
              <a:rPr lang="tr-TR" sz="2000" b="1" i="1" u="sng" dirty="0">
                <a:solidFill>
                  <a:srgbClr val="FF0000"/>
                </a:solidFill>
              </a:rPr>
              <a:t> Routing</a:t>
            </a:r>
            <a:r>
              <a:rPr lang="tr-TR" sz="2000" b="1" dirty="0"/>
              <a:t>: </a:t>
            </a:r>
            <a:r>
              <a:rPr lang="tr-TR" sz="2000" b="1" dirty="0" err="1"/>
              <a:t>Route</a:t>
            </a:r>
            <a:r>
              <a:rPr lang="tr-TR" sz="2000" b="1" dirty="0"/>
              <a:t> Controller veya Action düzeyinde </a:t>
            </a:r>
            <a:r>
              <a:rPr lang="tr-TR" sz="2000" b="1" i="1" u="sng" dirty="0" err="1">
                <a:solidFill>
                  <a:srgbClr val="FF0000"/>
                </a:solidFill>
              </a:rPr>
              <a:t>Attribute</a:t>
            </a:r>
            <a:r>
              <a:rPr lang="tr-TR" sz="2000" b="1" dirty="0"/>
              <a:t> ile belirlenir.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b="1" dirty="0"/>
              <a:t>Uygulamalarımızda iki </a:t>
            </a:r>
            <a:r>
              <a:rPr lang="tr-TR" sz="2000" b="1" dirty="0" err="1"/>
              <a:t>yöntemide</a:t>
            </a:r>
            <a:r>
              <a:rPr lang="tr-TR" sz="2000" b="1" dirty="0"/>
              <a:t> kullanabiliriz.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1550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Convention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9497"/>
            <a:ext cx="10058400" cy="38496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tr-T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Mvc Projelerinde </a:t>
            </a:r>
            <a:r>
              <a:rPr lang="tr-TR" sz="5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tr-T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olarak </a:t>
            </a:r>
            <a:r>
              <a:rPr lang="tr-TR" sz="5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Conventional</a:t>
            </a:r>
            <a:r>
              <a:rPr lang="tr-T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5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etkindir.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</a:t>
            </a:r>
          </a:p>
        </p:txBody>
      </p:sp>
    </p:spTree>
    <p:extLst>
      <p:ext uri="{BB962C8B-B14F-4D97-AF65-F5344CB8AC3E}">
        <p14:creationId xmlns:p14="http://schemas.microsoft.com/office/powerpoint/2010/main" val="417476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Conventional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5536"/>
            <a:ext cx="10058400" cy="38496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000" b="1" dirty="0"/>
              <a:t>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İlk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Controller adını eşler.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tr-T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=Home}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İkinci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 adını eşler.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tr-T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=Index}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Üçüncü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tr-T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?}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opsiyonel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Dedicated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Conventional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5536"/>
            <a:ext cx="10058400" cy="38496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000" b="1" dirty="0"/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Conventional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Routing Kullanılarak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Controller’a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atanmıştır.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Varsayılan değerlere sahip olabilirler. {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Routing ile eşleşen URL’ler</a:t>
            </a:r>
          </a:p>
          <a:p>
            <a:pPr marL="0" indent="0">
              <a:buNone/>
            </a:pP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endParaRPr lang="tr-T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endParaRPr lang="tr-T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998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Dedicated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Conventional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4328"/>
            <a:ext cx="10058400" cy="38496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000" b="1" dirty="0"/>
              <a:t> </a:t>
            </a:r>
            <a:r>
              <a:rPr lang="tr-T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adında bir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Ekleyelim ve </a:t>
            </a:r>
            <a:r>
              <a:rPr lang="tr-T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adında yeni bir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olsun.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Dedicated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conventional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olmadan sadece Controller adını yazdığımızda Controller ilgili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Action’a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ulaşacaktır.</a:t>
            </a:r>
          </a:p>
        </p:txBody>
      </p:sp>
    </p:spTree>
    <p:extLst>
      <p:ext uri="{BB962C8B-B14F-4D97-AF65-F5344CB8AC3E}">
        <p14:creationId xmlns:p14="http://schemas.microsoft.com/office/powerpoint/2010/main" val="100944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1"/>
            <a:ext cx="10058400" cy="38496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b="1" i="1" dirty="0" err="1">
                <a:solidFill>
                  <a:srgbClr val="FF0000"/>
                </a:solidFill>
              </a:rPr>
              <a:t>Attribute</a:t>
            </a:r>
            <a:r>
              <a:rPr lang="tr-TR" sz="4800" b="1" i="1" dirty="0">
                <a:solidFill>
                  <a:srgbClr val="FF0000"/>
                </a:solidFill>
              </a:rPr>
              <a:t> </a:t>
            </a:r>
            <a:r>
              <a:rPr lang="tr-TR" sz="4800" b="1" i="1" dirty="0" err="1">
                <a:solidFill>
                  <a:srgbClr val="FF0000"/>
                </a:solidFill>
              </a:rPr>
              <a:t>based</a:t>
            </a:r>
            <a:r>
              <a:rPr lang="tr-TR" sz="4800" b="1" i="1" dirty="0">
                <a:solidFill>
                  <a:srgbClr val="FF0000"/>
                </a:solidFill>
              </a:rPr>
              <a:t> </a:t>
            </a:r>
            <a:r>
              <a:rPr lang="tr-TR" sz="4800" b="1" i="1" dirty="0" err="1">
                <a:solidFill>
                  <a:srgbClr val="FF0000"/>
                </a:solidFill>
              </a:rPr>
              <a:t>routing</a:t>
            </a:r>
            <a:r>
              <a:rPr lang="tr-TR" sz="4800" b="1" i="1" dirty="0">
                <a:solidFill>
                  <a:srgbClr val="FF0000"/>
                </a:solidFill>
              </a:rPr>
              <a:t> </a:t>
            </a:r>
            <a:r>
              <a:rPr lang="tr-TR" sz="4800" b="1" dirty="0">
                <a:solidFill>
                  <a:schemeClr val="bg1"/>
                </a:solidFill>
              </a:rPr>
              <a:t>Controller</a:t>
            </a:r>
            <a:r>
              <a:rPr lang="tr-TR" sz="4800" b="1" dirty="0"/>
              <a:t> veya </a:t>
            </a:r>
            <a:r>
              <a:rPr lang="tr-TR" sz="4800" b="1" dirty="0">
                <a:solidFill>
                  <a:schemeClr val="bg1"/>
                </a:solidFill>
              </a:rPr>
              <a:t>Action</a:t>
            </a:r>
            <a:r>
              <a:rPr lang="tr-TR" sz="4800" b="1" dirty="0"/>
              <a:t> düzeyinde </a:t>
            </a:r>
            <a:r>
              <a:rPr lang="tr-TR" sz="4800" b="1" dirty="0" err="1"/>
              <a:t>Attribute</a:t>
            </a:r>
            <a:r>
              <a:rPr lang="tr-TR" sz="4800" b="1" dirty="0"/>
              <a:t> atanarak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3609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1"/>
            <a:ext cx="10058400" cy="38496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000" b="1" dirty="0"/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Routing tanımlamak için 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kullanabiliriz.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Conventional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Routing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alternatifidir.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Route’lar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kaydettiğimiz sırayla değerlendirilir, yine de özellikle 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farklı parametrelere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sahip olmak istersek 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birden fazla 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tanımlamak oldukça yaygındır.  </a:t>
            </a:r>
          </a:p>
        </p:txBody>
      </p:sp>
    </p:spTree>
    <p:extLst>
      <p:ext uri="{BB962C8B-B14F-4D97-AF65-F5344CB8AC3E}">
        <p14:creationId xmlns:p14="http://schemas.microsoft.com/office/powerpoint/2010/main" val="12242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1"/>
            <a:ext cx="10058400" cy="38496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000" b="1" dirty="0"/>
              <a:t>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Action bazında 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ile tanımlanır. 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 aşağıda gösterilen URL’ler ile çağırılacak.</a:t>
            </a:r>
          </a:p>
          <a:p>
            <a:pPr marL="0" indent="0">
              <a:buNone/>
            </a:pP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/</a:t>
            </a:r>
            <a:r>
              <a:rPr lang="tr-TR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/Index, </a:t>
            </a:r>
            <a:r>
              <a:rPr lang="tr-TR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/Index/1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Üçüncü parametre </a:t>
            </a:r>
            <a:r>
              <a:rPr lang="tr-TR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opsiyoneldir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Dolayısı ile </a:t>
            </a:r>
            <a:r>
              <a:rPr lang="tr-TR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Şeklinde yazılır.</a:t>
            </a:r>
          </a:p>
          <a:p>
            <a:pPr marL="0" indent="0">
              <a:buNone/>
            </a:pPr>
            <a:endParaRPr lang="tr-T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03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1F5301-8FBF-4E5A-AFE2-FB77155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25EDE-1D67-47DD-A1E4-C9E2EEC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6744"/>
            <a:ext cx="10058400" cy="38496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000" b="1" dirty="0"/>
              <a:t>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bazında ise aşağıdaki gibi tanımlanabilir.</a:t>
            </a:r>
          </a:p>
          <a:p>
            <a:pPr marL="0" indent="0">
              <a:buNone/>
            </a:pP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</a:t>
            </a:r>
            <a:endParaRPr lang="tr-T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 Action özel işlem adıyla </a:t>
            </a:r>
            <a:r>
              <a:rPr lang="tr-TR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ile tanımlanabilir.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/Main ve </a:t>
            </a:r>
            <a:r>
              <a:rPr lang="tr-TR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</a:t>
            </a: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tr-T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>
              <a:buFont typeface="Wingdings" panose="05000000000000000000" pitchFamily="2" charset="2"/>
              <a:buChar char="v"/>
            </a:pP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36131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 descr="İnsanlar bazı belgeleri tartışıyor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pPr algn="ctr" rtl="0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GİRİŞ</a:t>
            </a:r>
          </a:p>
        </p:txBody>
      </p:sp>
      <p:graphicFrame>
        <p:nvGraphicFramePr>
          <p:cNvPr id="13" name="İçerik Yer Tutucusu 14" descr="SmartArt nesnesi">
            <a:extLst>
              <a:ext uri="{FF2B5EF4-FFF2-40B4-BE49-F238E27FC236}">
                <a16:creationId xmlns:a16="http://schemas.microsoft.com/office/drawing/2014/main" id="{DDF6050D-62DF-4914-93B9-C337839FF3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7896899"/>
              </p:ext>
            </p:extLst>
          </p:nvPr>
        </p:nvGraphicFramePr>
        <p:xfrm>
          <a:off x="6461125" y="2103438"/>
          <a:ext cx="4664075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Resim 10">
            <a:extLst>
              <a:ext uri="{FF2B5EF4-FFF2-40B4-BE49-F238E27FC236}">
                <a16:creationId xmlns:a16="http://schemas.microsoft.com/office/drawing/2014/main" id="{189D67E7-CB08-4316-91B6-C0C95056D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800" y="2106231"/>
            <a:ext cx="5346634" cy="3745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7C5FF-BDE4-4B92-9EE5-1D6639DE219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Uygulamasının Ayağa Kalkma Süreci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0046345-5C6E-423F-9CED-D052CB355EB0}"/>
              </a:ext>
            </a:extLst>
          </p:cNvPr>
          <p:cNvSpPr txBox="1"/>
          <p:nvPr/>
        </p:nvSpPr>
        <p:spPr>
          <a:xfrm>
            <a:off x="1066800" y="2119702"/>
            <a:ext cx="10058399" cy="14773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Kestrel: Asp.net Core için oluşturulmuş cross-platform open source web server.</a:t>
            </a:r>
          </a:p>
          <a:p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IHostBuilder Nesnesi Create</a:t>
            </a:r>
          </a:p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Host Nesnesinin Build Edilmesi</a:t>
            </a:r>
          </a:p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Host’un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Run Edilmesi ve http pipeline’ın Configurasyonu</a:t>
            </a:r>
          </a:p>
        </p:txBody>
      </p:sp>
    </p:spTree>
    <p:extLst>
      <p:ext uri="{BB962C8B-B14F-4D97-AF65-F5344CB8AC3E}">
        <p14:creationId xmlns:p14="http://schemas.microsoft.com/office/powerpoint/2010/main" val="24439154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BB102-6C87-4925-A777-AC3C6F79F44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 NEDİR?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2575D4E-7DE7-48D4-AC97-5BB9A828591A}"/>
              </a:ext>
            </a:extLst>
          </p:cNvPr>
          <p:cNvSpPr txBox="1"/>
          <p:nvPr/>
        </p:nvSpPr>
        <p:spPr>
          <a:xfrm>
            <a:off x="1066800" y="2062173"/>
            <a:ext cx="10058400" cy="42473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 Microsoft Tarafından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open-source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olarak geliştirilmiş modüler bir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frameworktür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Core’da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bir çok özellik ayrı bir modül olarak kolayca entegre edilebilecek şekilde geliştirilmiştir.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asp.net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içerisinde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request-response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pipeline’ını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etmemizi sağlayan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interceptor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görevi gören sınıflardır. Bu sınıfları kullanarak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metodumuza gelen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request’leri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veya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responsları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edebilir,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yapabilir yada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kontrollerini kolayca entegre edebiliriz.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Middlewares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Cache,CORS,Authenticate,Routing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Run()=&gt; </a:t>
            </a:r>
            <a:r>
              <a:rPr lang="tr-TR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requesti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sonlandırıp </a:t>
            </a:r>
            <a:r>
              <a:rPr lang="tr-TR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döndürür.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tr-TR" b="1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()=&gt;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tr-TR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kendine gelen sonraki </a:t>
            </a:r>
            <a:r>
              <a:rPr lang="tr-TR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requesti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tetiklemek ile sorumludur.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tr-TR" b="1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()=&gt;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Gelen </a:t>
            </a:r>
            <a:r>
              <a:rPr lang="tr-TR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belirlenen </a:t>
            </a:r>
            <a:r>
              <a:rPr lang="tr-TR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patterne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uyuyor ise </a:t>
            </a:r>
            <a:r>
              <a:rPr lang="tr-TR" dirty="0" err="1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tr-TR" dirty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dönülür.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78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74D0EB-8758-4EC3-B35D-AC76DA6E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332"/>
            <a:ext cx="10058400" cy="110707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CD5417-5439-42A3-8D8F-22C30B20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38678"/>
            <a:ext cx="10058400" cy="43910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91490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217423-A77B-48D8-8DC7-C29323B3493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ROUTING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5F92232-422F-4CBC-A196-8341B3B75678}"/>
              </a:ext>
            </a:extLst>
          </p:cNvPr>
          <p:cNvSpPr txBox="1"/>
          <p:nvPr/>
        </p:nvSpPr>
        <p:spPr>
          <a:xfrm>
            <a:off x="1100504" y="2250831"/>
            <a:ext cx="9990992" cy="1754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için URL Pattern Oluşturularak alan adına eklenir.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olarak </a:t>
            </a:r>
            <a:r>
              <a:rPr lang="tr-TR" b="1" dirty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Domain: </a:t>
            </a:r>
            <a:r>
              <a:rPr lang="tr-TR" b="1" dirty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</a:t>
            </a:r>
            <a:r>
              <a:rPr lang="tr-TR" b="1" dirty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57055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Sonrasında </a:t>
            </a:r>
            <a:r>
              <a:rPr lang="tr-TR" b="1" dirty="0">
                <a:ln w="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Eklenir.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 Sonra </a:t>
            </a:r>
            <a:r>
              <a:rPr lang="tr-TR" b="1" dirty="0">
                <a:ln w="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Finalde ise </a:t>
            </a:r>
            <a:r>
              <a:rPr lang="tr-TR" b="1" dirty="0" err="1">
                <a:ln w="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Eklenecektir.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http://localhost:57055/{</a:t>
            </a:r>
            <a:r>
              <a:rPr lang="tr-TR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}/{</a:t>
            </a:r>
            <a:r>
              <a:rPr lang="tr-TR" b="1" dirty="0" err="1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}/{</a:t>
            </a:r>
            <a:r>
              <a:rPr lang="tr-TR" b="1" dirty="0" err="1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tr-T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94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10BCB-9383-4261-B2AE-6B84B36D588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ROUTING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A9C778E-863F-4621-9D71-2ADDE3635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172372"/>
              </p:ext>
            </p:extLst>
          </p:nvPr>
        </p:nvGraphicFramePr>
        <p:xfrm>
          <a:off x="1066800" y="2323246"/>
          <a:ext cx="10058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45977">
                  <a:extLst>
                    <a:ext uri="{9D8B030D-6E8A-4147-A177-3AD203B41FA5}">
                      <a16:colId xmlns:a16="http://schemas.microsoft.com/office/drawing/2014/main" val="3870741553"/>
                    </a:ext>
                  </a:extLst>
                </a:gridCol>
                <a:gridCol w="1327638">
                  <a:extLst>
                    <a:ext uri="{9D8B030D-6E8A-4147-A177-3AD203B41FA5}">
                      <a16:colId xmlns:a16="http://schemas.microsoft.com/office/drawing/2014/main" val="291986260"/>
                    </a:ext>
                  </a:extLst>
                </a:gridCol>
                <a:gridCol w="1770185">
                  <a:extLst>
                    <a:ext uri="{9D8B030D-6E8A-4147-A177-3AD203B41FA5}">
                      <a16:colId xmlns:a16="http://schemas.microsoft.com/office/drawing/2014/main" val="271038304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653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tr-T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8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http://localhost:57055/Home/Index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tr-T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5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http://localhost:57055/Home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tr-T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0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http://localhost:57055/Company/Customer/1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Company</a:t>
                      </a:r>
                      <a:endParaRPr lang="tr-T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Customer</a:t>
                      </a:r>
                      <a:endParaRPr lang="tr-T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2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http://localhost:57055/Company/Employee/3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Company</a:t>
                      </a:r>
                      <a:endParaRPr lang="tr-T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</a:t>
                      </a:r>
                      <a:endParaRPr lang="tr-TR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7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5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DA2C38-4A54-47C1-89D7-F6DD89D55F0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Endpoints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157D94-8C04-400A-B008-14F7237C3BF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3200" dirty="0"/>
              <a:t>MVC</a:t>
            </a:r>
          </a:p>
          <a:p>
            <a:r>
              <a:rPr lang="tr-TR" sz="3200" dirty="0" err="1"/>
              <a:t>Razor</a:t>
            </a:r>
            <a:r>
              <a:rPr lang="tr-TR" sz="3200" dirty="0"/>
              <a:t> </a:t>
            </a:r>
            <a:r>
              <a:rPr lang="tr-TR" sz="3200" dirty="0" err="1"/>
              <a:t>Pages</a:t>
            </a:r>
            <a:endParaRPr lang="tr-TR" sz="3200" dirty="0"/>
          </a:p>
          <a:p>
            <a:r>
              <a:rPr lang="tr-TR" sz="3200" dirty="0" err="1"/>
              <a:t>SignalR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06290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51_TF89747358_Win32.potx" id="{E128E8FA-F9CF-40DC-869E-C1BB1F0B78E8}" vid="{553BB56D-FF78-4884-92F9-EEA7595DF37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1DEAA6-72F0-49DB-A50B-0975CF98E29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EE994B5-566F-4EE3-A5BF-BE949EF367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Ders anlatma sunusu</Template>
  <TotalTime>2558</TotalTime>
  <Words>917</Words>
  <Application>Microsoft Office PowerPoint</Application>
  <PresentationFormat>Geniş ekran</PresentationFormat>
  <Paragraphs>158</Paragraphs>
  <Slides>29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Arial</vt:lpstr>
      <vt:lpstr>Calibri</vt:lpstr>
      <vt:lpstr>Garamond</vt:lpstr>
      <vt:lpstr>Wingdings</vt:lpstr>
      <vt:lpstr>SavonVTI</vt:lpstr>
      <vt:lpstr>ASP.NET CORE pro 5.0</vt:lpstr>
      <vt:lpstr>Kurs İlerleme Durumu</vt:lpstr>
      <vt:lpstr>ASP.NET CORE GİRİŞ</vt:lpstr>
      <vt:lpstr>Asp.Net Core Uygulamasının Ayağa Kalkma Süreci</vt:lpstr>
      <vt:lpstr>MIDDLEWARE NEDİR?</vt:lpstr>
      <vt:lpstr>PIPELINE</vt:lpstr>
      <vt:lpstr>ASP.NET CORE ROUTING</vt:lpstr>
      <vt:lpstr>ASP.NET CORE ROUTING</vt:lpstr>
      <vt:lpstr>Types of Endpoints</vt:lpstr>
      <vt:lpstr>MODEL</vt:lpstr>
      <vt:lpstr>VİEW</vt:lpstr>
      <vt:lpstr>CONTROLLER</vt:lpstr>
      <vt:lpstr>MVC DESIGN PATTERN</vt:lpstr>
      <vt:lpstr>MVC NEDİR?</vt:lpstr>
      <vt:lpstr>MVC DESIGN PATTERN</vt:lpstr>
      <vt:lpstr>MVC DESIGN PATTERN</vt:lpstr>
      <vt:lpstr>LAYOUT</vt:lpstr>
      <vt:lpstr>Routing in MVC Core</vt:lpstr>
      <vt:lpstr>Routing mechanism in .Net Core</vt:lpstr>
      <vt:lpstr>Routing to controller actions</vt:lpstr>
      <vt:lpstr>Types of Routing</vt:lpstr>
      <vt:lpstr>Convention Based Routing</vt:lpstr>
      <vt:lpstr>Conventional Routing</vt:lpstr>
      <vt:lpstr>Dedicated Conventional routing</vt:lpstr>
      <vt:lpstr>Output Blog Dedicated Conventional route</vt:lpstr>
      <vt:lpstr>Attribute Based Routing</vt:lpstr>
      <vt:lpstr>Attribute Based Routing</vt:lpstr>
      <vt:lpstr>Attribute based route on action method</vt:lpstr>
      <vt:lpstr>Attribute based route on action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5.0</dc:title>
  <dc:creator>Dijital</dc:creator>
  <cp:lastModifiedBy>Dijital</cp:lastModifiedBy>
  <cp:revision>58</cp:revision>
  <dcterms:created xsi:type="dcterms:W3CDTF">2021-03-10T17:56:57Z</dcterms:created>
  <dcterms:modified xsi:type="dcterms:W3CDTF">2021-03-15T22:11:32Z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fs.IsStoryboard">
    <vt:bool>true</vt:bool>
  </property>
</Properties>
</file>