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BD379-7C43-DF35-83D6-83B73EDE9D52}" v="46" dt="2024-05-14T12:00:23.051"/>
    <p1510:client id="{0F351A0F-2FBA-4CC0-06E2-15E1A907D475}" v="31" dt="2024-05-13T15:32:39.758"/>
    <p1510:client id="{FC13954B-6258-D6E5-97A3-078D1456B08F}" v="118" dt="2024-05-13T14:58:29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4D66D-7764-69A2-53EA-2CE9AB094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2" t="9091" r="810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Example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E36FC-97FC-B5BF-4377-B5DA7F213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48" r="9092" b="19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1AA8B-C135-75EE-40AD-A4A099DB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Example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5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F1E1-6FEB-75BA-D2FC-B7DAD650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Topic 1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EAF91C1-73F6-985B-97A3-C4ED44924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3" r="7061" b="-3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D83E-1F4D-843C-C857-F9685267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Key objectives for this quarter are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Revenue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Latency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Error rate</a:t>
            </a:r>
          </a:p>
        </p:txBody>
      </p:sp>
    </p:spTree>
    <p:extLst>
      <p:ext uri="{BB962C8B-B14F-4D97-AF65-F5344CB8AC3E}">
        <p14:creationId xmlns:p14="http://schemas.microsoft.com/office/powerpoint/2010/main" val="75319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8C91-F0FC-85AD-62D2-6959C0A9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with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9110-8B93-1326-716C-93158D7A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image is just here to increase the size of the presentation</a:t>
            </a:r>
          </a:p>
        </p:txBody>
      </p:sp>
      <p:pic>
        <p:nvPicPr>
          <p:cNvPr id="4" name="Picture 3" descr="A graph of sales data&#10;&#10;Description automatically generated">
            <a:extLst>
              <a:ext uri="{FF2B5EF4-FFF2-40B4-BE49-F238E27FC236}">
                <a16:creationId xmlns:a16="http://schemas.microsoft.com/office/drawing/2014/main" id="{B2C8C621-2C66-C12A-5779-3C193A71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2455248"/>
            <a:ext cx="6766277" cy="40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Example presentation</vt:lpstr>
      <vt:lpstr>Example structure</vt:lpstr>
      <vt:lpstr>Topic 1</vt:lpstr>
      <vt:lpstr>Example slide with an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</cp:revision>
  <dcterms:created xsi:type="dcterms:W3CDTF">2024-05-13T14:46:43Z</dcterms:created>
  <dcterms:modified xsi:type="dcterms:W3CDTF">2024-05-14T12:00:28Z</dcterms:modified>
</cp:coreProperties>
</file>