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Don’t break traffic rules!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CA2F-1039-42BE-A484-7DE70D2A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9008-B306-49FA-BD6A-0A2AEDCC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Speed Estimation ***</a:t>
            </a:r>
          </a:p>
          <a:p>
            <a:r>
              <a:rPr lang="en-US" dirty="0"/>
              <a:t>Jumping signal ***</a:t>
            </a:r>
          </a:p>
          <a:p>
            <a:r>
              <a:rPr lang="en-US" dirty="0"/>
              <a:t>License Plate Number Detection ***</a:t>
            </a:r>
          </a:p>
          <a:p>
            <a:r>
              <a:rPr lang="en-US" dirty="0"/>
              <a:t>Helmet Detection ***</a:t>
            </a:r>
          </a:p>
          <a:p>
            <a:r>
              <a:rPr lang="en-US" dirty="0"/>
              <a:t>Traffic Analysis using frequency of Vehicles ***</a:t>
            </a:r>
          </a:p>
          <a:p>
            <a:r>
              <a:rPr lang="en-US" dirty="0"/>
              <a:t>3 people on 2 wheeler ***</a:t>
            </a:r>
          </a:p>
          <a:p>
            <a:r>
              <a:rPr lang="en-US" dirty="0"/>
              <a:t>People skipping signal ***</a:t>
            </a:r>
          </a:p>
          <a:p>
            <a:r>
              <a:rPr lang="en-US" dirty="0"/>
              <a:t>Accident Detection and Reporting ***</a:t>
            </a:r>
          </a:p>
          <a:p>
            <a:r>
              <a:rPr lang="en-US" dirty="0"/>
              <a:t>Honking(optional)</a:t>
            </a:r>
          </a:p>
          <a:p>
            <a:r>
              <a:rPr lang="en-US" dirty="0"/>
              <a:t>Seat Belt(optional)</a:t>
            </a:r>
          </a:p>
        </p:txBody>
      </p:sp>
    </p:spTree>
    <p:extLst>
      <p:ext uri="{BB962C8B-B14F-4D97-AF65-F5344CB8AC3E}">
        <p14:creationId xmlns:p14="http://schemas.microsoft.com/office/powerpoint/2010/main" val="177596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744F-039B-41A6-9526-6F987B32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2FCE-1198-4A55-9F36-A3CBA20F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 Detection using YOLO </a:t>
            </a:r>
          </a:p>
          <a:p>
            <a:r>
              <a:rPr lang="en-US" dirty="0"/>
              <a:t>Speed calculation of vehicle using pixel displacement values in each frame</a:t>
            </a:r>
          </a:p>
        </p:txBody>
      </p:sp>
    </p:spTree>
    <p:extLst>
      <p:ext uri="{BB962C8B-B14F-4D97-AF65-F5344CB8AC3E}">
        <p14:creationId xmlns:p14="http://schemas.microsoft.com/office/powerpoint/2010/main" val="15729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7E51-88E6-46A5-A0E1-9FF51985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Jumping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16A3-3545-4F93-B3B9-3F4BFE0C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Light Detection-YOLO</a:t>
            </a:r>
          </a:p>
          <a:p>
            <a:r>
              <a:rPr lang="en-US" dirty="0"/>
              <a:t>Light Color Recognition-??</a:t>
            </a:r>
          </a:p>
          <a:p>
            <a:r>
              <a:rPr lang="en-US" dirty="0"/>
              <a:t>Bounding Box on vehicle jumping signal</a:t>
            </a:r>
          </a:p>
        </p:txBody>
      </p:sp>
    </p:spTree>
    <p:extLst>
      <p:ext uri="{BB962C8B-B14F-4D97-AF65-F5344CB8AC3E}">
        <p14:creationId xmlns:p14="http://schemas.microsoft.com/office/powerpoint/2010/main" val="310813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CC5F-1D31-4315-A649-23224219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C1F8-63DD-434F-97B2-96F2B671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Helmet Detection=??</a:t>
            </a:r>
          </a:p>
        </p:txBody>
      </p:sp>
    </p:spTree>
    <p:extLst>
      <p:ext uri="{BB962C8B-B14F-4D97-AF65-F5344CB8AC3E}">
        <p14:creationId xmlns:p14="http://schemas.microsoft.com/office/powerpoint/2010/main" val="3397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C82E-EE4C-4563-BD97-8C9ACDF2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Task-1(Research)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F42A-5AEF-4230-9DD0-4E4860DE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  <a:p>
            <a:r>
              <a:rPr lang="en-US" dirty="0"/>
              <a:t>Color of traffic light detection=? #varun</a:t>
            </a:r>
          </a:p>
          <a:p>
            <a:r>
              <a:rPr lang="en-US" dirty="0"/>
              <a:t>Bounding box #monika</a:t>
            </a:r>
          </a:p>
          <a:p>
            <a:r>
              <a:rPr lang="en-US" dirty="0"/>
              <a:t>License plate detection=? #sujith</a:t>
            </a:r>
          </a:p>
          <a:p>
            <a:r>
              <a:rPr lang="en-US" dirty="0"/>
              <a:t>Character </a:t>
            </a:r>
            <a:r>
              <a:rPr lang="en-US" dirty="0" err="1"/>
              <a:t>recog</a:t>
            </a:r>
            <a:r>
              <a:rPr lang="en-US" dirty="0"/>
              <a:t>=? #ujjwal</a:t>
            </a:r>
          </a:p>
          <a:p>
            <a:r>
              <a:rPr lang="en-US" dirty="0"/>
              <a:t>Helmet Detection=? #manaswini</a:t>
            </a:r>
          </a:p>
        </p:txBody>
      </p:sp>
    </p:spTree>
    <p:extLst>
      <p:ext uri="{BB962C8B-B14F-4D97-AF65-F5344CB8AC3E}">
        <p14:creationId xmlns:p14="http://schemas.microsoft.com/office/powerpoint/2010/main" val="41820188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{5F203D78-4577-443E-B975-CA564B08C944}tf33552983</Template>
  <TotalTime>249</TotalTime>
  <Words>120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Don’t break traffic rules!</vt:lpstr>
      <vt:lpstr>modules</vt:lpstr>
      <vt:lpstr>Speed estimation</vt:lpstr>
      <vt:lpstr>Vehicle Jumping signal</vt:lpstr>
      <vt:lpstr>PowerPoint Presentation</vt:lpstr>
      <vt:lpstr>Task-1(Research)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break traffic rules!</dc:title>
  <dc:creator>monikaS06@outlook.com</dc:creator>
  <cp:lastModifiedBy>monikaS06@outlook.com</cp:lastModifiedBy>
  <cp:revision>12</cp:revision>
  <dcterms:created xsi:type="dcterms:W3CDTF">2020-08-13T12:14:08Z</dcterms:created>
  <dcterms:modified xsi:type="dcterms:W3CDTF">2020-08-13T16:23:10Z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