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0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1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4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4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8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6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15C8-5130-4EC1-8F88-1C44986FCF32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3CEC-748B-439E-BE2F-EDC0EF10F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8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729343" y="2090056"/>
            <a:ext cx="1273629" cy="1273629"/>
          </a:xfrm>
          <a:prstGeom prst="cub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 rot="19592755">
            <a:off x="913707" y="2569675"/>
            <a:ext cx="741614" cy="4337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30881" y="970744"/>
            <a:ext cx="130630" cy="3625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63957" y="2584904"/>
            <a:ext cx="877323" cy="344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2906485" y="1151766"/>
            <a:ext cx="609601" cy="3374572"/>
          </a:xfrm>
          <a:prstGeom prst="cube">
            <a:avLst>
              <a:gd name="adj" fmla="val 339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6116705" y="2401187"/>
            <a:ext cx="1311730" cy="765006"/>
          </a:xfrm>
          <a:prstGeom prst="cube">
            <a:avLst>
              <a:gd name="adj" fmla="val 497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4419599" y="1824213"/>
            <a:ext cx="794660" cy="1805312"/>
          </a:xfrm>
          <a:prstGeom prst="cube">
            <a:avLst>
              <a:gd name="adj" fmla="val 339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062445" y="2783689"/>
            <a:ext cx="783499" cy="87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5559" y="2792460"/>
            <a:ext cx="783499" cy="87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70460" y="2774918"/>
            <a:ext cx="783499" cy="87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491181" y="2766147"/>
            <a:ext cx="783499" cy="87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8517712" y="2757376"/>
            <a:ext cx="783499" cy="87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77431" y="2228467"/>
            <a:ext cx="77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95197" y="2225385"/>
            <a:ext cx="80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43925" y="4526338"/>
            <a:ext cx="740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96612" y="3628936"/>
            <a:ext cx="740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189535" y="3166193"/>
            <a:ext cx="740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Conv3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60499" y="2234156"/>
            <a:ext cx="100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10383520" y="2245737"/>
            <a:ext cx="161537" cy="9854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535881" y="2071496"/>
            <a:ext cx="9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II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589162" y="2584904"/>
            <a:ext cx="97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III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618871" y="3098312"/>
            <a:ext cx="95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IV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464288" y="3611720"/>
            <a:ext cx="1189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7098" y="4917612"/>
            <a:ext cx="12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16929" y="4917612"/>
            <a:ext cx="14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70328" y="4917612"/>
            <a:ext cx="148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左中括号 44"/>
          <p:cNvSpPr/>
          <p:nvPr/>
        </p:nvSpPr>
        <p:spPr>
          <a:xfrm rot="16200000">
            <a:off x="1247833" y="4281319"/>
            <a:ext cx="73362" cy="117895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/>
          <p:cNvSpPr/>
          <p:nvPr/>
        </p:nvSpPr>
        <p:spPr>
          <a:xfrm rot="16200000">
            <a:off x="5732140" y="2246664"/>
            <a:ext cx="73362" cy="524826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/>
          <p:cNvSpPr/>
          <p:nvPr/>
        </p:nvSpPr>
        <p:spPr>
          <a:xfrm rot="16200000">
            <a:off x="10356048" y="3957150"/>
            <a:ext cx="73362" cy="182729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564" y="3108960"/>
            <a:ext cx="1087120" cy="1087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88124" y="3520440"/>
            <a:ext cx="264160" cy="264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1105" y="3114040"/>
            <a:ext cx="1087120" cy="1087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07985" y="3464560"/>
            <a:ext cx="477520" cy="4775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95105" y="3108960"/>
            <a:ext cx="1087120" cy="1087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49105" y="3332480"/>
            <a:ext cx="635000" cy="63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19104" y="3114040"/>
            <a:ext cx="1087120" cy="1087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64544" y="3525520"/>
            <a:ext cx="416560" cy="416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43102" y="3108960"/>
            <a:ext cx="1087120" cy="1087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632662" y="3657600"/>
            <a:ext cx="264160" cy="264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4564" y="2049780"/>
            <a:ext cx="1087120" cy="56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1105" y="2054860"/>
            <a:ext cx="1087120" cy="56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95105" y="2049780"/>
            <a:ext cx="1087120" cy="56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9104" y="2054860"/>
            <a:ext cx="1087120" cy="56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43102" y="2054860"/>
            <a:ext cx="1087120" cy="56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4" idx="0"/>
            <a:endCxn id="16" idx="2"/>
          </p:cNvCxnSpPr>
          <p:nvPr/>
        </p:nvCxnSpPr>
        <p:spPr>
          <a:xfrm flipV="1">
            <a:off x="788124" y="2618740"/>
            <a:ext cx="0" cy="4902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7" idx="2"/>
          </p:cNvCxnSpPr>
          <p:nvPr/>
        </p:nvCxnSpPr>
        <p:spPr>
          <a:xfrm flipV="1">
            <a:off x="2314665" y="2623820"/>
            <a:ext cx="0" cy="4902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3"/>
            <a:endCxn id="17" idx="1"/>
          </p:cNvCxnSpPr>
          <p:nvPr/>
        </p:nvCxnSpPr>
        <p:spPr>
          <a:xfrm>
            <a:off x="1331684" y="2334260"/>
            <a:ext cx="439421" cy="508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3"/>
            <a:endCxn id="18" idx="1"/>
          </p:cNvCxnSpPr>
          <p:nvPr/>
        </p:nvCxnSpPr>
        <p:spPr>
          <a:xfrm flipV="1">
            <a:off x="2858225" y="2334260"/>
            <a:ext cx="436880" cy="508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3"/>
            <a:endCxn id="19" idx="1"/>
          </p:cNvCxnSpPr>
          <p:nvPr/>
        </p:nvCxnSpPr>
        <p:spPr>
          <a:xfrm>
            <a:off x="4382225" y="2334260"/>
            <a:ext cx="436879" cy="508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3"/>
            <a:endCxn id="20" idx="1"/>
          </p:cNvCxnSpPr>
          <p:nvPr/>
        </p:nvCxnSpPr>
        <p:spPr>
          <a:xfrm>
            <a:off x="5906224" y="2339340"/>
            <a:ext cx="43687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0"/>
            <a:endCxn id="18" idx="2"/>
          </p:cNvCxnSpPr>
          <p:nvPr/>
        </p:nvCxnSpPr>
        <p:spPr>
          <a:xfrm flipV="1">
            <a:off x="3838665" y="2618740"/>
            <a:ext cx="0" cy="4902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0"/>
            <a:endCxn id="19" idx="2"/>
          </p:cNvCxnSpPr>
          <p:nvPr/>
        </p:nvCxnSpPr>
        <p:spPr>
          <a:xfrm flipV="1">
            <a:off x="5362664" y="2623820"/>
            <a:ext cx="0" cy="4902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0"/>
            <a:endCxn id="20" idx="2"/>
          </p:cNvCxnSpPr>
          <p:nvPr/>
        </p:nvCxnSpPr>
        <p:spPr>
          <a:xfrm flipV="1">
            <a:off x="6886662" y="2623820"/>
            <a:ext cx="0" cy="4851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499041" y="2049780"/>
            <a:ext cx="1087120" cy="568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左大括号 50"/>
          <p:cNvSpPr/>
          <p:nvPr/>
        </p:nvSpPr>
        <p:spPr>
          <a:xfrm>
            <a:off x="9733479" y="1846680"/>
            <a:ext cx="161537" cy="9854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885839" y="1672439"/>
            <a:ext cx="111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II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939121" y="2185847"/>
            <a:ext cx="115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III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968829" y="2699255"/>
            <a:ext cx="1128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IV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14247" y="3212663"/>
            <a:ext cx="149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980598" y="4523613"/>
            <a:ext cx="148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左中括号 56"/>
          <p:cNvSpPr/>
          <p:nvPr/>
        </p:nvSpPr>
        <p:spPr>
          <a:xfrm rot="16200000">
            <a:off x="9666318" y="3563151"/>
            <a:ext cx="73362" cy="182729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295105" y="4523614"/>
            <a:ext cx="12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左中括号 58"/>
          <p:cNvSpPr/>
          <p:nvPr/>
        </p:nvSpPr>
        <p:spPr>
          <a:xfrm rot="16200000">
            <a:off x="3800725" y="1427516"/>
            <a:ext cx="83498" cy="610869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108200" y="1369499"/>
            <a:ext cx="14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左中括号 61"/>
          <p:cNvSpPr/>
          <p:nvPr/>
        </p:nvSpPr>
        <p:spPr>
          <a:xfrm rot="5400000" flipV="1">
            <a:off x="4326167" y="-1835171"/>
            <a:ext cx="82800" cy="71640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881136" y="2058015"/>
            <a:ext cx="166986" cy="186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430222" y="2334260"/>
            <a:ext cx="43687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048122" y="2333352"/>
            <a:ext cx="43687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4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QuQixun</dc:creator>
  <cp:lastModifiedBy>QuQixun</cp:lastModifiedBy>
  <cp:revision>54</cp:revision>
  <dcterms:created xsi:type="dcterms:W3CDTF">2017-10-02T17:52:06Z</dcterms:created>
  <dcterms:modified xsi:type="dcterms:W3CDTF">2017-10-02T20:10:39Z</dcterms:modified>
</cp:coreProperties>
</file>