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97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06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89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54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31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9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92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15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86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25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27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13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97" y="-1841124"/>
            <a:ext cx="7447702" cy="105306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Architettura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27FEB71-282B-7DB1-0755-BB984AEB0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1" y="1080981"/>
            <a:ext cx="11092873" cy="51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97" y="-1841124"/>
            <a:ext cx="7447702" cy="105306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17082D2-1797-B602-1CA3-C26C878E6B86}"/>
              </a:ext>
            </a:extLst>
          </p:cNvPr>
          <p:cNvSpPr txBox="1"/>
          <p:nvPr/>
        </p:nvSpPr>
        <p:spPr>
          <a:xfrm>
            <a:off x="569470" y="901337"/>
            <a:ext cx="1140663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endParaRPr lang="it-IT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sz="1400" b="0" dirty="0">
                <a:effectLst/>
              </a:rPr>
            </a:br>
            <a:br>
              <a:rPr lang="it-IT" sz="1400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 il compito di gestire le risorse e i componenti del cluster</a:t>
            </a:r>
            <a:br>
              <a:rPr lang="it-IT" sz="1400" b="0" dirty="0">
                <a:effectLst/>
              </a:rPr>
            </a:br>
            <a:endParaRPr lang="it-IT" sz="14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Avviare un nuovo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un nodo è in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failure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Decisioni sullo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scheduler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Gestire gli eventi del cluster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Verificare lo stato di salute ed avviare le dovute azioni (ad esempio se il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replicaset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non viene soddisfatto)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Tutti gli script del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possono essere installati su tutti i nodi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sz="1400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 Practice: installare il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 un solo nodo dove non risiedono i container</a:t>
            </a:r>
            <a:endParaRPr lang="it-IT" sz="1400" b="0" dirty="0">
              <a:effectLst/>
            </a:endParaRPr>
          </a:p>
          <a:p>
            <a:br>
              <a:rPr lang="it-IT" sz="1400" dirty="0"/>
            </a:b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97" y="-1841124"/>
            <a:ext cx="7447702" cy="105306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918639-1A10-F525-C9EC-5B6512DA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75" y="4232275"/>
            <a:ext cx="65627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8752CD-F1F8-F525-D652-7F85DE2FD573}"/>
              </a:ext>
            </a:extLst>
          </p:cNvPr>
          <p:cNvSpPr txBox="1"/>
          <p:nvPr/>
        </p:nvSpPr>
        <p:spPr>
          <a:xfrm>
            <a:off x="434108" y="1238286"/>
            <a:ext cx="72782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kube-apiserver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Espone le API per le funzionalità del cluster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E’ il punto cruciale dove avvengono tutte le modifiche al cluster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E’ composto da vari processi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esempio è il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retrieve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delle informazioni sui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la creazione di nuovi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90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97" y="-1841124"/>
            <a:ext cx="7447702" cy="105306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8752CD-F1F8-F525-D652-7F85DE2FD573}"/>
              </a:ext>
            </a:extLst>
          </p:cNvPr>
          <p:cNvSpPr txBox="1"/>
          <p:nvPr/>
        </p:nvSpPr>
        <p:spPr>
          <a:xfrm>
            <a:off x="434108" y="1238286"/>
            <a:ext cx="72782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nodi del cluster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Ogni nodo è un componente del cluster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Dispone di tutti i servizi per permettere l’esecuzione dei POD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Comunica e viene «gestito» dal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Possono essere comuni server fisici o virtuali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un cluster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il nome di un nodo deve essere univoco</a:t>
            </a:r>
          </a:p>
        </p:txBody>
      </p:sp>
    </p:spTree>
    <p:extLst>
      <p:ext uri="{BB962C8B-B14F-4D97-AF65-F5344CB8AC3E}">
        <p14:creationId xmlns:p14="http://schemas.microsoft.com/office/powerpoint/2010/main" val="32253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193</Words>
  <Application>Microsoft Office PowerPoint</Application>
  <PresentationFormat>Widescreen</PresentationFormat>
  <Paragraphs>34</Paragraphs>
  <Slides>4</Slides>
  <Notes>0</Notes>
  <HiddenSlides>0</HiddenSlides>
  <MMClips>4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Testi</dc:creator>
  <cp:lastModifiedBy>Giovanni Di Santo</cp:lastModifiedBy>
  <cp:revision>6</cp:revision>
  <dcterms:created xsi:type="dcterms:W3CDTF">2021-07-20T09:20:15Z</dcterms:created>
  <dcterms:modified xsi:type="dcterms:W3CDTF">2022-12-27T13:43:44Z</dcterms:modified>
</cp:coreProperties>
</file>