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4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97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06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89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54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31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9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92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15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86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25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27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BC6DBB-426B-4F6A-A236-90EC893673FC}" type="datetimeFigureOut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27/12/2022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D21E8-A2AB-412F-997E-1BDB9800295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13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hyperlink" Target="https://kubernetes.io/docs/concepts/cluster-administration/addons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97" y="-1841124"/>
            <a:ext cx="7447702" cy="1053064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D5EE6-53B5-78A7-B740-D0561483B43B}"/>
              </a:ext>
            </a:extLst>
          </p:cNvPr>
          <p:cNvSpPr txBox="1"/>
          <p:nvPr/>
        </p:nvSpPr>
        <p:spPr>
          <a:xfrm>
            <a:off x="2365797" y="118010"/>
            <a:ext cx="7601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 err="1"/>
              <a:t>Kubernetes</a:t>
            </a:r>
            <a:endParaRPr lang="it-IT" sz="2000" b="1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/>
              <a:t>Focus sui componenti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5C07D223-ECAD-7174-458A-F5E1C86AB0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27FEB71-282B-7DB1-0755-BB984AEB0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11" y="1080981"/>
            <a:ext cx="11092873" cy="510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79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89"/>
    </mc:Choice>
    <mc:Fallback xmlns="">
      <p:transition spd="slow" advTm="135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D5EE6-53B5-78A7-B740-D0561483B43B}"/>
              </a:ext>
            </a:extLst>
          </p:cNvPr>
          <p:cNvSpPr txBox="1"/>
          <p:nvPr/>
        </p:nvSpPr>
        <p:spPr>
          <a:xfrm>
            <a:off x="2365797" y="118010"/>
            <a:ext cx="7601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 err="1"/>
              <a:t>Kubernetes</a:t>
            </a:r>
            <a:endParaRPr lang="it-IT" sz="2000" b="1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/>
              <a:t>Focus sui componenti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5C07D223-ECAD-7174-458A-F5E1C86AB0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E6E4B9-D6C9-2D8D-4716-73F026BE48A6}"/>
              </a:ext>
            </a:extLst>
          </p:cNvPr>
          <p:cNvSpPr txBox="1"/>
          <p:nvPr/>
        </p:nvSpPr>
        <p:spPr>
          <a:xfrm>
            <a:off x="923637" y="15313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D12484-F792-AFB2-E371-1670B62EC7D0}"/>
              </a:ext>
            </a:extLst>
          </p:cNvPr>
          <p:cNvSpPr txBox="1"/>
          <p:nvPr/>
        </p:nvSpPr>
        <p:spPr>
          <a:xfrm>
            <a:off x="443345" y="1041340"/>
            <a:ext cx="1122218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 control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Cloud-controller-manager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E’ un altro attore del control-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plane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Incapsula le logiche per integrare il cluster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Kubernetes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cloud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Permette il link tra il cluster e le API del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cLoud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provider specifico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E’ presente solo in contesti cloud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caso di installazione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Kubernetes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on-premise o su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vm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locali questo componente non è presente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Una serie di servizi sono incapsulati in un unico binario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controller,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controller, Service controller</a:t>
            </a:r>
            <a:endParaRPr lang="it-IT" b="0" dirty="0">
              <a:effectLst/>
            </a:endParaRPr>
          </a:p>
          <a:p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469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89"/>
    </mc:Choice>
    <mc:Fallback xmlns="">
      <p:transition spd="slow" advTm="135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D5EE6-53B5-78A7-B740-D0561483B43B}"/>
              </a:ext>
            </a:extLst>
          </p:cNvPr>
          <p:cNvSpPr txBox="1"/>
          <p:nvPr/>
        </p:nvSpPr>
        <p:spPr>
          <a:xfrm>
            <a:off x="2365797" y="118010"/>
            <a:ext cx="7601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 err="1"/>
              <a:t>Kubernetes</a:t>
            </a:r>
            <a:endParaRPr lang="it-IT" sz="2000" b="1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/>
              <a:t>Focus sui componenti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5C07D223-ECAD-7174-458A-F5E1C86AB0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E6E4B9-D6C9-2D8D-4716-73F026BE48A6}"/>
              </a:ext>
            </a:extLst>
          </p:cNvPr>
          <p:cNvSpPr txBox="1"/>
          <p:nvPr/>
        </p:nvSpPr>
        <p:spPr>
          <a:xfrm>
            <a:off x="923637" y="15313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D12484-F792-AFB2-E371-1670B62EC7D0}"/>
              </a:ext>
            </a:extLst>
          </p:cNvPr>
          <p:cNvSpPr txBox="1"/>
          <p:nvPr/>
        </p:nvSpPr>
        <p:spPr>
          <a:xfrm>
            <a:off x="443345" y="1041340"/>
            <a:ext cx="1122218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Componenti dei nodi -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Kubelet</a:t>
            </a:r>
            <a:endParaRPr lang="it-IT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E’ il gestore del nodo (il capitano della nave) - E’ un agent che è presente su tutti i nodi</a:t>
            </a:r>
            <a:endParaRPr lang="it-IT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E’ il responsabile della comunicazione con l’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apiserver</a:t>
            </a:r>
            <a:endParaRPr lang="it-IT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 si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deploya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kubeadm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 va installato manualmente sui nodi ed avviato come servizio</a:t>
            </a:r>
            <a:endParaRPr lang="it-IT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Permette la gestione dei POD e assicura che i container girano sotto i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</a:t>
            </a:r>
            <a:endParaRPr lang="it-IT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Tutti i container che non sono stati creati tramite K8S non vengono monitorati</a:t>
            </a:r>
            <a:endParaRPr lang="it-IT" b="0" dirty="0">
              <a:effectLst/>
            </a:endParaRPr>
          </a:p>
          <a:p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61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89"/>
    </mc:Choice>
    <mc:Fallback xmlns="">
      <p:transition spd="slow" advTm="135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D5EE6-53B5-78A7-B740-D0561483B43B}"/>
              </a:ext>
            </a:extLst>
          </p:cNvPr>
          <p:cNvSpPr txBox="1"/>
          <p:nvPr/>
        </p:nvSpPr>
        <p:spPr>
          <a:xfrm>
            <a:off x="2365797" y="118010"/>
            <a:ext cx="7601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 err="1"/>
              <a:t>Kubernetes</a:t>
            </a:r>
            <a:endParaRPr lang="it-IT" sz="2000" b="1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/>
              <a:t>Focus sui componenti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5C07D223-ECAD-7174-458A-F5E1C86AB0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E6E4B9-D6C9-2D8D-4716-73F026BE48A6}"/>
              </a:ext>
            </a:extLst>
          </p:cNvPr>
          <p:cNvSpPr txBox="1"/>
          <p:nvPr/>
        </p:nvSpPr>
        <p:spPr>
          <a:xfrm>
            <a:off x="923637" y="15313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2F83E2D-3C9E-5D5D-AF16-0527E0EA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686" y="4394200"/>
            <a:ext cx="300037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4ACDB7-020C-BC8A-20F5-0D73C2E7221F}"/>
              </a:ext>
            </a:extLst>
          </p:cNvPr>
          <p:cNvSpPr txBox="1"/>
          <p:nvPr/>
        </p:nvSpPr>
        <p:spPr>
          <a:xfrm>
            <a:off x="701963" y="1150494"/>
            <a:ext cx="105663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Componenti dei nodi -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-proxy</a:t>
            </a:r>
            <a:endParaRPr lang="it-IT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E’ un componente presente su tutti i nodi</a:t>
            </a:r>
            <a:endParaRPr lang="it-IT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Agisce come servizio e permette la comunicazione tra i nodi</a:t>
            </a:r>
            <a:endParaRPr lang="it-IT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Prevede una serie di regole per consentire la comunicazione intra cluster e extra cluster</a:t>
            </a:r>
            <a:endParaRPr lang="it-IT" b="0" dirty="0">
              <a:effectLst/>
            </a:endParaRPr>
          </a:p>
          <a:p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54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89"/>
    </mc:Choice>
    <mc:Fallback xmlns="">
      <p:transition spd="slow" advTm="135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D5EE6-53B5-78A7-B740-D0561483B43B}"/>
              </a:ext>
            </a:extLst>
          </p:cNvPr>
          <p:cNvSpPr txBox="1"/>
          <p:nvPr/>
        </p:nvSpPr>
        <p:spPr>
          <a:xfrm>
            <a:off x="2365797" y="118010"/>
            <a:ext cx="7601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 err="1"/>
              <a:t>Kubernetes</a:t>
            </a:r>
            <a:endParaRPr lang="it-IT" sz="2000" b="1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/>
              <a:t>Focus sui componenti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5C07D223-ECAD-7174-458A-F5E1C86AB0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E6E4B9-D6C9-2D8D-4716-73F026BE48A6}"/>
              </a:ext>
            </a:extLst>
          </p:cNvPr>
          <p:cNvSpPr txBox="1"/>
          <p:nvPr/>
        </p:nvSpPr>
        <p:spPr>
          <a:xfrm>
            <a:off x="923637" y="153138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Componenti dei nodi - Kube-proxy</a:t>
            </a:r>
            <a:endParaRPr lang="it-IT" b="0">
              <a:effectLst/>
            </a:endParaRPr>
          </a:p>
          <a:p>
            <a:br>
              <a:rPr lang="it-IT"/>
            </a:br>
            <a:endParaRPr lang="it-IT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094F08E-384E-4033-CFE2-98D4C4C03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985" y="3632200"/>
            <a:ext cx="61531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19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89"/>
    </mc:Choice>
    <mc:Fallback xmlns="">
      <p:transition spd="slow" advTm="135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D5EE6-53B5-78A7-B740-D0561483B43B}"/>
              </a:ext>
            </a:extLst>
          </p:cNvPr>
          <p:cNvSpPr txBox="1"/>
          <p:nvPr/>
        </p:nvSpPr>
        <p:spPr>
          <a:xfrm>
            <a:off x="2365797" y="118010"/>
            <a:ext cx="7601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 err="1"/>
              <a:t>Kubernetes</a:t>
            </a:r>
            <a:endParaRPr lang="it-IT" sz="2000" b="1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/>
              <a:t>Focus sui componenti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5C07D223-ECAD-7174-458A-F5E1C86AB0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E6E4B9-D6C9-2D8D-4716-73F026BE48A6}"/>
              </a:ext>
            </a:extLst>
          </p:cNvPr>
          <p:cNvSpPr txBox="1"/>
          <p:nvPr/>
        </p:nvSpPr>
        <p:spPr>
          <a:xfrm>
            <a:off x="831273" y="931022"/>
            <a:ext cx="109728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Gli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Addons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Sono una serie di componenti aggiuntivi per arricchire le funzionalità del cluster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sng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5"/>
              </a:rPr>
              <a:t>https://kubernetes.io/docs/concepts/cluster-administration/addons/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DNS è uno degli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addons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strettamente necessari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perchè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permette il service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discovery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dei servizi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Ogni container avviato in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kubernetes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ingloba già questo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addon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Dashboard (Web UI) : consente la gestione semplificata del cluster tramite UI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Container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Resources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Monitoring: implementa una dashboard con delle metriche legate alle performance del cluster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Cluster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level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logging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consente di salvare in una dashboard centralizzata i log dei container</a:t>
            </a:r>
            <a:endParaRPr lang="it-IT" b="0" dirty="0">
              <a:effectLst/>
            </a:endParaRPr>
          </a:p>
          <a:p>
            <a:br>
              <a:rPr lang="it-IT" b="0" dirty="0">
                <a:effectLst/>
              </a:rPr>
            </a:br>
            <a:br>
              <a:rPr lang="it-IT" b="0" dirty="0">
                <a:effectLst/>
              </a:rPr>
            </a:b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289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89"/>
    </mc:Choice>
    <mc:Fallback xmlns="">
      <p:transition spd="slow" advTm="135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97" y="-1841124"/>
            <a:ext cx="7447702" cy="1053064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D5EE6-53B5-78A7-B740-D0561483B43B}"/>
              </a:ext>
            </a:extLst>
          </p:cNvPr>
          <p:cNvSpPr txBox="1"/>
          <p:nvPr/>
        </p:nvSpPr>
        <p:spPr>
          <a:xfrm>
            <a:off x="2365797" y="118010"/>
            <a:ext cx="7601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 err="1"/>
              <a:t>Kubernetes</a:t>
            </a:r>
            <a:endParaRPr lang="it-IT" sz="2000" b="1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/>
              <a:t>Focus sui componenti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5C07D223-ECAD-7174-458A-F5E1C86AB0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09F951-9413-B59F-3934-CB476FCA9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3744913"/>
            <a:ext cx="65627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851BBB-D0C5-C872-3FF5-847DCA953629}"/>
              </a:ext>
            </a:extLst>
          </p:cNvPr>
          <p:cNvSpPr txBox="1"/>
          <p:nvPr/>
        </p:nvSpPr>
        <p:spPr>
          <a:xfrm>
            <a:off x="544945" y="1272392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 control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kube-apiserver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Espone le API per le funzionalità del cluster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E’ il punto cruciale dove avvengono tutte le modifiche al cluster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E’ composto da vari processi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 esempio è il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retrieve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delle informazioni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sui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</a:t>
            </a:r>
            <a:r>
              <a:rPr lang="it-IT" dirty="0"/>
              <a:t> 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la creazione di nuovi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</a:t>
            </a:r>
            <a:endParaRPr lang="it-IT" b="0" dirty="0">
              <a:effectLst/>
            </a:endParaRPr>
          </a:p>
          <a:p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45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89"/>
    </mc:Choice>
    <mc:Fallback xmlns="">
      <p:transition spd="slow" advTm="135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97" y="-1841124"/>
            <a:ext cx="7447702" cy="1053064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D5EE6-53B5-78A7-B740-D0561483B43B}"/>
              </a:ext>
            </a:extLst>
          </p:cNvPr>
          <p:cNvSpPr txBox="1"/>
          <p:nvPr/>
        </p:nvSpPr>
        <p:spPr>
          <a:xfrm>
            <a:off x="2365797" y="118010"/>
            <a:ext cx="7601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 err="1"/>
              <a:t>Kubernetes</a:t>
            </a:r>
            <a:endParaRPr lang="it-IT" sz="2000" b="1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/>
              <a:t>Focus sui componenti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5C07D223-ECAD-7174-458A-F5E1C86AB0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851BBB-D0C5-C872-3FF5-847DCA953629}"/>
              </a:ext>
            </a:extLst>
          </p:cNvPr>
          <p:cNvSpPr txBox="1"/>
          <p:nvPr/>
        </p:nvSpPr>
        <p:spPr>
          <a:xfrm>
            <a:off x="544945" y="127239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 control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kube-apiserver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br>
              <a:rPr lang="it-IT" b="0" dirty="0">
                <a:effectLst/>
              </a:rPr>
            </a:b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Il flusso principale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2CA62D-2707-A48C-F569-BD01DDF35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222" y="2013672"/>
            <a:ext cx="3715420" cy="32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43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89"/>
    </mc:Choice>
    <mc:Fallback xmlns="">
      <p:transition spd="slow" advTm="135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97" y="-1841124"/>
            <a:ext cx="7447702" cy="1053064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D5EE6-53B5-78A7-B740-D0561483B43B}"/>
              </a:ext>
            </a:extLst>
          </p:cNvPr>
          <p:cNvSpPr txBox="1"/>
          <p:nvPr/>
        </p:nvSpPr>
        <p:spPr>
          <a:xfrm>
            <a:off x="2365797" y="118010"/>
            <a:ext cx="7601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 err="1"/>
              <a:t>Kubernetes</a:t>
            </a:r>
            <a:endParaRPr lang="it-IT" sz="2000" b="1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/>
              <a:t>Focus sui componenti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5C07D223-ECAD-7174-458A-F5E1C86AB0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851BBB-D0C5-C872-3FF5-847DCA953629}"/>
              </a:ext>
            </a:extLst>
          </p:cNvPr>
          <p:cNvSpPr txBox="1"/>
          <p:nvPr/>
        </p:nvSpPr>
        <p:spPr>
          <a:xfrm>
            <a:off x="544945" y="1272392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 control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ETCD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E’ il database del cluster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Database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key:value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Solo quando la modifica viene salvata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nel database si può ritenere applicata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 cluster</a:t>
            </a:r>
            <a:endParaRPr lang="it-IT" b="0" dirty="0">
              <a:effectLst/>
            </a:endParaRPr>
          </a:p>
          <a:p>
            <a:br>
              <a:rPr lang="it-IT" dirty="0"/>
            </a:br>
            <a:endParaRPr lang="it-I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090003-5B29-49DA-41F7-EFB47838D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600" y="1788856"/>
            <a:ext cx="7196502" cy="338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46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89"/>
    </mc:Choice>
    <mc:Fallback xmlns="">
      <p:transition spd="slow" advTm="135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97" y="-1841124"/>
            <a:ext cx="7447702" cy="1053064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D5EE6-53B5-78A7-B740-D0561483B43B}"/>
              </a:ext>
            </a:extLst>
          </p:cNvPr>
          <p:cNvSpPr txBox="1"/>
          <p:nvPr/>
        </p:nvSpPr>
        <p:spPr>
          <a:xfrm>
            <a:off x="2365797" y="118010"/>
            <a:ext cx="7601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 err="1"/>
              <a:t>Kubernetes</a:t>
            </a:r>
            <a:endParaRPr lang="it-IT" sz="2000" b="1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/>
              <a:t>Focus sui componenti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5C07D223-ECAD-7174-458A-F5E1C86AB0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851BBB-D0C5-C872-3FF5-847DCA953629}"/>
              </a:ext>
            </a:extLst>
          </p:cNvPr>
          <p:cNvSpPr txBox="1"/>
          <p:nvPr/>
        </p:nvSpPr>
        <p:spPr>
          <a:xfrm>
            <a:off x="544945" y="1272392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 control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ETCD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Ogni componente è possibile installarlo in due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modalità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 zero: scaricando i sorgenti e avviando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l’eseguibile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Installando tramite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kubeadm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che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deploya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 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componenti su tutto il cluster automaticamente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 servizio è in ascolto sulla porta 2379</a:t>
            </a:r>
            <a:endParaRPr lang="it-IT" b="0" dirty="0">
              <a:effectLst/>
            </a:endParaRPr>
          </a:p>
          <a:p>
            <a:br>
              <a:rPr lang="it-IT" dirty="0"/>
            </a:br>
            <a:endParaRPr lang="it-IT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6FD4148-FE4D-1BAE-CFA5-6B27898EE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069" y="1963256"/>
            <a:ext cx="62293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25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89"/>
    </mc:Choice>
    <mc:Fallback xmlns="">
      <p:transition spd="slow" advTm="135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97" y="-1841124"/>
            <a:ext cx="7447702" cy="1053064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D5EE6-53B5-78A7-B740-D0561483B43B}"/>
              </a:ext>
            </a:extLst>
          </p:cNvPr>
          <p:cNvSpPr txBox="1"/>
          <p:nvPr/>
        </p:nvSpPr>
        <p:spPr>
          <a:xfrm>
            <a:off x="2365797" y="118010"/>
            <a:ext cx="7601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 err="1"/>
              <a:t>Kubernetes</a:t>
            </a:r>
            <a:endParaRPr lang="it-IT" sz="2000" b="1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/>
              <a:t>Focus sui componenti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5C07D223-ECAD-7174-458A-F5E1C86AB0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03364B0-17C9-BD96-8F7E-7AFE9C3B8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294" y="1724808"/>
            <a:ext cx="48101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65C38069-2A25-5932-0BE3-4616323C3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182" y="4742129"/>
            <a:ext cx="45434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E6E4B9-D6C9-2D8D-4716-73F026BE48A6}"/>
              </a:ext>
            </a:extLst>
          </p:cNvPr>
          <p:cNvSpPr txBox="1"/>
          <p:nvPr/>
        </p:nvSpPr>
        <p:spPr>
          <a:xfrm>
            <a:off x="923637" y="153138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 control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ETCD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Tramite l’installazione mediante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kubeadm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 database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etcd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viene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deployato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come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</a:t>
            </a:r>
            <a:endParaRPr lang="it-IT" b="0" dirty="0">
              <a:effectLst/>
            </a:endParaRPr>
          </a:p>
          <a:p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375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89"/>
    </mc:Choice>
    <mc:Fallback xmlns="">
      <p:transition spd="slow" advTm="135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D5EE6-53B5-78A7-B740-D0561483B43B}"/>
              </a:ext>
            </a:extLst>
          </p:cNvPr>
          <p:cNvSpPr txBox="1"/>
          <p:nvPr/>
        </p:nvSpPr>
        <p:spPr>
          <a:xfrm>
            <a:off x="2365797" y="118010"/>
            <a:ext cx="7601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 err="1"/>
              <a:t>Kubernetes</a:t>
            </a:r>
            <a:endParaRPr lang="it-IT" sz="2000" b="1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/>
              <a:t>Focus sui componenti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5C07D223-ECAD-7174-458A-F5E1C86AB0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E6E4B9-D6C9-2D8D-4716-73F026BE48A6}"/>
              </a:ext>
            </a:extLst>
          </p:cNvPr>
          <p:cNvSpPr txBox="1"/>
          <p:nvPr/>
        </p:nvSpPr>
        <p:spPr>
          <a:xfrm>
            <a:off x="923637" y="15313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D12484-F792-AFB2-E371-1670B62EC7D0}"/>
              </a:ext>
            </a:extLst>
          </p:cNvPr>
          <p:cNvSpPr txBox="1"/>
          <p:nvPr/>
        </p:nvSpPr>
        <p:spPr>
          <a:xfrm>
            <a:off x="923637" y="104134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 control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Kube-Scheduler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Assegna le risorse tra i nodi del cluster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Es: se un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non è ancora assegnato procede con l’assegnazione ad un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Constraints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affinity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 data-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locality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sono attori quando si esegue l’assegnazione delle risorse</a:t>
            </a:r>
            <a:endParaRPr lang="it-IT" b="0" dirty="0">
              <a:effectLst/>
            </a:endParaRPr>
          </a:p>
          <a:p>
            <a:br>
              <a:rPr lang="it-IT" dirty="0"/>
            </a:br>
            <a:endParaRPr lang="it-IT" dirty="0"/>
          </a:p>
        </p:txBody>
      </p:sp>
      <p:pic>
        <p:nvPicPr>
          <p:cNvPr id="6148" name="Picture 4" descr="Kubernetes Scheduler 101">
            <a:extLst>
              <a:ext uri="{FF2B5EF4-FFF2-40B4-BE49-F238E27FC236}">
                <a16:creationId xmlns:a16="http://schemas.microsoft.com/office/drawing/2014/main" id="{78072C1D-B10A-EA37-0190-4099AB3EE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772" y="2439514"/>
            <a:ext cx="7175628" cy="403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2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89"/>
    </mc:Choice>
    <mc:Fallback xmlns="">
      <p:transition spd="slow" advTm="135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D5EE6-53B5-78A7-B740-D0561483B43B}"/>
              </a:ext>
            </a:extLst>
          </p:cNvPr>
          <p:cNvSpPr txBox="1"/>
          <p:nvPr/>
        </p:nvSpPr>
        <p:spPr>
          <a:xfrm>
            <a:off x="2365797" y="118010"/>
            <a:ext cx="7601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 err="1"/>
              <a:t>Kubernetes</a:t>
            </a:r>
            <a:endParaRPr lang="it-IT" sz="2000" b="1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/>
              <a:t>Focus sui componenti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5C07D223-ECAD-7174-458A-F5E1C86AB0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E6E4B9-D6C9-2D8D-4716-73F026BE48A6}"/>
              </a:ext>
            </a:extLst>
          </p:cNvPr>
          <p:cNvSpPr txBox="1"/>
          <p:nvPr/>
        </p:nvSpPr>
        <p:spPr>
          <a:xfrm>
            <a:off x="923637" y="15313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D12484-F792-AFB2-E371-1670B62EC7D0}"/>
              </a:ext>
            </a:extLst>
          </p:cNvPr>
          <p:cNvSpPr txBox="1"/>
          <p:nvPr/>
        </p:nvSpPr>
        <p:spPr>
          <a:xfrm>
            <a:off x="443346" y="1041340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 control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Kube-Scheduler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Come fa lo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scheduler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ad assegnare i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ai nodi?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Calcola il grado di affinità in base a:</a:t>
            </a:r>
            <a:endParaRPr lang="it-IT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br>
              <a:rPr lang="it-IT" b="0" dirty="0">
                <a:effectLst/>
              </a:rPr>
            </a:br>
            <a:r>
              <a:rPr lang="it-IT" b="0" dirty="0">
                <a:effectLst/>
              </a:rPr>
              <a:t>- 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Requisiti del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</a:t>
            </a:r>
            <a:endParaRPr lang="it-I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Le risorse libere sui nodi dopo aver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deloyato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il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</a:t>
            </a:r>
            <a:endParaRPr lang="it-IT" b="0" dirty="0">
              <a:effectLst/>
            </a:endParaRPr>
          </a:p>
          <a:p>
            <a:br>
              <a:rPr lang="it-IT" dirty="0"/>
            </a:br>
            <a:endParaRPr lang="it-IT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75396FE-A1B2-D20B-D526-D5E875818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275" y="4145225"/>
            <a:ext cx="62007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2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89"/>
    </mc:Choice>
    <mc:Fallback xmlns="">
      <p:transition spd="slow" advTm="135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D5EE6-53B5-78A7-B740-D0561483B43B}"/>
              </a:ext>
            </a:extLst>
          </p:cNvPr>
          <p:cNvSpPr txBox="1"/>
          <p:nvPr/>
        </p:nvSpPr>
        <p:spPr>
          <a:xfrm>
            <a:off x="2365797" y="118010"/>
            <a:ext cx="7601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 err="1"/>
              <a:t>Kubernetes</a:t>
            </a:r>
            <a:endParaRPr lang="it-IT" sz="2000" b="1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/>
              <a:t>Focus sui componenti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1400" dirty="0"/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5C07D223-ECAD-7174-458A-F5E1C86AB0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AE6E4B9-D6C9-2D8D-4716-73F026BE48A6}"/>
              </a:ext>
            </a:extLst>
          </p:cNvPr>
          <p:cNvSpPr txBox="1"/>
          <p:nvPr/>
        </p:nvSpPr>
        <p:spPr>
          <a:xfrm>
            <a:off x="923637" y="15313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D12484-F792-AFB2-E371-1670B62EC7D0}"/>
              </a:ext>
            </a:extLst>
          </p:cNvPr>
          <p:cNvSpPr txBox="1"/>
          <p:nvPr/>
        </p:nvSpPr>
        <p:spPr>
          <a:xfrm>
            <a:off x="443345" y="1041340"/>
            <a:ext cx="112221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 control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-controller-manager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E’ un altro attore del control-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plane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E’ un insieme di processi controller che per semplicità sono incapsulati in un unico binario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</a:t>
            </a:r>
            <a:r>
              <a:rPr lang="it-IT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-controller: 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responsabile per il fault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dedect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dei nodi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Replication-controller: 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verifica il corretto numero di repliche per ogni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 ne avvia altre istanze se serve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Endpoints-controller: 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gestisce i terminatori del cluster (join tra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pods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 servizi)</a:t>
            </a:r>
            <a:endParaRPr lang="it-I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it-IT" b="0" dirty="0">
                <a:effectLst/>
              </a:rPr>
            </a:br>
            <a:r>
              <a:rPr lang="it-IT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 Accounts &amp; Token controller: 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gestisce le credenziali e i token di accesso per i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namespaces</a:t>
            </a:r>
            <a:endParaRPr lang="it-IT" b="0" dirty="0">
              <a:effectLst/>
            </a:endParaRPr>
          </a:p>
          <a:p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07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89"/>
    </mc:Choice>
    <mc:Fallback xmlns="">
      <p:transition spd="slow" advTm="135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736</Words>
  <Application>Microsoft Office PowerPoint</Application>
  <PresentationFormat>Widescreen</PresentationFormat>
  <Paragraphs>109</Paragraphs>
  <Slides>14</Slides>
  <Notes>0</Notes>
  <HiddenSlides>0</HiddenSlides>
  <MMClips>14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Testi</dc:creator>
  <cp:lastModifiedBy>Giovanni Di Santo</cp:lastModifiedBy>
  <cp:revision>7</cp:revision>
  <dcterms:created xsi:type="dcterms:W3CDTF">2021-07-20T09:20:15Z</dcterms:created>
  <dcterms:modified xsi:type="dcterms:W3CDTF">2022-12-27T17:41:37Z</dcterms:modified>
</cp:coreProperties>
</file>