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6"/>
  </p:notesMasterIdLst>
  <p:handoutMasterIdLst>
    <p:handoutMasterId r:id="rId27"/>
  </p:handoutMasterIdLst>
  <p:sldIdLst>
    <p:sldId id="267" r:id="rId5"/>
    <p:sldId id="283" r:id="rId6"/>
    <p:sldId id="284" r:id="rId7"/>
    <p:sldId id="278" r:id="rId8"/>
    <p:sldId id="285" r:id="rId9"/>
    <p:sldId id="292" r:id="rId10"/>
    <p:sldId id="286" r:id="rId11"/>
    <p:sldId id="287" r:id="rId12"/>
    <p:sldId id="288" r:id="rId13"/>
    <p:sldId id="289" r:id="rId14"/>
    <p:sldId id="290" r:id="rId15"/>
    <p:sldId id="291" r:id="rId16"/>
    <p:sldId id="279" r:id="rId17"/>
    <p:sldId id="280" r:id="rId18"/>
    <p:sldId id="281" r:id="rId19"/>
    <p:sldId id="269" r:id="rId20"/>
    <p:sldId id="271" r:id="rId21"/>
    <p:sldId id="272" r:id="rId22"/>
    <p:sldId id="273" r:id="rId23"/>
    <p:sldId id="282" r:id="rId24"/>
    <p:sldId id="277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514-4EFA-8242-05C3FB47F5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514-4EFA-8242-05C3FB47F5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514-4EFA-8242-05C3FB47F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-891150832"/>
        <c:axId val="-891145392"/>
      </c:barChart>
      <c:catAx>
        <c:axId val="-89115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91145392"/>
        <c:crosses val="autoZero"/>
        <c:auto val="1"/>
        <c:lblAlgn val="ctr"/>
        <c:lblOffset val="100"/>
        <c:noMultiLvlLbl val="0"/>
      </c:catAx>
      <c:valAx>
        <c:axId val="-89114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9115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41141F-3FE3-4E69-BA1B-B1022C76134F}" type="presOf" srcId="{0791135C-9DAB-47F6-BE9C-A3E56A2DDA50}" destId="{5282638F-EFF2-4770-BB1A-21455422E45D}" srcOrd="0" destOrd="1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E694B157-BB09-40E7-9144-6278540E0676}" type="presOf" srcId="{789CD6DB-3A68-4A41-90BD-4F0CBB3617D1}" destId="{80259B02-529C-422B-91BE-D70198BA9F6C}" srcOrd="0" destOrd="1" presId="urn:microsoft.com/office/officeart/2005/8/layout/list1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11/6/2017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11/6/2017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11/6/2017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11/6/2017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?token=%3ctoke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 Era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Sameer </a:t>
            </a:r>
            <a:r>
              <a:rPr lang="en-US" dirty="0" err="1" smtClean="0"/>
              <a:t>mahajan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4" y="561975"/>
            <a:ext cx="107346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1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37" y="547687"/>
            <a:ext cx="78295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4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9" y="542925"/>
            <a:ext cx="87344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841904"/>
              </p:ext>
            </p:extLst>
          </p:nvPr>
        </p:nvGraphicFramePr>
        <p:xfrm>
          <a:off x="1219200" y="1803400"/>
          <a:ext cx="9750425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5416969"/>
              </p:ext>
            </p:extLst>
          </p:nvPr>
        </p:nvGraphicFramePr>
        <p:xfrm>
          <a:off x="1219200" y="1803400"/>
          <a:ext cx="4773612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91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91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9" name="Content Placeholder 8" descr="Vertical Box List showing 3 groups arranged one below the other and bullet points are present under each group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3444386"/>
              </p:ext>
            </p:extLst>
          </p:nvPr>
        </p:nvGraphicFramePr>
        <p:xfrm>
          <a:off x="6196013" y="1803400"/>
          <a:ext cx="477361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4" y="666750"/>
            <a:ext cx="87915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3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781050"/>
            <a:ext cx="8686800" cy="529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1571625"/>
            <a:ext cx="83534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3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problems and solutions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Regression: real valued output, predicting house prices</a:t>
            </a:r>
            <a:endParaRPr lang="en-US" dirty="0"/>
          </a:p>
          <a:p>
            <a:r>
              <a:rPr lang="en-US" dirty="0" smtClean="0"/>
              <a:t>Classification: product reviews</a:t>
            </a:r>
            <a:endParaRPr lang="en-US" dirty="0"/>
          </a:p>
          <a:p>
            <a:r>
              <a:rPr lang="en-US" dirty="0" smtClean="0"/>
              <a:t>Clustering: unsupervised learning, document retrieval</a:t>
            </a:r>
          </a:p>
          <a:p>
            <a:r>
              <a:rPr lang="en-US" dirty="0" smtClean="0"/>
              <a:t>Recommender systems: product recommendation</a:t>
            </a:r>
          </a:p>
          <a:p>
            <a:r>
              <a:rPr lang="en-US" dirty="0" smtClean="0"/>
              <a:t>Deep learning: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Python </a:t>
            </a:r>
            <a:endParaRPr lang="en-US" dirty="0"/>
          </a:p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Pandas 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 </a:t>
            </a:r>
            <a:r>
              <a:rPr lang="en-US" dirty="0" smtClean="0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24395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to remember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run -it -p 8888:8888 gcr.io/</a:t>
            </a:r>
            <a:r>
              <a:rPr lang="en-US" dirty="0" err="1" smtClean="0"/>
              <a:t>tensorflow</a:t>
            </a:r>
            <a:r>
              <a:rPr lang="en-US" dirty="0" smtClean="0"/>
              <a:t>/</a:t>
            </a:r>
            <a:r>
              <a:rPr lang="en-US" dirty="0" err="1" smtClean="0"/>
              <a:t>tensorflow</a:t>
            </a:r>
            <a:r>
              <a:rPr lang="en-US" dirty="0" smtClean="0"/>
              <a:t>           (to run the preinstalled container)</a:t>
            </a:r>
            <a:endParaRPr lang="en-US" dirty="0"/>
          </a:p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://localhost:8888</a:t>
            </a:r>
            <a:r>
              <a:rPr lang="en-US" dirty="0">
                <a:hlinkClick r:id="rId2"/>
              </a:rPr>
              <a:t>/?</a:t>
            </a:r>
            <a:r>
              <a:rPr lang="en-US" dirty="0" smtClean="0">
                <a:hlinkClick r:id="rId2"/>
              </a:rPr>
              <a:t>token=&lt;</a:t>
            </a:r>
            <a:r>
              <a:rPr lang="en-US" u="sng" dirty="0" smtClean="0">
                <a:hlinkClick r:id="rId2"/>
              </a:rPr>
              <a:t>token</a:t>
            </a:r>
            <a:r>
              <a:rPr lang="en-US" u="sng" dirty="0" smtClean="0"/>
              <a:t> id&gt;</a:t>
            </a:r>
            <a:r>
              <a:rPr lang="en-US" dirty="0" smtClean="0"/>
              <a:t>                                               (to connect  to </a:t>
            </a:r>
            <a:r>
              <a:rPr lang="en-US" dirty="0" err="1" smtClean="0"/>
              <a:t>jupyter</a:t>
            </a:r>
            <a:r>
              <a:rPr lang="en-US" dirty="0" smtClean="0"/>
              <a:t>  notebook)</a:t>
            </a:r>
          </a:p>
          <a:p>
            <a:r>
              <a:rPr lang="en-US" dirty="0" err="1" smtClean="0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(to get container id of running  container)</a:t>
            </a:r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exec -it &lt;container id&gt; bash</a:t>
            </a:r>
            <a:r>
              <a:rPr lang="en-US" dirty="0" smtClean="0"/>
              <a:t> (to enter the </a:t>
            </a:r>
            <a:r>
              <a:rPr lang="en-US" smtClean="0"/>
              <a:t>container)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Predicting house prices</a:t>
            </a:r>
          </a:p>
          <a:p>
            <a:r>
              <a:rPr lang="en-US" dirty="0" smtClean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62510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2" y="619125"/>
            <a:ext cx="107442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3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</a:p>
          <a:p>
            <a:r>
              <a:rPr lang="en-US" dirty="0" smtClean="0"/>
              <a:t>Analyze restaurant reviews</a:t>
            </a:r>
          </a:p>
        </p:txBody>
      </p:sp>
    </p:spTree>
    <p:extLst>
      <p:ext uri="{BB962C8B-B14F-4D97-AF65-F5344CB8AC3E}">
        <p14:creationId xmlns:p14="http://schemas.microsoft.com/office/powerpoint/2010/main" val="5071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114</TotalTime>
  <Words>226</Words>
  <Application>Microsoft Office PowerPoint</Application>
  <PresentationFormat>Custom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Constantia</vt:lpstr>
      <vt:lpstr>Books Classic 16x9</vt:lpstr>
      <vt:lpstr>Deep Learning Era</vt:lpstr>
      <vt:lpstr>PowerPoint Presentation</vt:lpstr>
      <vt:lpstr>PowerPoint Presentation</vt:lpstr>
      <vt:lpstr>Types of problems and solutions</vt:lpstr>
      <vt:lpstr>Introduction </vt:lpstr>
      <vt:lpstr>Commands to remember</vt:lpstr>
      <vt:lpstr>Regression </vt:lpstr>
      <vt:lpstr>PowerPoint Presentation</vt:lpstr>
      <vt:lpstr>Classification</vt:lpstr>
      <vt:lpstr>PowerPoint Presentation</vt:lpstr>
      <vt:lpstr>PowerPoint Presentation</vt:lpstr>
      <vt:lpstr>PowerPoint Presentation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Sameer Mahajan</dc:creator>
  <cp:lastModifiedBy>Sameer Mahajan</cp:lastModifiedBy>
  <cp:revision>20</cp:revision>
  <dcterms:created xsi:type="dcterms:W3CDTF">2017-11-05T11:37:40Z</dcterms:created>
  <dcterms:modified xsi:type="dcterms:W3CDTF">2017-11-06T06:54:43Z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