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3"/>
  </p:notesMasterIdLst>
  <p:handoutMasterIdLst>
    <p:handoutMasterId r:id="rId44"/>
  </p:handoutMasterIdLst>
  <p:sldIdLst>
    <p:sldId id="267" r:id="rId5"/>
    <p:sldId id="283" r:id="rId6"/>
    <p:sldId id="284" r:id="rId7"/>
    <p:sldId id="278" r:id="rId8"/>
    <p:sldId id="285" r:id="rId9"/>
    <p:sldId id="292" r:id="rId10"/>
    <p:sldId id="307" r:id="rId11"/>
    <p:sldId id="308" r:id="rId12"/>
    <p:sldId id="286" r:id="rId13"/>
    <p:sldId id="287" r:id="rId14"/>
    <p:sldId id="309" r:id="rId15"/>
    <p:sldId id="288" r:id="rId16"/>
    <p:sldId id="289" r:id="rId17"/>
    <p:sldId id="290" r:id="rId18"/>
    <p:sldId id="291" r:id="rId19"/>
    <p:sldId id="310" r:id="rId20"/>
    <p:sldId id="293" r:id="rId21"/>
    <p:sldId id="294" r:id="rId22"/>
    <p:sldId id="295" r:id="rId23"/>
    <p:sldId id="296" r:id="rId24"/>
    <p:sldId id="311" r:id="rId25"/>
    <p:sldId id="297" r:id="rId26"/>
    <p:sldId id="298" r:id="rId27"/>
    <p:sldId id="299" r:id="rId28"/>
    <p:sldId id="300" r:id="rId29"/>
    <p:sldId id="312" r:id="rId30"/>
    <p:sldId id="301" r:id="rId31"/>
    <p:sldId id="302" r:id="rId32"/>
    <p:sldId id="303" r:id="rId33"/>
    <p:sldId id="304" r:id="rId34"/>
    <p:sldId id="305" r:id="rId35"/>
    <p:sldId id="306" r:id="rId36"/>
    <p:sldId id="314" r:id="rId37"/>
    <p:sldId id="313" r:id="rId38"/>
    <p:sldId id="315" r:id="rId39"/>
    <p:sldId id="316" r:id="rId40"/>
    <p:sldId id="317" r:id="rId41"/>
    <p:sldId id="318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8" d="100"/>
          <a:sy n="68" d="100"/>
        </p:scale>
        <p:origin x="48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11/9/2017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11/9/2017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11/9/2017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ameermahajan/MLWorkshop/blob/master/1.%20Regression/Housing%2BPrices%2BPredictions.ipyn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ameermahajan/MLWorkshop/blob/master/2.%20Classification/Sentiment%2BAnalysis.ipyn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ameermahajan/MLWorkshop/blob/master/3.%20Clustering/Document%2BRetrieval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ameermahajan/MLWorkshop/blob/master/4.%20Recommenders/Song%2BRecommender.ipynb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sameermahajan/MLWorkshop/blob/master/5.%20Deep%20Learning/Image%2BRecognition.ipyn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?token=%3ctok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meermahajan/MLWorkshop/blob/master/0.%20Introduction/Getting%2BStarted%2Bwith%2BPython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eermahajan/MLWorkshop/blob/master/0.%20Introduction/Getting%2BStarted%2Bwith%2BPandas%2Band%2Bnumpy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Sameer </a:t>
            </a:r>
            <a:r>
              <a:rPr lang="en-US" dirty="0" err="1" smtClean="0"/>
              <a:t>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619125"/>
            <a:ext cx="107442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37" y="347662"/>
            <a:ext cx="92773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Analyze restaurant reviews</a:t>
            </a:r>
          </a:p>
        </p:txBody>
      </p:sp>
    </p:spTree>
    <p:extLst>
      <p:ext uri="{BB962C8B-B14F-4D97-AF65-F5344CB8AC3E}">
        <p14:creationId xmlns:p14="http://schemas.microsoft.com/office/powerpoint/2010/main" val="5071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4" y="561975"/>
            <a:ext cx="107346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7" y="547687"/>
            <a:ext cx="78295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542925"/>
            <a:ext cx="8734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228600"/>
            <a:ext cx="8963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Document retrieval</a:t>
            </a:r>
          </a:p>
        </p:txBody>
      </p:sp>
    </p:spTree>
    <p:extLst>
      <p:ext uri="{BB962C8B-B14F-4D97-AF65-F5344CB8AC3E}">
        <p14:creationId xmlns:p14="http://schemas.microsoft.com/office/powerpoint/2010/main" val="18839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619125"/>
            <a:ext cx="9715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37" y="595312"/>
            <a:ext cx="8820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4" y="666750"/>
            <a:ext cx="87915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723900"/>
            <a:ext cx="8648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37" y="385762"/>
            <a:ext cx="89725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Netflix movie recommendations based on user ratings</a:t>
            </a:r>
          </a:p>
          <a:p>
            <a:r>
              <a:rPr lang="en-US" dirty="0" smtClean="0"/>
              <a:t>Song recommender based on user listen count </a:t>
            </a:r>
          </a:p>
          <a:p>
            <a:r>
              <a:rPr lang="en-US" dirty="0" smtClean="0"/>
              <a:t>Facebook fiend recommender</a:t>
            </a:r>
          </a:p>
          <a:p>
            <a:r>
              <a:rPr lang="en-US" dirty="0" smtClean="0"/>
              <a:t>Popularity based: not personalized</a:t>
            </a:r>
          </a:p>
          <a:p>
            <a:r>
              <a:rPr lang="en-US" dirty="0" smtClean="0"/>
              <a:t>Classification based: features may not be available</a:t>
            </a:r>
          </a:p>
          <a:p>
            <a:r>
              <a:rPr lang="en-US" dirty="0" smtClean="0"/>
              <a:t>Co-occurrence based: who bought this also bought…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pip install </a:t>
            </a:r>
            <a:r>
              <a:rPr lang="en-US" dirty="0" err="1" smtClean="0"/>
              <a:t>scikit</a:t>
            </a:r>
            <a:r>
              <a:rPr lang="en-US" dirty="0" smtClean="0"/>
              <a:t>-surprise (in your </a:t>
            </a:r>
            <a:r>
              <a:rPr lang="en-US" dirty="0" err="1" smtClean="0"/>
              <a:t>docker</a:t>
            </a:r>
            <a:r>
              <a:rPr lang="en-US" dirty="0" smtClean="0"/>
              <a:t> container)</a:t>
            </a:r>
          </a:p>
        </p:txBody>
      </p:sp>
    </p:spTree>
    <p:extLst>
      <p:ext uri="{BB962C8B-B14F-4D97-AF65-F5344CB8AC3E}">
        <p14:creationId xmlns:p14="http://schemas.microsoft.com/office/powerpoint/2010/main" val="18823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7" y="585787"/>
            <a:ext cx="106108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9" y="638175"/>
            <a:ext cx="7362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538162"/>
            <a:ext cx="102584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49" y="757237"/>
            <a:ext cx="92297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and Neural Networks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Image recognition</a:t>
            </a:r>
          </a:p>
          <a:p>
            <a:r>
              <a:rPr lang="en-US" dirty="0" smtClean="0"/>
              <a:t>Deep features and transfer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590550"/>
            <a:ext cx="7943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519112"/>
            <a:ext cx="92964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781050"/>
            <a:ext cx="8686800" cy="529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571625"/>
            <a:ext cx="8353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600075"/>
            <a:ext cx="7915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4" y="647700"/>
            <a:ext cx="76485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4" y="1100137"/>
            <a:ext cx="78390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9" y="614362"/>
            <a:ext cx="10639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99" y="366712"/>
            <a:ext cx="90392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Neural Network from scratch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3947" y="457200"/>
            <a:ext cx="9980931" cy="1168400"/>
          </a:xfrm>
        </p:spPr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Neural Network from scratch using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2813" y="990600"/>
            <a:ext cx="9751060" cy="457200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Q&amp;A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138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 and solutions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Regression: real valued output, predicting house prices</a:t>
            </a:r>
            <a:endParaRPr lang="en-US" dirty="0"/>
          </a:p>
          <a:p>
            <a:r>
              <a:rPr lang="en-US" dirty="0" smtClean="0"/>
              <a:t>Classification: product reviews</a:t>
            </a:r>
            <a:endParaRPr lang="en-US" dirty="0"/>
          </a:p>
          <a:p>
            <a:r>
              <a:rPr lang="en-US" dirty="0" smtClean="0"/>
              <a:t>Clustering: unsupervised learning, document retrieval</a:t>
            </a:r>
          </a:p>
          <a:p>
            <a:r>
              <a:rPr lang="en-US" dirty="0" smtClean="0"/>
              <a:t>Recommender systems: product recommendation</a:t>
            </a:r>
          </a:p>
          <a:p>
            <a:r>
              <a:rPr lang="en-US" dirty="0" smtClean="0"/>
              <a:t>Deep learning: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Python 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24395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remember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-it -p 8888:8888 gcr.io/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en-US" dirty="0" smtClean="0"/>
              <a:t>           (to run the preinstalled container)</a:t>
            </a:r>
            <a:endParaRPr lang="en-US" dirty="0"/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://localhost:8888</a:t>
            </a:r>
            <a:r>
              <a:rPr lang="en-US" dirty="0">
                <a:hlinkClick r:id="rId2"/>
              </a:rPr>
              <a:t>/?</a:t>
            </a:r>
            <a:r>
              <a:rPr lang="en-US" dirty="0" smtClean="0">
                <a:hlinkClick r:id="rId2"/>
              </a:rPr>
              <a:t>token=&lt;</a:t>
            </a:r>
            <a:r>
              <a:rPr lang="en-US" u="sng" dirty="0" smtClean="0">
                <a:hlinkClick r:id="rId2"/>
              </a:rPr>
              <a:t>token</a:t>
            </a:r>
            <a:r>
              <a:rPr lang="en-US" u="sng" dirty="0" smtClean="0"/>
              <a:t> id&gt;</a:t>
            </a:r>
            <a:r>
              <a:rPr lang="en-US" dirty="0" smtClean="0"/>
              <a:t>                                               (to connect  to </a:t>
            </a:r>
            <a:r>
              <a:rPr lang="en-US" dirty="0" err="1" smtClean="0"/>
              <a:t>jupyter</a:t>
            </a:r>
            <a:r>
              <a:rPr lang="en-US" dirty="0" smtClean="0"/>
              <a:t>  notebook)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(to get container id of running  container)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exec -it &lt;container id&gt; bash (to enter the </a:t>
            </a:r>
            <a:r>
              <a:rPr lang="en-US" smtClean="0"/>
              <a:t>container)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4" y="300037"/>
            <a:ext cx="109251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4" y="838200"/>
            <a:ext cx="92487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house prices</a:t>
            </a:r>
          </a:p>
          <a:p>
            <a:r>
              <a:rPr lang="en-US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251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747</TotalTime>
  <Words>206</Words>
  <Application>Microsoft Office PowerPoint</Application>
  <PresentationFormat>Custom</PresentationFormat>
  <Paragraphs>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Constantia</vt:lpstr>
      <vt:lpstr>Books Classic 16x9</vt:lpstr>
      <vt:lpstr>Deep Learning Era</vt:lpstr>
      <vt:lpstr>PowerPoint Presentation</vt:lpstr>
      <vt:lpstr>PowerPoint Presentation</vt:lpstr>
      <vt:lpstr>Types of problems and solutions</vt:lpstr>
      <vt:lpstr>Introduction </vt:lpstr>
      <vt:lpstr>Commands to remember</vt:lpstr>
      <vt:lpstr>PowerPoint Presentation</vt:lpstr>
      <vt:lpstr>PowerPoint Presentation</vt:lpstr>
      <vt:lpstr>Regression </vt:lpstr>
      <vt:lpstr>PowerPoint Presentation</vt:lpstr>
      <vt:lpstr>PowerPoint Presentation</vt:lpstr>
      <vt:lpstr>Classification</vt:lpstr>
      <vt:lpstr>PowerPoint Presentation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Recommenders</vt:lpstr>
      <vt:lpstr>PowerPoint Presentation</vt:lpstr>
      <vt:lpstr>PowerPoint Presentation</vt:lpstr>
      <vt:lpstr>PowerPoint Presentation</vt:lpstr>
      <vt:lpstr>PowerPoint Presentation</vt:lpstr>
      <vt:lpstr>Deep Learning and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Neural Network from scratch</vt:lpstr>
      <vt:lpstr>Tensorflow </vt:lpstr>
      <vt:lpstr>Building Neural Network from scratch using tensorflow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Sameer Mahajan</dc:creator>
  <cp:lastModifiedBy>Sameer Mahajan</cp:lastModifiedBy>
  <cp:revision>46</cp:revision>
  <dcterms:created xsi:type="dcterms:W3CDTF">2017-11-05T11:37:40Z</dcterms:created>
  <dcterms:modified xsi:type="dcterms:W3CDTF">2017-11-09T05:15:28Z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