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53038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>
        <p:scale>
          <a:sx n="100" d="100"/>
          <a:sy n="100" d="100"/>
        </p:scale>
        <p:origin x="954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68013"/>
            <a:ext cx="6858000" cy="184652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85743"/>
            <a:ext cx="6858000" cy="128053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9A6A-FC09-4595-8904-5645DB5A892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B1AC-2F34-42D2-A847-E6D2C97F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4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9A6A-FC09-4595-8904-5645DB5A892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B1AC-2F34-42D2-A847-E6D2C97F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7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82380"/>
            <a:ext cx="1971675" cy="44947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82380"/>
            <a:ext cx="5800725" cy="44947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9A6A-FC09-4595-8904-5645DB5A892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B1AC-2F34-42D2-A847-E6D2C97F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0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9A6A-FC09-4595-8904-5645DB5A892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B1AC-2F34-42D2-A847-E6D2C97F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22277"/>
            <a:ext cx="7886700" cy="22062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549398"/>
            <a:ext cx="7886700" cy="116021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9A6A-FC09-4595-8904-5645DB5A892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B1AC-2F34-42D2-A847-E6D2C97F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7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11902"/>
            <a:ext cx="3886200" cy="33652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11902"/>
            <a:ext cx="3886200" cy="33652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9A6A-FC09-4595-8904-5645DB5A892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B1AC-2F34-42D2-A847-E6D2C97F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4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82380"/>
            <a:ext cx="7886700" cy="10251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00177"/>
            <a:ext cx="3868340" cy="6371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37374"/>
            <a:ext cx="3868340" cy="284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00177"/>
            <a:ext cx="3887391" cy="6371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37374"/>
            <a:ext cx="3887391" cy="284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9A6A-FC09-4595-8904-5645DB5A892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B1AC-2F34-42D2-A847-E6D2C97F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9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9A6A-FC09-4595-8904-5645DB5A892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B1AC-2F34-42D2-A847-E6D2C97F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1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9A6A-FC09-4595-8904-5645DB5A892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B1AC-2F34-42D2-A847-E6D2C97F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53589"/>
            <a:ext cx="2949178" cy="12375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63655"/>
            <a:ext cx="4629150" cy="37691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91151"/>
            <a:ext cx="2949178" cy="294780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9A6A-FC09-4595-8904-5645DB5A892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B1AC-2F34-42D2-A847-E6D2C97F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3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53589"/>
            <a:ext cx="2949178" cy="12375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63655"/>
            <a:ext cx="4629150" cy="376916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91151"/>
            <a:ext cx="2949178" cy="294780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9A6A-FC09-4595-8904-5645DB5A892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B1AC-2F34-42D2-A847-E6D2C97F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82380"/>
            <a:ext cx="7886700" cy="102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1902"/>
            <a:ext cx="7886700" cy="336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915873"/>
            <a:ext cx="205740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9A6A-FC09-4595-8904-5645DB5A892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915873"/>
            <a:ext cx="308610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915873"/>
            <a:ext cx="205740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2B1AC-2F34-42D2-A847-E6D2C97F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7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65975" y="1585123"/>
            <a:ext cx="1930400" cy="352425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282830" y="2137580"/>
            <a:ext cx="3867151" cy="3000065"/>
          </a:xfrm>
          <a:custGeom>
            <a:avLst/>
            <a:gdLst>
              <a:gd name="connsiteX0" fmla="*/ 0 w 5746750"/>
              <a:gd name="connsiteY0" fmla="*/ 698500 h 2901950"/>
              <a:gd name="connsiteX1" fmla="*/ 1879600 w 5746750"/>
              <a:gd name="connsiteY1" fmla="*/ 698500 h 2901950"/>
              <a:gd name="connsiteX2" fmla="*/ 1879600 w 5746750"/>
              <a:gd name="connsiteY2" fmla="*/ 0 h 2901950"/>
              <a:gd name="connsiteX3" fmla="*/ 4210050 w 5746750"/>
              <a:gd name="connsiteY3" fmla="*/ 0 h 2901950"/>
              <a:gd name="connsiteX4" fmla="*/ 4210050 w 5746750"/>
              <a:gd name="connsiteY4" fmla="*/ 1377950 h 2901950"/>
              <a:gd name="connsiteX5" fmla="*/ 5746750 w 5746750"/>
              <a:gd name="connsiteY5" fmla="*/ 1377950 h 2901950"/>
              <a:gd name="connsiteX6" fmla="*/ 5746750 w 5746750"/>
              <a:gd name="connsiteY6" fmla="*/ 2901950 h 2901950"/>
              <a:gd name="connsiteX7" fmla="*/ 12700 w 5746750"/>
              <a:gd name="connsiteY7" fmla="*/ 2901950 h 2901950"/>
              <a:gd name="connsiteX8" fmla="*/ 0 w 5746750"/>
              <a:gd name="connsiteY8" fmla="*/ 698500 h 2901950"/>
              <a:gd name="connsiteX0" fmla="*/ 117610 w 5851660"/>
              <a:gd name="connsiteY0" fmla="*/ 2901950 h 2901950"/>
              <a:gd name="connsiteX1" fmla="*/ 1984510 w 5851660"/>
              <a:gd name="connsiteY1" fmla="*/ 698500 h 2901950"/>
              <a:gd name="connsiteX2" fmla="*/ 1984510 w 5851660"/>
              <a:gd name="connsiteY2" fmla="*/ 0 h 2901950"/>
              <a:gd name="connsiteX3" fmla="*/ 4314960 w 5851660"/>
              <a:gd name="connsiteY3" fmla="*/ 0 h 2901950"/>
              <a:gd name="connsiteX4" fmla="*/ 4314960 w 5851660"/>
              <a:gd name="connsiteY4" fmla="*/ 1377950 h 2901950"/>
              <a:gd name="connsiteX5" fmla="*/ 5851660 w 5851660"/>
              <a:gd name="connsiteY5" fmla="*/ 1377950 h 2901950"/>
              <a:gd name="connsiteX6" fmla="*/ 5851660 w 5851660"/>
              <a:gd name="connsiteY6" fmla="*/ 2901950 h 2901950"/>
              <a:gd name="connsiteX7" fmla="*/ 117610 w 5851660"/>
              <a:gd name="connsiteY7" fmla="*/ 2901950 h 2901950"/>
              <a:gd name="connsiteX0" fmla="*/ 3867150 w 3867150"/>
              <a:gd name="connsiteY0" fmla="*/ 2901950 h 2901950"/>
              <a:gd name="connsiteX1" fmla="*/ 0 w 3867150"/>
              <a:gd name="connsiteY1" fmla="*/ 698500 h 2901950"/>
              <a:gd name="connsiteX2" fmla="*/ 0 w 3867150"/>
              <a:gd name="connsiteY2" fmla="*/ 0 h 2901950"/>
              <a:gd name="connsiteX3" fmla="*/ 2330450 w 3867150"/>
              <a:gd name="connsiteY3" fmla="*/ 0 h 2901950"/>
              <a:gd name="connsiteX4" fmla="*/ 2330450 w 3867150"/>
              <a:gd name="connsiteY4" fmla="*/ 1377950 h 2901950"/>
              <a:gd name="connsiteX5" fmla="*/ 3867150 w 3867150"/>
              <a:gd name="connsiteY5" fmla="*/ 1377950 h 2901950"/>
              <a:gd name="connsiteX6" fmla="*/ 3867150 w 3867150"/>
              <a:gd name="connsiteY6" fmla="*/ 2901950 h 2901950"/>
              <a:gd name="connsiteX0" fmla="*/ 3867150 w 3867150"/>
              <a:gd name="connsiteY0" fmla="*/ 2901950 h 2960955"/>
              <a:gd name="connsiteX1" fmla="*/ 19460 w 3867150"/>
              <a:gd name="connsiteY1" fmla="*/ 2929554 h 2960955"/>
              <a:gd name="connsiteX2" fmla="*/ 0 w 3867150"/>
              <a:gd name="connsiteY2" fmla="*/ 698500 h 2960955"/>
              <a:gd name="connsiteX3" fmla="*/ 0 w 3867150"/>
              <a:gd name="connsiteY3" fmla="*/ 0 h 2960955"/>
              <a:gd name="connsiteX4" fmla="*/ 2330450 w 3867150"/>
              <a:gd name="connsiteY4" fmla="*/ 0 h 2960955"/>
              <a:gd name="connsiteX5" fmla="*/ 2330450 w 3867150"/>
              <a:gd name="connsiteY5" fmla="*/ 1377950 h 2960955"/>
              <a:gd name="connsiteX6" fmla="*/ 3867150 w 3867150"/>
              <a:gd name="connsiteY6" fmla="*/ 1377950 h 2960955"/>
              <a:gd name="connsiteX7" fmla="*/ 3867150 w 3867150"/>
              <a:gd name="connsiteY7" fmla="*/ 2901950 h 2960955"/>
              <a:gd name="connsiteX0" fmla="*/ 3867150 w 3867150"/>
              <a:gd name="connsiteY0" fmla="*/ 2901950 h 3315197"/>
              <a:gd name="connsiteX1" fmla="*/ 19460 w 3867150"/>
              <a:gd name="connsiteY1" fmla="*/ 2929554 h 3315197"/>
              <a:gd name="connsiteX2" fmla="*/ 0 w 3867150"/>
              <a:gd name="connsiteY2" fmla="*/ 698500 h 3315197"/>
              <a:gd name="connsiteX3" fmla="*/ 0 w 3867150"/>
              <a:gd name="connsiteY3" fmla="*/ 0 h 3315197"/>
              <a:gd name="connsiteX4" fmla="*/ 2330450 w 3867150"/>
              <a:gd name="connsiteY4" fmla="*/ 0 h 3315197"/>
              <a:gd name="connsiteX5" fmla="*/ 2330450 w 3867150"/>
              <a:gd name="connsiteY5" fmla="*/ 1377950 h 3315197"/>
              <a:gd name="connsiteX6" fmla="*/ 3867150 w 3867150"/>
              <a:gd name="connsiteY6" fmla="*/ 1377950 h 3315197"/>
              <a:gd name="connsiteX7" fmla="*/ 3867150 w 3867150"/>
              <a:gd name="connsiteY7" fmla="*/ 2901950 h 3315197"/>
              <a:gd name="connsiteX0" fmla="*/ 3867150 w 3867150"/>
              <a:gd name="connsiteY0" fmla="*/ 2901950 h 3316029"/>
              <a:gd name="connsiteX1" fmla="*/ 19460 w 3867150"/>
              <a:gd name="connsiteY1" fmla="*/ 2929554 h 3316029"/>
              <a:gd name="connsiteX2" fmla="*/ 0 w 3867150"/>
              <a:gd name="connsiteY2" fmla="*/ 698500 h 3316029"/>
              <a:gd name="connsiteX3" fmla="*/ 0 w 3867150"/>
              <a:gd name="connsiteY3" fmla="*/ 0 h 3316029"/>
              <a:gd name="connsiteX4" fmla="*/ 2330450 w 3867150"/>
              <a:gd name="connsiteY4" fmla="*/ 0 h 3316029"/>
              <a:gd name="connsiteX5" fmla="*/ 2330450 w 3867150"/>
              <a:gd name="connsiteY5" fmla="*/ 1377950 h 3316029"/>
              <a:gd name="connsiteX6" fmla="*/ 3867150 w 3867150"/>
              <a:gd name="connsiteY6" fmla="*/ 1377950 h 3316029"/>
              <a:gd name="connsiteX7" fmla="*/ 3867150 w 3867150"/>
              <a:gd name="connsiteY7" fmla="*/ 2901950 h 3316029"/>
              <a:gd name="connsiteX0" fmla="*/ 3867150 w 3867150"/>
              <a:gd name="connsiteY0" fmla="*/ 2901950 h 3021152"/>
              <a:gd name="connsiteX1" fmla="*/ 19460 w 3867150"/>
              <a:gd name="connsiteY1" fmla="*/ 2929554 h 3021152"/>
              <a:gd name="connsiteX2" fmla="*/ 0 w 3867150"/>
              <a:gd name="connsiteY2" fmla="*/ 698500 h 3021152"/>
              <a:gd name="connsiteX3" fmla="*/ 0 w 3867150"/>
              <a:gd name="connsiteY3" fmla="*/ 0 h 3021152"/>
              <a:gd name="connsiteX4" fmla="*/ 2330450 w 3867150"/>
              <a:gd name="connsiteY4" fmla="*/ 0 h 3021152"/>
              <a:gd name="connsiteX5" fmla="*/ 2330450 w 3867150"/>
              <a:gd name="connsiteY5" fmla="*/ 1377950 h 3021152"/>
              <a:gd name="connsiteX6" fmla="*/ 3867150 w 3867150"/>
              <a:gd name="connsiteY6" fmla="*/ 1377950 h 3021152"/>
              <a:gd name="connsiteX7" fmla="*/ 3867150 w 3867150"/>
              <a:gd name="connsiteY7" fmla="*/ 2901950 h 3021152"/>
              <a:gd name="connsiteX0" fmla="*/ 3867150 w 3867150"/>
              <a:gd name="connsiteY0" fmla="*/ 2901950 h 2929554"/>
              <a:gd name="connsiteX1" fmla="*/ 19460 w 3867150"/>
              <a:gd name="connsiteY1" fmla="*/ 2929554 h 2929554"/>
              <a:gd name="connsiteX2" fmla="*/ 0 w 3867150"/>
              <a:gd name="connsiteY2" fmla="*/ 698500 h 2929554"/>
              <a:gd name="connsiteX3" fmla="*/ 0 w 3867150"/>
              <a:gd name="connsiteY3" fmla="*/ 0 h 2929554"/>
              <a:gd name="connsiteX4" fmla="*/ 2330450 w 3867150"/>
              <a:gd name="connsiteY4" fmla="*/ 0 h 2929554"/>
              <a:gd name="connsiteX5" fmla="*/ 2330450 w 3867150"/>
              <a:gd name="connsiteY5" fmla="*/ 1377950 h 2929554"/>
              <a:gd name="connsiteX6" fmla="*/ 3867150 w 3867150"/>
              <a:gd name="connsiteY6" fmla="*/ 1377950 h 2929554"/>
              <a:gd name="connsiteX7" fmla="*/ 3867150 w 3867150"/>
              <a:gd name="connsiteY7" fmla="*/ 2901950 h 2929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67150" h="2929554">
                <a:moveTo>
                  <a:pt x="3867150" y="2901950"/>
                </a:moveTo>
                <a:lnTo>
                  <a:pt x="19460" y="2929554"/>
                </a:lnTo>
                <a:lnTo>
                  <a:pt x="0" y="698500"/>
                </a:lnTo>
                <a:lnTo>
                  <a:pt x="0" y="0"/>
                </a:lnTo>
                <a:lnTo>
                  <a:pt x="2330450" y="0"/>
                </a:lnTo>
                <a:lnTo>
                  <a:pt x="2330450" y="1377950"/>
                </a:lnTo>
                <a:lnTo>
                  <a:pt x="3867150" y="1377950"/>
                </a:lnTo>
                <a:lnTo>
                  <a:pt x="3867150" y="290195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34584" y="1848653"/>
            <a:ext cx="1746251" cy="5016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library</a:t>
            </a:r>
            <a:br>
              <a:rPr lang="en-US" dirty="0"/>
            </a:br>
            <a:r>
              <a:rPr lang="en-US" dirty="0"/>
              <a:t>(host / CUDA)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06705" y="1083474"/>
            <a:ext cx="1746251" cy="5016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symbolic expression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97329" y="99223"/>
            <a:ext cx="1746251" cy="501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symbolic shape engine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4779" y="1083474"/>
            <a:ext cx="1746251" cy="501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automatic differentiation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4779" y="1966123"/>
            <a:ext cx="1746251" cy="501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optimizers</a:t>
            </a:r>
            <a:br>
              <a:rPr lang="en-US" dirty="0"/>
            </a:br>
            <a:r>
              <a:rPr lang="en-US" dirty="0"/>
              <a:t>(GD, Adam, …)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229229" y="1083474"/>
            <a:ext cx="1746251" cy="501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 verifier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806705" y="2195519"/>
            <a:ext cx="1746251" cy="5016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CUDA stream parallelizer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597283" y="2971011"/>
            <a:ext cx="955675" cy="5016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/>
              <a:t>CUDA kernel generator</a:t>
            </a:r>
            <a:endParaRPr lang="en-US" sz="1051" dirty="0"/>
          </a:p>
        </p:txBody>
      </p:sp>
      <p:sp>
        <p:nvSpPr>
          <p:cNvPr id="15" name="Rounded Rectangle 14"/>
          <p:cNvSpPr/>
          <p:nvPr/>
        </p:nvSpPr>
        <p:spPr>
          <a:xfrm>
            <a:off x="5038725" y="3667125"/>
            <a:ext cx="998540" cy="3111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/>
              <a:t>C++ support library</a:t>
            </a:r>
            <a:endParaRPr lang="en-US" sz="1051" dirty="0"/>
          </a:p>
        </p:txBody>
      </p:sp>
      <p:sp>
        <p:nvSpPr>
          <p:cNvPr id="16" name="Rounded Rectangle 15"/>
          <p:cNvSpPr/>
          <p:nvPr/>
        </p:nvSpPr>
        <p:spPr>
          <a:xfrm>
            <a:off x="5038725" y="4032246"/>
            <a:ext cx="998540" cy="2159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 err="1"/>
              <a:t>cuBLAS</a:t>
            </a:r>
            <a:endParaRPr lang="en-US" sz="1051" dirty="0"/>
          </a:p>
        </p:txBody>
      </p:sp>
      <p:sp>
        <p:nvSpPr>
          <p:cNvPr id="17" name="Rounded Rectangle 16"/>
          <p:cNvSpPr/>
          <p:nvPr/>
        </p:nvSpPr>
        <p:spPr>
          <a:xfrm>
            <a:off x="5038725" y="4302120"/>
            <a:ext cx="998540" cy="2159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/>
              <a:t>Thrust</a:t>
            </a:r>
            <a:endParaRPr lang="en-US" sz="1051" dirty="0"/>
          </a:p>
        </p:txBody>
      </p:sp>
      <p:sp>
        <p:nvSpPr>
          <p:cNvPr id="18" name="Rounded Rectangle 17"/>
          <p:cNvSpPr/>
          <p:nvPr/>
        </p:nvSpPr>
        <p:spPr>
          <a:xfrm>
            <a:off x="3597274" y="3749679"/>
            <a:ext cx="955676" cy="5016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nvrtc</a:t>
            </a:r>
            <a:r>
              <a:rPr lang="en-US" dirty="0"/>
              <a:t> / </a:t>
            </a:r>
            <a:r>
              <a:rPr lang="en-US" dirty="0" err="1"/>
              <a:t>nvcc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229229" y="2723911"/>
            <a:ext cx="1746251" cy="501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/>
              <a:t>nterpreter </a:t>
            </a:r>
            <a:br>
              <a:rPr lang="en-US" dirty="0"/>
            </a:br>
            <a:r>
              <a:rPr lang="en-US" dirty="0"/>
              <a:t>(for testing)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806705" y="4525170"/>
            <a:ext cx="1746251" cy="5016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/>
              <a:t>xecutor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320756" y="2792416"/>
            <a:ext cx="16256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handling (HDF5)</a:t>
            </a:r>
            <a:endParaRPr lang="en-US" sz="1600" dirty="0"/>
          </a:p>
        </p:txBody>
      </p:sp>
      <p:sp>
        <p:nvSpPr>
          <p:cNvPr id="25" name="Rounded Rectangle 24"/>
          <p:cNvSpPr/>
          <p:nvPr/>
        </p:nvSpPr>
        <p:spPr>
          <a:xfrm>
            <a:off x="7320756" y="3341690"/>
            <a:ext cx="16256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training schedule / checkpointing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7320756" y="3894140"/>
            <a:ext cx="16256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config</a:t>
            </a:r>
            <a:r>
              <a:rPr lang="en-US" sz="1600" dirty="0"/>
              <a:t> loader </a:t>
            </a:r>
            <a:br>
              <a:rPr lang="en-US" sz="1600" dirty="0"/>
            </a:br>
            <a:r>
              <a:rPr lang="en-US" sz="1600" dirty="0"/>
              <a:t>(F# script)</a:t>
            </a:r>
            <a:endParaRPr lang="en-US" sz="1600" dirty="0"/>
          </a:p>
        </p:txBody>
      </p:sp>
      <p:sp>
        <p:nvSpPr>
          <p:cNvPr id="27" name="Rounded Rectangle 26"/>
          <p:cNvSpPr/>
          <p:nvPr/>
        </p:nvSpPr>
        <p:spPr>
          <a:xfrm>
            <a:off x="7320756" y="4446588"/>
            <a:ext cx="16256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result writer</a:t>
            </a:r>
            <a:br>
              <a:rPr lang="en-US" sz="1600" dirty="0"/>
            </a:br>
            <a:r>
              <a:rPr lang="en-US" sz="1600" dirty="0"/>
              <a:t>(JSON)</a:t>
            </a:r>
            <a:endParaRPr lang="en-US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7320756" y="2195519"/>
            <a:ext cx="1625600" cy="5016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/>
              <a:t>predefined blocks (MLP, autoencoder, …)</a:t>
            </a:r>
            <a:endParaRPr lang="en-US" sz="1051" dirty="0"/>
          </a:p>
        </p:txBody>
      </p:sp>
      <p:sp>
        <p:nvSpPr>
          <p:cNvPr id="29" name="Right Arrow 28"/>
          <p:cNvSpPr/>
          <p:nvPr/>
        </p:nvSpPr>
        <p:spPr>
          <a:xfrm>
            <a:off x="4622801" y="1210474"/>
            <a:ext cx="520700" cy="247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1936757" y="1210474"/>
            <a:ext cx="800099" cy="247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831850" y="1645449"/>
            <a:ext cx="292100" cy="247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5364964" y="732637"/>
            <a:ext cx="346075" cy="247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5400000">
            <a:off x="4101313" y="732638"/>
            <a:ext cx="346075" cy="247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3463934" y="1747050"/>
            <a:ext cx="431799" cy="2476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3048755">
            <a:off x="4196969" y="2057650"/>
            <a:ext cx="1247665" cy="266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5400000">
            <a:off x="2278858" y="3491713"/>
            <a:ext cx="1711320" cy="2476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5400000">
            <a:off x="3992959" y="2714233"/>
            <a:ext cx="173832" cy="2476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5400000">
            <a:off x="3992959" y="3491713"/>
            <a:ext cx="173832" cy="2476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5400000">
            <a:off x="3992959" y="4268391"/>
            <a:ext cx="173832" cy="2476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/>
          <p:cNvSpPr/>
          <p:nvPr/>
        </p:nvSpPr>
        <p:spPr>
          <a:xfrm>
            <a:off x="4870455" y="3615534"/>
            <a:ext cx="168275" cy="960436"/>
          </a:xfrm>
          <a:prstGeom prst="leftBrace">
            <a:avLst>
              <a:gd name="adj1" fmla="val 8333"/>
              <a:gd name="adj2" fmla="val 40083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10800000">
            <a:off x="4613274" y="3876674"/>
            <a:ext cx="317500" cy="2476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5400000">
            <a:off x="5965550" y="2417249"/>
            <a:ext cx="273600" cy="247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320756" y="1699364"/>
            <a:ext cx="162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Utilities</a:t>
            </a:r>
            <a:endParaRPr lang="en-US" sz="2000" b="1" dirty="0"/>
          </a:p>
        </p:txBody>
      </p:sp>
      <p:sp>
        <p:nvSpPr>
          <p:cNvPr id="47" name="Shape 790"/>
          <p:cNvSpPr/>
          <p:nvPr/>
        </p:nvSpPr>
        <p:spPr>
          <a:xfrm>
            <a:off x="6329502" y="498656"/>
            <a:ext cx="741231" cy="742300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48" name="Shape 730"/>
          <p:cNvSpPr/>
          <p:nvPr/>
        </p:nvSpPr>
        <p:spPr>
          <a:xfrm>
            <a:off x="1579569" y="1787936"/>
            <a:ext cx="570155" cy="503620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49" name="Shape 772"/>
          <p:cNvSpPr/>
          <p:nvPr/>
        </p:nvSpPr>
        <p:spPr>
          <a:xfrm>
            <a:off x="2283993" y="3221840"/>
            <a:ext cx="842779" cy="68171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50" name="Shape 755"/>
          <p:cNvSpPr/>
          <p:nvPr/>
        </p:nvSpPr>
        <p:spPr>
          <a:xfrm>
            <a:off x="7092120" y="1530365"/>
            <a:ext cx="556149" cy="607215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51" name="Shape 739"/>
          <p:cNvSpPr/>
          <p:nvPr/>
        </p:nvSpPr>
        <p:spPr>
          <a:xfrm>
            <a:off x="1358285" y="738445"/>
            <a:ext cx="551055" cy="487243"/>
          </a:xfrm>
          <a:custGeom>
            <a:avLst/>
            <a:gdLst/>
            <a:ahLst/>
            <a:cxnLst/>
            <a:rect l="0" t="0" r="0" b="0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52" name="Shape 725"/>
          <p:cNvSpPr/>
          <p:nvPr/>
        </p:nvSpPr>
        <p:spPr>
          <a:xfrm>
            <a:off x="2857044" y="666975"/>
            <a:ext cx="424047" cy="544071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78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BRML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Urban</dc:creator>
  <cp:lastModifiedBy>Sebastian Urban</cp:lastModifiedBy>
  <cp:revision>1</cp:revision>
  <dcterms:created xsi:type="dcterms:W3CDTF">2016-06-15T18:34:29Z</dcterms:created>
  <dcterms:modified xsi:type="dcterms:W3CDTF">2016-06-15T18:40:43Z</dcterms:modified>
</cp:coreProperties>
</file>