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5" r:id="rId10"/>
    <p:sldId id="286" r:id="rId11"/>
    <p:sldId id="282" r:id="rId12"/>
    <p:sldId id="283" r:id="rId13"/>
    <p:sldId id="284" r:id="rId14"/>
    <p:sldId id="287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DB7"/>
    <a:srgbClr val="3333B2"/>
    <a:srgbClr val="2015F7"/>
    <a:srgbClr val="1F1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43" autoAdjust="0"/>
  </p:normalViewPr>
  <p:slideViewPr>
    <p:cSldViewPr>
      <p:cViewPr varScale="1">
        <p:scale>
          <a:sx n="73" d="100"/>
          <a:sy n="73" d="100"/>
        </p:scale>
        <p:origin x="13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6E738B-C53B-4626-93F2-6CEB57B56665}" type="datetimeFigureOut">
              <a:rPr lang="en-US"/>
              <a:pPr>
                <a:defRPr/>
              </a:pPr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8520F0-8569-4F53-BF1A-8CCEC77762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000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520F0-8569-4F53-BF1A-8CCEC7776205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60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520F0-8569-4F53-BF1A-8CCEC777620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61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7C59426-8D05-4B86-8070-81CE7EC80F5E}" type="datetime1">
              <a:rPr lang="en-US" smtClean="0"/>
              <a:t>4/12/2018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EFE2CA-4EAD-40C5-B6B6-0416A367B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3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48992-0A08-4F42-A610-A755D3BC3F25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A6907-B1E9-4D44-B854-18974C50C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8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9A436-ADD6-488E-BBFD-F0BF424D154A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790DB-B539-47CC-BC89-DBEC1F7DD8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058B26-9458-4C2C-9928-4A63EE6F30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0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6BF64-E8E9-45F8-870F-1162D801F512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176E9-D5AB-4964-843D-A77C7F140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94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203EC8-F4C0-4712-A18B-178FF4DDC6BD}" type="datetime1">
              <a:rPr lang="en-US" smtClean="0"/>
              <a:t>4/12/2018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97D4A0-26B4-4F39-9921-9ADD6EB45F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1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8D5255-5309-45D6-A5A2-C62ADF07F205}" type="datetime1">
              <a:rPr lang="en-US" smtClean="0"/>
              <a:t>4/12/2018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D90E8C-B0BC-43F7-B00A-1083DBA9B6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567DC0-897A-469F-B0E8-5D30F805C956}" type="datetime1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A0FCF1-5FC1-4D11-B161-DDC41ECA87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39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17A5AC5-5DDE-4BDC-B559-653BAED691B9}" type="datetime1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80DF4C-CF9B-4AC0-810A-7C26E4E2E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EAD0-DFC2-4F14-A1D1-ED3BEEDB8D3E}" type="datetime1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4358F-4A3C-4AE9-B87B-D786A9FC0A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6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4B672-AD57-44F0-8379-E504DCD3519F}" type="datetime1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CFF41-7D2D-42AA-80C7-56BEEDFF31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0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6C7EB9-3D21-4588-92BD-62516BB8A088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6D7CF6-0279-4CCD-9214-E024D04EA9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3" r:id="rId3"/>
    <p:sldLayoutId id="2147483690" r:id="rId4"/>
    <p:sldLayoutId id="2147483691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505200"/>
            <a:ext cx="3962400" cy="2819400"/>
          </a:xfrm>
          <a:prstGeom prst="rect">
            <a:avLst/>
          </a:prstGeom>
        </p:spPr>
      </p:pic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1905000"/>
          </a:xfrm>
        </p:spPr>
        <p:txBody>
          <a:bodyPr>
            <a:normAutofit/>
          </a:bodyPr>
          <a:lstStyle/>
          <a:p>
            <a:r>
              <a:rPr lang="en-IN" sz="3600" dirty="0"/>
              <a:t>Collaborative Filtering based Recommendation System using Deep Learning</a:t>
            </a:r>
            <a:endParaRPr lang="en-US" altLang="en-US" sz="3600" dirty="0" smtClean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295400" y="304800"/>
            <a:ext cx="6400800" cy="533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A presentation 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72267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Presented By:</a:t>
            </a:r>
          </a:p>
          <a:p>
            <a:pPr algn="ctr"/>
            <a:r>
              <a:rPr lang="en-US" b="1" dirty="0" smtClean="0">
                <a:latin typeface="+mj-lt"/>
              </a:rPr>
              <a:t>Deep Mendha(14IT061)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472267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Supervised By:</a:t>
            </a:r>
          </a:p>
          <a:p>
            <a:pPr algn="ctr"/>
            <a:r>
              <a:rPr lang="en-US" b="1" dirty="0" smtClean="0">
                <a:latin typeface="+mj-lt"/>
              </a:rPr>
              <a:t>Amit Thakkar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7C314B-C757-4C1F-B645-3164BCE17511}" type="datetime1">
              <a:rPr lang="en-US" smtClean="0"/>
              <a:t>4/12/2018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E2CA-4EAD-40C5-B6B6-0416A367B06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Nodes represents the operation</a:t>
            </a:r>
          </a:p>
          <a:p>
            <a:r>
              <a:rPr lang="en-IN" dirty="0"/>
              <a:t>Edges represent the tensor</a:t>
            </a:r>
          </a:p>
          <a:p>
            <a:endParaRPr lang="en-IN" dirty="0"/>
          </a:p>
          <a:p>
            <a:r>
              <a:rPr lang="en-IN" dirty="0"/>
              <a:t>Mainly 2 phases:</a:t>
            </a:r>
          </a:p>
          <a:p>
            <a:pPr lvl="1"/>
            <a:r>
              <a:rPr lang="en-IN" dirty="0"/>
              <a:t>Construction Phase: graph model</a:t>
            </a:r>
          </a:p>
          <a:p>
            <a:pPr lvl="1"/>
            <a:r>
              <a:rPr lang="en-IN" dirty="0"/>
              <a:t>Execution phase: pushing data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Flow Graph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1323975"/>
            <a:ext cx="19431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data flow graph mainly directed graph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Largely used to define ML algorithm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Natively supports DL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1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6837"/>
            <a:ext cx="5181599" cy="59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 is a Python 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building and analyzing recommender systems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the following purposes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mind: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perfect control over their experiments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Alleviate the pain of Dataset handling. Users can use both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datasets (Movielens,Jester), and their own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datasets.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various ready-to-use prediction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Matrix factorization based and many others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tools to evaluate,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compare the algorithms performance. 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Surprise Lib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33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analysis is done on Movie lens data set of 100k and </a:t>
            </a:r>
            <a:r>
              <a:rPr lang="en-IN" dirty="0" smtClean="0"/>
              <a:t>1m.</a:t>
            </a:r>
          </a:p>
          <a:p>
            <a:r>
              <a:rPr lang="en-IN" dirty="0" smtClean="0"/>
              <a:t>Lower the RSME value better the algorithm performance.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766253"/>
              </p:ext>
            </p:extLst>
          </p:nvPr>
        </p:nvGraphicFramePr>
        <p:xfrm>
          <a:off x="304800" y="3256597"/>
          <a:ext cx="838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58902768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93602008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00097638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406971704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149757509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875705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K-NN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SVD/TF-</a:t>
                      </a:r>
                      <a:r>
                        <a:rPr lang="en-IN" dirty="0" err="1" smtClean="0"/>
                        <a:t>svd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SVD++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RSME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0.947/.881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0.9272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3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0"/>
            <a:ext cx="9144000" cy="68362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2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Graph-lab 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Sci-kit learn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Tensor-flow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Surprise lib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Outline…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45DEDE-30BE-4006-AD1E-B97228710324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8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GraphLab Create is a Python library, backed by a C++ engine, for quickly building large-scale, high-performance data products. Some key features of GraphLab Create are: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terabyte scale data at interactive speeds, on your desktop.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platform for tabular data, graphs, text, and images.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 machine learning algorithms including deep learning, boosted trees, and factorization machines.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same code on your laptop or in a distributed system, using a Hadoop Yarn or EC2 cluster.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tasks or machine learning with the flexible API.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 for exploration and production monitoring.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Graph-lab Create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3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interest is in similarity type and there are few parameters that can be configure: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item set size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memory usage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methods(Imp)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Auto, Dense, Sparse and Nearest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data pass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204501"/>
              </p:ext>
            </p:extLst>
          </p:nvPr>
        </p:nvGraphicFramePr>
        <p:xfrm>
          <a:off x="304800" y="1066800"/>
          <a:ext cx="838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4173421494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57491702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334224804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128728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Pearson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Jaccard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7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2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1.408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45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6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9248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94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is a Python module for machine learning built on top of SciPy and distributed under the 3-Clause BSD license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has 2 main type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based (cosine similarity)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based (SVD)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Sci-kit learn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82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is a tool for machine learning. While it contains a wide range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mainly designed for deep neural network models.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bind in python and C++.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 popular tool for ML and DL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trains machine distributed across network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deployed on Android and IOS.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67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 helps to discover underlying latent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 to deal with large data sets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General Computation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most of the task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Varity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optimizer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Stochastic/Gradient Descent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GPU’s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tensorflow??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63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be viewed as MUTLI-DIMENSIONAL ARRAY OF NUMBERS</a:t>
            </a:r>
          </a:p>
          <a:p>
            <a:r>
              <a:rPr lang="en-IN" dirty="0"/>
              <a:t>Means it can be:</a:t>
            </a:r>
          </a:p>
          <a:p>
            <a:pPr lvl="1"/>
            <a:r>
              <a:rPr lang="en-IN" dirty="0"/>
              <a:t>Scalar</a:t>
            </a:r>
          </a:p>
          <a:p>
            <a:pPr lvl="1"/>
            <a:r>
              <a:rPr lang="en-IN" dirty="0"/>
              <a:t>Vector</a:t>
            </a:r>
          </a:p>
          <a:p>
            <a:pPr lvl="1"/>
            <a:r>
              <a:rPr lang="en-IN" dirty="0"/>
              <a:t>Matrix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tensor?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B33956-2D87-4186-AA0E-D14E4E9C7AEE}" type="datetime1">
              <a:rPr lang="en-US" smtClean="0"/>
              <a:t>4/12/2018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58B26-9458-4C2C-9928-4A63EE6F30B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373685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7900</TotalTime>
  <Words>485</Words>
  <Application>Microsoft Office PowerPoint</Application>
  <PresentationFormat>On-screen Show (4:3)</PresentationFormat>
  <Paragraphs>134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Beamer</vt:lpstr>
      <vt:lpstr>Collaborative Filtering based Recommendation System using Deep Learning</vt:lpstr>
      <vt:lpstr>Outline…</vt:lpstr>
      <vt:lpstr>Graph-lab Create</vt:lpstr>
      <vt:lpstr>PowerPoint Presentation</vt:lpstr>
      <vt:lpstr>PowerPoint Presentation</vt:lpstr>
      <vt:lpstr>Sci-kit learn</vt:lpstr>
      <vt:lpstr>Tensorflow</vt:lpstr>
      <vt:lpstr>WHY tensorflow??</vt:lpstr>
      <vt:lpstr>What is tensor?</vt:lpstr>
      <vt:lpstr>Data Flow Graph</vt:lpstr>
      <vt:lpstr>How does it works ?</vt:lpstr>
      <vt:lpstr>PowerPoint Presentation</vt:lpstr>
      <vt:lpstr>Surprise Lib</vt:lpstr>
      <vt:lpstr>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Deep Mendha</cp:lastModifiedBy>
  <cp:revision>1123</cp:revision>
  <dcterms:created xsi:type="dcterms:W3CDTF">2016-07-02T13:31:56Z</dcterms:created>
  <dcterms:modified xsi:type="dcterms:W3CDTF">2018-04-12T06:15:22Z</dcterms:modified>
</cp:coreProperties>
</file>