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9CC0016-EDDE-4034-8A2C-949551B77B3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2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B2DDA8-4EA6-4821-860E-CA3653672088}" type="datetimeFigureOut">
              <a:rPr lang="en-IN" smtClean="0"/>
              <a:t>23-09-2017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342482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36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361766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55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923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808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20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264747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2DDA8-4EA6-4821-860E-CA3653672088}" type="datetimeFigureOut">
              <a:rPr lang="en-IN" smtClean="0"/>
              <a:t>23-09-2017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C0016-EDDE-4034-8A2C-949551B77B3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16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B2DDA8-4EA6-4821-860E-CA3653672088}" type="datetimeFigureOut">
              <a:rPr lang="en-IN" smtClean="0"/>
              <a:t>23-09-2017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411083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2DDA8-4EA6-4821-860E-CA3653672088}" type="datetimeFigureOut">
              <a:rPr lang="en-IN" smtClean="0"/>
              <a:t>23-09-2017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CC0016-EDDE-4034-8A2C-949551B77B3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19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B2DDA8-4EA6-4821-860E-CA3653672088}" type="datetimeFigureOut">
              <a:rPr lang="en-IN" smtClean="0"/>
              <a:t>23-09-2017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CC0016-EDDE-4034-8A2C-949551B77B3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58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2DDA8-4EA6-4821-860E-CA3653672088}" type="datetimeFigureOut">
              <a:rPr lang="en-IN" smtClean="0"/>
              <a:t>23-09-2017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310123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B2DDA8-4EA6-4821-860E-CA3653672088}" type="datetimeFigureOut">
              <a:rPr lang="en-IN" smtClean="0"/>
              <a:t>23-09-2017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C0016-EDDE-4034-8A2C-949551B77B3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5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B2DDA8-4EA6-4821-860E-CA3653672088}" type="datetimeFigureOut">
              <a:rPr lang="en-IN" smtClean="0"/>
              <a:t>23-09-2017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C0016-EDDE-4034-8A2C-949551B77B38}" type="slidenum">
              <a:rPr lang="en-IN" smtClean="0"/>
              <a:t>‹#›</a:t>
            </a:fld>
            <a:endParaRPr lang="en-IN"/>
          </a:p>
        </p:txBody>
      </p:sp>
    </p:spTree>
    <p:extLst>
      <p:ext uri="{BB962C8B-B14F-4D97-AF65-F5344CB8AC3E}">
        <p14:creationId xmlns:p14="http://schemas.microsoft.com/office/powerpoint/2010/main" val="117491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B2DDA8-4EA6-4821-860E-CA3653672088}" type="datetimeFigureOut">
              <a:rPr lang="en-IN" smtClean="0"/>
              <a:t>23-09-2017</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CC0016-EDDE-4034-8A2C-949551B77B38}" type="slidenum">
              <a:rPr lang="en-IN" smtClean="0"/>
              <a:t>‹#›</a:t>
            </a:fld>
            <a:endParaRPr lang="en-IN"/>
          </a:p>
        </p:txBody>
      </p:sp>
    </p:spTree>
    <p:extLst>
      <p:ext uri="{BB962C8B-B14F-4D97-AF65-F5344CB8AC3E}">
        <p14:creationId xmlns:p14="http://schemas.microsoft.com/office/powerpoint/2010/main" val="2427247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ics.uci.edu/ml" TargetMode="External"/><Relationship Id="rId2" Type="http://schemas.openxmlformats.org/officeDocument/2006/relationships/hyperlink" Target="http://jupyter.org/" TargetMode="External"/><Relationship Id="rId1" Type="http://schemas.openxmlformats.org/officeDocument/2006/relationships/slideLayout" Target="../slideLayouts/slideLayout2.xml"/><Relationship Id="rId4" Type="http://schemas.openxmlformats.org/officeDocument/2006/relationships/hyperlink" Target="http://pandas.pydata.org/pandas-docs/stable/10mi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Loan Prediction</a:t>
            </a:r>
            <a:br>
              <a:rPr lang="en-IN" dirty="0" smtClean="0"/>
            </a:br>
            <a:r>
              <a:rPr lang="en-IN" sz="3200" dirty="0" smtClean="0"/>
              <a:t>(Using python/Machine Learning)</a:t>
            </a:r>
            <a:endParaRPr lang="en-IN" sz="3200" dirty="0"/>
          </a:p>
        </p:txBody>
      </p:sp>
      <p:sp>
        <p:nvSpPr>
          <p:cNvPr id="3" name="Subtitle 2"/>
          <p:cNvSpPr>
            <a:spLocks noGrp="1"/>
          </p:cNvSpPr>
          <p:nvPr>
            <p:ph type="subTitle" idx="1"/>
          </p:nvPr>
        </p:nvSpPr>
        <p:spPr/>
        <p:txBody>
          <a:bodyPr>
            <a:normAutofit lnSpcReduction="10000"/>
          </a:bodyPr>
          <a:lstStyle/>
          <a:p>
            <a:endParaRPr lang="en-IN" dirty="0"/>
          </a:p>
          <a:p>
            <a:r>
              <a:rPr lang="en-IN" dirty="0"/>
              <a:t>	</a:t>
            </a:r>
            <a:r>
              <a:rPr lang="en-IN" dirty="0" smtClean="0"/>
              <a:t>			Submitted by:-</a:t>
            </a:r>
          </a:p>
          <a:p>
            <a:r>
              <a:rPr lang="en-IN" dirty="0" smtClean="0"/>
              <a:t>			</a:t>
            </a:r>
            <a:r>
              <a:rPr lang="en-IN" dirty="0"/>
              <a:t>	</a:t>
            </a:r>
            <a:r>
              <a:rPr lang="en-IN" dirty="0" smtClean="0"/>
              <a:t>					Deep Mendha(14it061)</a:t>
            </a:r>
            <a:endParaRPr lang="en-IN" dirty="0"/>
          </a:p>
        </p:txBody>
      </p:sp>
    </p:spTree>
    <p:extLst>
      <p:ext uri="{BB962C8B-B14F-4D97-AF65-F5344CB8AC3E}">
        <p14:creationId xmlns:p14="http://schemas.microsoft.com/office/powerpoint/2010/main" val="2973387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Jupyter Notebook</a:t>
            </a:r>
            <a:endParaRPr lang="en-IN" dirty="0"/>
          </a:p>
        </p:txBody>
      </p:sp>
      <p:sp>
        <p:nvSpPr>
          <p:cNvPr id="3" name="Content Placeholder 2"/>
          <p:cNvSpPr>
            <a:spLocks noGrp="1"/>
          </p:cNvSpPr>
          <p:nvPr>
            <p:ph idx="1"/>
          </p:nvPr>
        </p:nvSpPr>
        <p:spPr/>
        <p:txBody>
          <a:bodyPr/>
          <a:lstStyle/>
          <a:p>
            <a:r>
              <a:rPr lang="en-US" dirty="0"/>
              <a:t>The Jupyter Notebook is an open-source web application that allows you to create and share documents that contain live code, equations, visualizations and explanatory text. Uses include: data cleaning and transformation, numerical simulation, statistical modeling, machine learning and much more.</a:t>
            </a:r>
          </a:p>
          <a:p>
            <a:r>
              <a:rPr lang="en-IN" dirty="0" smtClean="0"/>
              <a:t>Used by : google, IBM, Microsoft, NetApp, Anaconda, Berkeley, Michigan</a:t>
            </a:r>
            <a:endParaRPr lang="en-IN" dirty="0"/>
          </a:p>
        </p:txBody>
      </p:sp>
    </p:spTree>
    <p:extLst>
      <p:ext uri="{BB962C8B-B14F-4D97-AF65-F5344CB8AC3E}">
        <p14:creationId xmlns:p14="http://schemas.microsoft.com/office/powerpoint/2010/main" val="297155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t>
            </a:r>
            <a:endParaRPr lang="en-IN" dirty="0"/>
          </a:p>
        </p:txBody>
      </p:sp>
      <p:sp>
        <p:nvSpPr>
          <p:cNvPr id="3" name="Content Placeholder 2"/>
          <p:cNvSpPr>
            <a:spLocks noGrp="1"/>
          </p:cNvSpPr>
          <p:nvPr>
            <p:ph idx="1"/>
          </p:nvPr>
        </p:nvSpPr>
        <p:spPr/>
        <p:txBody>
          <a:bodyPr>
            <a:normAutofit/>
          </a:bodyPr>
          <a:lstStyle/>
          <a:p>
            <a:r>
              <a:rPr lang="en-IN" dirty="0" smtClean="0"/>
              <a:t>1) Data pre-processing</a:t>
            </a:r>
          </a:p>
          <a:p>
            <a:pPr lvl="1"/>
            <a:r>
              <a:rPr lang="en-IN" dirty="0" smtClean="0"/>
              <a:t>finding </a:t>
            </a:r>
            <a:r>
              <a:rPr lang="en-IN" dirty="0"/>
              <a:t>the empty values and filling it up using mean (coz it makes simple) </a:t>
            </a:r>
            <a:endParaRPr lang="en-IN" dirty="0" smtClean="0"/>
          </a:p>
          <a:p>
            <a:pPr lvl="1"/>
            <a:r>
              <a:rPr lang="en-IN" dirty="0" smtClean="0"/>
              <a:t>Making data Categorical </a:t>
            </a:r>
          </a:p>
          <a:p>
            <a:r>
              <a:rPr lang="en-IN" dirty="0" smtClean="0"/>
              <a:t>2) Creating Predictive Model</a:t>
            </a:r>
          </a:p>
          <a:p>
            <a:pPr lvl="1"/>
            <a:r>
              <a:rPr lang="en-IN" dirty="0" smtClean="0"/>
              <a:t>Logistic Regression</a:t>
            </a:r>
          </a:p>
          <a:p>
            <a:pPr lvl="1"/>
            <a:r>
              <a:rPr lang="en-IN" dirty="0" smtClean="0"/>
              <a:t>Decision tree</a:t>
            </a:r>
          </a:p>
          <a:p>
            <a:pPr lvl="1"/>
            <a:r>
              <a:rPr lang="en-IN" dirty="0" smtClean="0"/>
              <a:t>Random Forest </a:t>
            </a:r>
          </a:p>
        </p:txBody>
      </p:sp>
    </p:spTree>
    <p:extLst>
      <p:ext uri="{BB962C8B-B14F-4D97-AF65-F5344CB8AC3E}">
        <p14:creationId xmlns:p14="http://schemas.microsoft.com/office/powerpoint/2010/main" val="334596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Filling Missing Data </a:t>
            </a:r>
            <a:endParaRPr lang="en-IN" dirty="0"/>
          </a:p>
        </p:txBody>
      </p:sp>
      <p:sp>
        <p:nvSpPr>
          <p:cNvPr id="3" name="Content Placeholder 2"/>
          <p:cNvSpPr>
            <a:spLocks noGrp="1"/>
          </p:cNvSpPr>
          <p:nvPr>
            <p:ph idx="1"/>
          </p:nvPr>
        </p:nvSpPr>
        <p:spPr/>
        <p:txBody>
          <a:bodyPr>
            <a:normAutofit lnSpcReduction="10000"/>
          </a:bodyPr>
          <a:lstStyle/>
          <a:p>
            <a:r>
              <a:rPr lang="en-US" dirty="0"/>
              <a:t>Ignore the tuple: usually done when class label is missing.</a:t>
            </a:r>
          </a:p>
          <a:p>
            <a:r>
              <a:rPr lang="en-US" dirty="0"/>
              <a:t>Use the attribute mean (or majority nominal value) to fill in the missing value.</a:t>
            </a:r>
          </a:p>
          <a:p>
            <a:r>
              <a:rPr lang="en-US" dirty="0"/>
              <a:t>Use the attribute mean (or majority nominal value) for all samples belonging to the same class.</a:t>
            </a:r>
          </a:p>
          <a:p>
            <a:r>
              <a:rPr lang="en-US" dirty="0"/>
              <a:t>Predict the missing value by using a learning algorithm: consider the attribute with the missing value as a dependent (class) variable and run a learning algorithm (usually Bayes or decision tree) to predict the missing value</a:t>
            </a:r>
            <a:r>
              <a:rPr lang="en-US" dirty="0" smtClean="0"/>
              <a:t>.</a:t>
            </a:r>
            <a:endParaRPr lang="en-US" dirty="0"/>
          </a:p>
        </p:txBody>
      </p:sp>
    </p:spTree>
    <p:extLst>
      <p:ext uri="{BB962C8B-B14F-4D97-AF65-F5344CB8AC3E}">
        <p14:creationId xmlns:p14="http://schemas.microsoft.com/office/powerpoint/2010/main" val="155413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a:t>For anaconda : https://</a:t>
            </a:r>
            <a:r>
              <a:rPr lang="en-IN" dirty="0" smtClean="0"/>
              <a:t>www.anaconda.com/download</a:t>
            </a:r>
            <a:endParaRPr lang="en-IN" dirty="0"/>
          </a:p>
          <a:p>
            <a:r>
              <a:rPr lang="en-IN" dirty="0" smtClean="0"/>
              <a:t>For jupyter</a:t>
            </a:r>
            <a:r>
              <a:rPr lang="en-IN" dirty="0"/>
              <a:t> : </a:t>
            </a:r>
            <a:r>
              <a:rPr lang="en-IN" dirty="0">
                <a:hlinkClick r:id="rId2"/>
              </a:rPr>
              <a:t>http://jupyter.org</a:t>
            </a:r>
            <a:r>
              <a:rPr lang="en-IN" dirty="0" smtClean="0">
                <a:hlinkClick r:id="rId2"/>
              </a:rPr>
              <a:t>/</a:t>
            </a:r>
            <a:endParaRPr lang="en-IN" dirty="0" smtClean="0"/>
          </a:p>
          <a:p>
            <a:r>
              <a:rPr lang="en-IN" dirty="0" smtClean="0"/>
              <a:t>For python </a:t>
            </a:r>
            <a:r>
              <a:rPr lang="en-IN" dirty="0"/>
              <a:t>: https://</a:t>
            </a:r>
            <a:r>
              <a:rPr lang="en-IN" dirty="0" smtClean="0"/>
              <a:t>www.python.org/download/releases/2.7</a:t>
            </a:r>
          </a:p>
          <a:p>
            <a:r>
              <a:rPr lang="en-IN" dirty="0" smtClean="0"/>
              <a:t>For </a:t>
            </a:r>
            <a:r>
              <a:rPr lang="en-IN" dirty="0"/>
              <a:t>UCI repository : </a:t>
            </a:r>
            <a:r>
              <a:rPr lang="en-IN" dirty="0">
                <a:hlinkClick r:id="rId3"/>
              </a:rPr>
              <a:t>https://</a:t>
            </a:r>
            <a:r>
              <a:rPr lang="en-IN" dirty="0" smtClean="0">
                <a:hlinkClick r:id="rId3"/>
              </a:rPr>
              <a:t>archive.ics.uci.edu/ml</a:t>
            </a:r>
            <a:endParaRPr lang="en-IN" dirty="0" smtClean="0"/>
          </a:p>
          <a:p>
            <a:r>
              <a:rPr lang="en-IN" dirty="0"/>
              <a:t>For Pandas : </a:t>
            </a:r>
            <a:r>
              <a:rPr lang="en-IN" dirty="0">
                <a:hlinkClick r:id="rId4"/>
              </a:rPr>
              <a:t>http://</a:t>
            </a:r>
            <a:r>
              <a:rPr lang="en-IN" dirty="0" smtClean="0">
                <a:hlinkClick r:id="rId4"/>
              </a:rPr>
              <a:t>pandas.pydata.org/pandas-docs/stable/10min.html</a:t>
            </a:r>
            <a:endParaRPr lang="en-IN" dirty="0" smtClean="0"/>
          </a:p>
          <a:p>
            <a:endParaRPr lang="en-IN" dirty="0"/>
          </a:p>
        </p:txBody>
      </p:sp>
    </p:spTree>
    <p:extLst>
      <p:ext uri="{BB962C8B-B14F-4D97-AF65-F5344CB8AC3E}">
        <p14:creationId xmlns:p14="http://schemas.microsoft.com/office/powerpoint/2010/main" val="3851245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itle 6"/>
          <p:cNvSpPr>
            <a:spLocks noGrp="1"/>
          </p:cNvSpPr>
          <p:nvPr>
            <p:ph idx="1"/>
          </p:nvPr>
        </p:nvSpPr>
        <p:spPr/>
        <p:txBody>
          <a:bodyPr>
            <a:normAutofit/>
          </a:bodyPr>
          <a:lstStyle/>
          <a:p>
            <a:pPr marL="0" indent="0" algn="ctr" eaLnBrk="1" hangingPunct="1">
              <a:buNone/>
            </a:pPr>
            <a:r>
              <a:rPr lang="en-US" altLang="en-US" sz="5000" dirty="0">
                <a:latin typeface="Euclid" panose="02020503060505020303" pitchFamily="18" charset="0"/>
              </a:rPr>
              <a:t>Thank You</a:t>
            </a:r>
            <a:endParaRPr lang="hi-IN" altLang="en-US" sz="5000" dirty="0">
              <a:latin typeface="Euclid" panose="02020503060505020303" pitchFamily="18" charset="0"/>
            </a:endParaRPr>
          </a:p>
        </p:txBody>
      </p:sp>
    </p:spTree>
    <p:extLst>
      <p:ext uri="{BB962C8B-B14F-4D97-AF65-F5344CB8AC3E}">
        <p14:creationId xmlns:p14="http://schemas.microsoft.com/office/powerpoint/2010/main" val="241662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Objective</a:t>
            </a:r>
          </a:p>
          <a:p>
            <a:r>
              <a:rPr lang="en-IN" dirty="0" smtClean="0"/>
              <a:t>Tools and Technology</a:t>
            </a:r>
          </a:p>
          <a:p>
            <a:r>
              <a:rPr lang="en-IN" dirty="0" smtClean="0"/>
              <a:t>Why Python?</a:t>
            </a:r>
          </a:p>
          <a:p>
            <a:r>
              <a:rPr lang="en-IN" dirty="0" smtClean="0"/>
              <a:t>Steps</a:t>
            </a:r>
          </a:p>
          <a:p>
            <a:r>
              <a:rPr lang="en-IN" dirty="0" smtClean="0"/>
              <a:t>Reference</a:t>
            </a:r>
          </a:p>
          <a:p>
            <a:pPr marL="0" indent="0">
              <a:buNone/>
            </a:pPr>
            <a:endParaRPr lang="en-IN" dirty="0" smtClean="0"/>
          </a:p>
          <a:p>
            <a:endParaRPr lang="en-IN" dirty="0"/>
          </a:p>
        </p:txBody>
      </p:sp>
    </p:spTree>
    <p:extLst>
      <p:ext uri="{BB962C8B-B14F-4D97-AF65-F5344CB8AC3E}">
        <p14:creationId xmlns:p14="http://schemas.microsoft.com/office/powerpoint/2010/main" val="2027386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Loan prediction is the model (sets of rules) to find whether  the loan will be granted to person or not , on the bases of the certain criteria like (no. of dependents, education level, Employment status, income, loan amount , term for loan , properties location(urban/rural), credit history) </a:t>
            </a:r>
            <a:endParaRPr lang="en-IN" dirty="0"/>
          </a:p>
        </p:txBody>
      </p:sp>
    </p:spTree>
    <p:extLst>
      <p:ext uri="{BB962C8B-B14F-4D97-AF65-F5344CB8AC3E}">
        <p14:creationId xmlns:p14="http://schemas.microsoft.com/office/powerpoint/2010/main" val="176196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Many people have to travel to banks and some of them have to even spend lot of time in banks just to get verify the documents and still there is no surety that they shall get the loan or not.</a:t>
            </a:r>
          </a:p>
          <a:p>
            <a:r>
              <a:rPr lang="en-IN" dirty="0" smtClean="0"/>
              <a:t>In today’s time, time is very precious and to spend it on waiting for getting approval of loan in which your are not sure is really waste of it. So using this model they can verify that they can get the loan or not.  </a:t>
            </a:r>
            <a:endParaRPr lang="en-IN" dirty="0"/>
          </a:p>
        </p:txBody>
      </p:sp>
    </p:spTree>
    <p:extLst>
      <p:ext uri="{BB962C8B-B14F-4D97-AF65-F5344CB8AC3E}">
        <p14:creationId xmlns:p14="http://schemas.microsoft.com/office/powerpoint/2010/main" val="1891052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Technology </a:t>
            </a:r>
            <a:endParaRPr lang="en-IN" dirty="0"/>
          </a:p>
        </p:txBody>
      </p:sp>
      <p:sp>
        <p:nvSpPr>
          <p:cNvPr id="3" name="Content Placeholder 2"/>
          <p:cNvSpPr>
            <a:spLocks noGrp="1"/>
          </p:cNvSpPr>
          <p:nvPr>
            <p:ph idx="1"/>
          </p:nvPr>
        </p:nvSpPr>
        <p:spPr/>
        <p:txBody>
          <a:bodyPr/>
          <a:lstStyle/>
          <a:p>
            <a:r>
              <a:rPr lang="en-IN" dirty="0" smtClean="0"/>
              <a:t>Python </a:t>
            </a:r>
          </a:p>
          <a:p>
            <a:r>
              <a:rPr lang="en-IN" dirty="0" smtClean="0"/>
              <a:t>Anaconda package</a:t>
            </a:r>
          </a:p>
          <a:p>
            <a:r>
              <a:rPr lang="en-IN" dirty="0" smtClean="0"/>
              <a:t>Jupyter notebook</a:t>
            </a:r>
          </a:p>
          <a:p>
            <a:r>
              <a:rPr lang="en-IN" dirty="0" smtClean="0"/>
              <a:t>UCI repository</a:t>
            </a:r>
          </a:p>
        </p:txBody>
      </p:sp>
    </p:spTree>
    <p:extLst>
      <p:ext uri="{BB962C8B-B14F-4D97-AF65-F5344CB8AC3E}">
        <p14:creationId xmlns:p14="http://schemas.microsoft.com/office/powerpoint/2010/main" val="286297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Python?</a:t>
            </a:r>
            <a:endParaRPr lang="en-IN" dirty="0"/>
          </a:p>
        </p:txBody>
      </p:sp>
      <p:sp>
        <p:nvSpPr>
          <p:cNvPr id="3" name="Content Placeholder 2"/>
          <p:cNvSpPr>
            <a:spLocks noGrp="1"/>
          </p:cNvSpPr>
          <p:nvPr>
            <p:ph idx="1"/>
          </p:nvPr>
        </p:nvSpPr>
        <p:spPr/>
        <p:txBody>
          <a:bodyPr>
            <a:normAutofit lnSpcReduction="10000"/>
          </a:bodyPr>
          <a:lstStyle/>
          <a:p>
            <a:r>
              <a:rPr lang="en-US" dirty="0"/>
              <a:t>Python has gathered a lot of interest recently as a choice of language for data analysis. </a:t>
            </a:r>
            <a:r>
              <a:rPr lang="en-US" dirty="0" smtClean="0"/>
              <a:t>If we compared </a:t>
            </a:r>
            <a:r>
              <a:rPr lang="en-US" dirty="0"/>
              <a:t>it against SAS &amp; </a:t>
            </a:r>
            <a:r>
              <a:rPr lang="en-US" dirty="0" smtClean="0"/>
              <a:t>R. </a:t>
            </a:r>
            <a:r>
              <a:rPr lang="en-US" dirty="0"/>
              <a:t>Here are some reasons which go in </a:t>
            </a:r>
            <a:r>
              <a:rPr lang="en-US" dirty="0" smtClean="0"/>
              <a:t>favor </a:t>
            </a:r>
            <a:r>
              <a:rPr lang="en-US" dirty="0"/>
              <a:t>of learning Python:</a:t>
            </a:r>
          </a:p>
          <a:p>
            <a:pPr lvl="1"/>
            <a:r>
              <a:rPr lang="en-US" dirty="0"/>
              <a:t>Open Source – free to install</a:t>
            </a:r>
          </a:p>
          <a:p>
            <a:pPr lvl="1"/>
            <a:r>
              <a:rPr lang="en-US" dirty="0" smtClean="0"/>
              <a:t>Helpful Online </a:t>
            </a:r>
            <a:r>
              <a:rPr lang="en-US" dirty="0"/>
              <a:t>C</a:t>
            </a:r>
            <a:r>
              <a:rPr lang="en-US" dirty="0" smtClean="0"/>
              <a:t>ommunity</a:t>
            </a:r>
            <a:endParaRPr lang="en-US" dirty="0"/>
          </a:p>
          <a:p>
            <a:pPr lvl="1"/>
            <a:r>
              <a:rPr lang="en-US" dirty="0"/>
              <a:t>Very easy to learn</a:t>
            </a:r>
          </a:p>
          <a:p>
            <a:pPr lvl="1"/>
            <a:r>
              <a:rPr lang="en-US" dirty="0"/>
              <a:t>Can become a common language for data science and production of web based analytics products.</a:t>
            </a:r>
          </a:p>
          <a:p>
            <a:endParaRPr lang="en-IN" dirty="0"/>
          </a:p>
        </p:txBody>
      </p:sp>
    </p:spTree>
    <p:extLst>
      <p:ext uri="{BB962C8B-B14F-4D97-AF65-F5344CB8AC3E}">
        <p14:creationId xmlns:p14="http://schemas.microsoft.com/office/powerpoint/2010/main" val="403108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Anaconda ?</a:t>
            </a:r>
            <a:endParaRPr lang="en-IN" dirty="0"/>
          </a:p>
        </p:txBody>
      </p:sp>
      <p:sp>
        <p:nvSpPr>
          <p:cNvPr id="3" name="Content Placeholder 2"/>
          <p:cNvSpPr>
            <a:spLocks noGrp="1"/>
          </p:cNvSpPr>
          <p:nvPr>
            <p:ph idx="1"/>
          </p:nvPr>
        </p:nvSpPr>
        <p:spPr/>
        <p:txBody>
          <a:bodyPr/>
          <a:lstStyle/>
          <a:p>
            <a:r>
              <a:rPr lang="en-US" dirty="0" smtClean="0"/>
              <a:t>Anaconda </a:t>
            </a:r>
            <a:r>
              <a:rPr lang="en-US" dirty="0"/>
              <a:t>is a package manager, an environment manager, a Python distribution, and a collection of over 1,000+ open source packages. It is free and easy to install, and it offers free community support</a:t>
            </a:r>
            <a:r>
              <a:rPr lang="en-US" dirty="0" smtClean="0"/>
              <a:t>.</a:t>
            </a:r>
          </a:p>
          <a:p>
            <a:r>
              <a:rPr lang="en-US" dirty="0" smtClean="0"/>
              <a:t>The main reason to use Anaconda is that if we are working with the data science libs of python (like numpy, pandas, scipy, matpoltlib, etc.) , we don’t require to download it </a:t>
            </a:r>
            <a:r>
              <a:rPr lang="en-US" dirty="0" err="1" smtClean="0"/>
              <a:t>seperatly</a:t>
            </a:r>
            <a:r>
              <a:rPr lang="en-US" dirty="0" smtClean="0"/>
              <a:t>.</a:t>
            </a:r>
            <a:endParaRPr lang="en-IN" dirty="0"/>
          </a:p>
        </p:txBody>
      </p:sp>
    </p:spTree>
    <p:extLst>
      <p:ext uri="{BB962C8B-B14F-4D97-AF65-F5344CB8AC3E}">
        <p14:creationId xmlns:p14="http://schemas.microsoft.com/office/powerpoint/2010/main" val="1950140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does Anaconda Contains?</a:t>
            </a:r>
            <a:endParaRPr lang="en-IN" dirty="0"/>
          </a:p>
        </p:txBody>
      </p:sp>
      <p:sp>
        <p:nvSpPr>
          <p:cNvPr id="3" name="Content Placeholder 2"/>
          <p:cNvSpPr>
            <a:spLocks noGrp="1"/>
          </p:cNvSpPr>
          <p:nvPr>
            <p:ph idx="1"/>
          </p:nvPr>
        </p:nvSpPr>
        <p:spPr/>
        <p:txBody>
          <a:bodyPr>
            <a:normAutofit/>
          </a:bodyPr>
          <a:lstStyle/>
          <a:p>
            <a:r>
              <a:rPr lang="en-IN" b="1" dirty="0"/>
              <a:t>1. </a:t>
            </a:r>
            <a:r>
              <a:rPr lang="en-IN" b="1" dirty="0" smtClean="0"/>
              <a:t>NumPy :- </a:t>
            </a:r>
            <a:r>
              <a:rPr lang="en-IN" dirty="0" smtClean="0"/>
              <a:t>N-dimensional </a:t>
            </a:r>
            <a:r>
              <a:rPr lang="en-IN" dirty="0"/>
              <a:t>array for numerical computation</a:t>
            </a:r>
          </a:p>
          <a:p>
            <a:r>
              <a:rPr lang="en-IN" b="1" dirty="0"/>
              <a:t>2. </a:t>
            </a:r>
            <a:r>
              <a:rPr lang="en-IN" b="1" dirty="0" smtClean="0"/>
              <a:t>SciPy:- </a:t>
            </a:r>
            <a:r>
              <a:rPr lang="en-US" dirty="0" smtClean="0"/>
              <a:t>Scientific </a:t>
            </a:r>
            <a:r>
              <a:rPr lang="en-US" dirty="0"/>
              <a:t>computing library for Python</a:t>
            </a:r>
          </a:p>
          <a:p>
            <a:r>
              <a:rPr lang="en-IN" b="1" dirty="0"/>
              <a:t>3. </a:t>
            </a:r>
            <a:r>
              <a:rPr lang="en-IN" b="1" dirty="0" smtClean="0"/>
              <a:t>Matplotlib:- </a:t>
            </a:r>
            <a:r>
              <a:rPr lang="en-US" dirty="0" smtClean="0"/>
              <a:t>2D </a:t>
            </a:r>
            <a:r>
              <a:rPr lang="en-US" dirty="0"/>
              <a:t>Plotting library for Python</a:t>
            </a:r>
          </a:p>
          <a:p>
            <a:r>
              <a:rPr lang="en-IN" b="1" dirty="0"/>
              <a:t>4. </a:t>
            </a:r>
            <a:r>
              <a:rPr lang="en-IN" b="1" dirty="0" smtClean="0"/>
              <a:t>Pandas:- </a:t>
            </a:r>
            <a:r>
              <a:rPr lang="en-IN" dirty="0" smtClean="0"/>
              <a:t>Powerful </a:t>
            </a:r>
            <a:r>
              <a:rPr lang="en-IN" dirty="0"/>
              <a:t>Python </a:t>
            </a:r>
            <a:r>
              <a:rPr lang="en-IN"/>
              <a:t>data </a:t>
            </a:r>
            <a:r>
              <a:rPr lang="en-IN" smtClean="0"/>
              <a:t>structures and </a:t>
            </a:r>
            <a:r>
              <a:rPr lang="en-IN" dirty="0"/>
              <a:t>data analysis toolkit</a:t>
            </a:r>
          </a:p>
          <a:p>
            <a:r>
              <a:rPr lang="en-IN" b="1" dirty="0"/>
              <a:t>5. </a:t>
            </a:r>
            <a:r>
              <a:rPr lang="en-IN" b="1" dirty="0" smtClean="0"/>
              <a:t>Seaborn:- </a:t>
            </a:r>
            <a:r>
              <a:rPr lang="en-US" dirty="0" smtClean="0"/>
              <a:t>Statistical </a:t>
            </a:r>
            <a:r>
              <a:rPr lang="en-US" dirty="0"/>
              <a:t>graphics library for Python</a:t>
            </a:r>
          </a:p>
          <a:p>
            <a:r>
              <a:rPr lang="en-IN" b="1" dirty="0" smtClean="0"/>
              <a:t>6. Bokeh:- </a:t>
            </a:r>
            <a:r>
              <a:rPr lang="en-IN" dirty="0" smtClean="0"/>
              <a:t>Interactive web visualization library</a:t>
            </a:r>
          </a:p>
        </p:txBody>
      </p:sp>
    </p:spTree>
    <p:extLst>
      <p:ext uri="{BB962C8B-B14F-4D97-AF65-F5344CB8AC3E}">
        <p14:creationId xmlns:p14="http://schemas.microsoft.com/office/powerpoint/2010/main" val="1253925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Anaconda Contains</a:t>
            </a:r>
            <a:r>
              <a:rPr lang="en-IN" dirty="0" smtClean="0"/>
              <a:t>?(cont.)</a:t>
            </a:r>
            <a:endParaRPr lang="en-IN" dirty="0"/>
          </a:p>
        </p:txBody>
      </p:sp>
      <p:sp>
        <p:nvSpPr>
          <p:cNvPr id="3" name="Content Placeholder 2"/>
          <p:cNvSpPr>
            <a:spLocks noGrp="1"/>
          </p:cNvSpPr>
          <p:nvPr>
            <p:ph idx="1"/>
          </p:nvPr>
        </p:nvSpPr>
        <p:spPr>
          <a:xfrm>
            <a:off x="1295402" y="2556932"/>
            <a:ext cx="9601196" cy="3318936"/>
          </a:xfrm>
        </p:spPr>
        <p:txBody>
          <a:bodyPr>
            <a:normAutofit/>
          </a:bodyPr>
          <a:lstStyle/>
          <a:p>
            <a:r>
              <a:rPr lang="en-IN" b="1" dirty="0"/>
              <a:t>7. </a:t>
            </a:r>
            <a:r>
              <a:rPr lang="en-IN" b="1" dirty="0" smtClean="0"/>
              <a:t>Scikit-Learn:- </a:t>
            </a:r>
            <a:r>
              <a:rPr lang="en-US" dirty="0" smtClean="0"/>
              <a:t>Python </a:t>
            </a:r>
            <a:r>
              <a:rPr lang="en-US" dirty="0"/>
              <a:t>modules for machine learning and data mining</a:t>
            </a:r>
          </a:p>
          <a:p>
            <a:r>
              <a:rPr lang="en-IN" b="1" dirty="0"/>
              <a:t>8. </a:t>
            </a:r>
            <a:r>
              <a:rPr lang="en-IN" b="1" dirty="0" smtClean="0"/>
              <a:t>NLTK:- </a:t>
            </a:r>
            <a:r>
              <a:rPr lang="en-IN" dirty="0" smtClean="0"/>
              <a:t>Natural </a:t>
            </a:r>
            <a:r>
              <a:rPr lang="en-IN" dirty="0"/>
              <a:t>language toolkit</a:t>
            </a:r>
          </a:p>
          <a:p>
            <a:r>
              <a:rPr lang="en-IN" b="1" dirty="0"/>
              <a:t>9. Jupyter </a:t>
            </a:r>
            <a:r>
              <a:rPr lang="en-IN" b="1" dirty="0" smtClean="0"/>
              <a:t>Notebook:- </a:t>
            </a:r>
            <a:r>
              <a:rPr lang="en-US" dirty="0" smtClean="0"/>
              <a:t>Web </a:t>
            </a:r>
            <a:r>
              <a:rPr lang="en-US" dirty="0"/>
              <a:t>app that allows you to create and </a:t>
            </a:r>
            <a:r>
              <a:rPr lang="en-US" dirty="0" smtClean="0"/>
              <a:t>share documents </a:t>
            </a:r>
            <a:r>
              <a:rPr lang="en-US" dirty="0"/>
              <a:t>that </a:t>
            </a:r>
            <a:r>
              <a:rPr lang="en-US" dirty="0" smtClean="0"/>
              <a:t>contain live </a:t>
            </a:r>
            <a:r>
              <a:rPr lang="en-US" dirty="0"/>
              <a:t>code, </a:t>
            </a:r>
            <a:r>
              <a:rPr lang="en-US" dirty="0" smtClean="0"/>
              <a:t>equations,</a:t>
            </a:r>
            <a:r>
              <a:rPr lang="en-IN" dirty="0" smtClean="0"/>
              <a:t>visualizations </a:t>
            </a:r>
            <a:r>
              <a:rPr lang="en-IN" dirty="0"/>
              <a:t>and explanatory text</a:t>
            </a:r>
          </a:p>
          <a:p>
            <a:r>
              <a:rPr lang="en-IN" b="1" dirty="0"/>
              <a:t>10. R </a:t>
            </a:r>
            <a:r>
              <a:rPr lang="en-IN" b="1" dirty="0" smtClean="0"/>
              <a:t>essentials:- </a:t>
            </a:r>
            <a:r>
              <a:rPr lang="en-US" dirty="0" smtClean="0"/>
              <a:t>R </a:t>
            </a:r>
            <a:r>
              <a:rPr lang="en-US" dirty="0"/>
              <a:t>with 80+ of the most used R packages for data </a:t>
            </a:r>
            <a:r>
              <a:rPr lang="en-US" dirty="0" smtClean="0"/>
              <a:t>science </a:t>
            </a:r>
            <a:r>
              <a:rPr lang="en-IN" dirty="0" smtClean="0"/>
              <a:t>“conda </a:t>
            </a:r>
            <a:r>
              <a:rPr lang="en-IN" dirty="0"/>
              <a:t>install r-essentials</a:t>
            </a:r>
            <a:r>
              <a:rPr lang="en-IN" dirty="0" smtClean="0"/>
              <a:t>”</a:t>
            </a:r>
            <a:endParaRPr lang="en-IN" dirty="0"/>
          </a:p>
        </p:txBody>
      </p:sp>
    </p:spTree>
    <p:extLst>
      <p:ext uri="{BB962C8B-B14F-4D97-AF65-F5344CB8AC3E}">
        <p14:creationId xmlns:p14="http://schemas.microsoft.com/office/powerpoint/2010/main" val="1246326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823</TotalTime>
  <Words>627</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Euclid</vt:lpstr>
      <vt:lpstr>Garamond</vt:lpstr>
      <vt:lpstr>Mangal</vt:lpstr>
      <vt:lpstr>Organic</vt:lpstr>
      <vt:lpstr>Loan Prediction (Using python/Machine Learning)</vt:lpstr>
      <vt:lpstr>Agenda</vt:lpstr>
      <vt:lpstr>Introduction</vt:lpstr>
      <vt:lpstr>Objective</vt:lpstr>
      <vt:lpstr>Tools and Technology </vt:lpstr>
      <vt:lpstr>Why Python?</vt:lpstr>
      <vt:lpstr>What is Anaconda ?</vt:lpstr>
      <vt:lpstr>What does Anaconda Contains?</vt:lpstr>
      <vt:lpstr>What does Anaconda Contains?(cont.)</vt:lpstr>
      <vt:lpstr>Jupyter Notebook</vt:lpstr>
      <vt:lpstr>Steps </vt:lpstr>
      <vt:lpstr>Filling Missing Data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(Using python)</dc:title>
  <dc:creator>Deep Mendha</dc:creator>
  <cp:lastModifiedBy>Deep Mendha</cp:lastModifiedBy>
  <cp:revision>28</cp:revision>
  <dcterms:created xsi:type="dcterms:W3CDTF">2017-09-21T16:59:20Z</dcterms:created>
  <dcterms:modified xsi:type="dcterms:W3CDTF">2017-09-23T05:32:07Z</dcterms:modified>
</cp:coreProperties>
</file>