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B0EDE-F0BB-41AB-954C-610FC21905B1}" v="2" dt="2025-03-19T12:11:5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100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Nandre" userId="07272988-a64a-4b23-888c-950cd7e84ab9" providerId="ADAL" clId="{CA9B0EDE-F0BB-41AB-954C-610FC21905B1}"/>
    <pc:docChg chg="modSld">
      <pc:chgData name="Deep Nandre" userId="07272988-a64a-4b23-888c-950cd7e84ab9" providerId="ADAL" clId="{CA9B0EDE-F0BB-41AB-954C-610FC21905B1}" dt="2025-03-19T12:11:34.535" v="3" actId="14100"/>
      <pc:docMkLst>
        <pc:docMk/>
      </pc:docMkLst>
      <pc:sldChg chg="addSp modSp mod">
        <pc:chgData name="Deep Nandre" userId="07272988-a64a-4b23-888c-950cd7e84ab9" providerId="ADAL" clId="{CA9B0EDE-F0BB-41AB-954C-610FC21905B1}" dt="2025-03-19T12:11:34.535" v="3" actId="14100"/>
        <pc:sldMkLst>
          <pc:docMk/>
          <pc:sldMk cId="3211859542" sldId="256"/>
        </pc:sldMkLst>
        <pc:graphicFrameChg chg="add mod">
          <ac:chgData name="Deep Nandre" userId="07272988-a64a-4b23-888c-950cd7e84ab9" providerId="ADAL" clId="{CA9B0EDE-F0BB-41AB-954C-610FC21905B1}" dt="2025-03-19T12:11:34.535" v="3" actId="14100"/>
          <ac:graphicFrameMkLst>
            <pc:docMk/>
            <pc:sldMk cId="3211859542" sldId="256"/>
            <ac:graphicFrameMk id="4" creationId="{F185F4A3-66D9-8259-9CD4-1154F16F4DC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1/relationships/webextension" Target="../webextensions/webextension3.xml"/><Relationship Id="rId5" Type="http://schemas.microsoft.com/office/2011/relationships/webextension" Target="../webextensions/webextension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11/relationships/webextension" Target="../webextensions/webextension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62F51C3-2E13-8AE1-D7B3-7EB3CDE37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56074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62F51C3-2E13-8AE1-D7B3-7EB3CDE37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185F4A3-66D9-8259-9CD4-1154F16F4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58756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185F4A3-66D9-8259-9CD4-1154F16F4D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F3FFF654-20DB-C5A0-0E18-A3062A5703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874598"/>
                  </p:ext>
                </p:extLst>
              </p:nvPr>
            </p:nvGraphicFramePr>
            <p:xfrm>
              <a:off x="-1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F3FFF654-20DB-C5A0-0E18-A3062A5703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a6a8f1e-fe31-4e7d-bf9a-e7ebf253ff7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TW/bOBD9K4YuvRgFJVIS1VvqtIdiuwg2i14WQTAkRw4bWTQoOok38H/foWRnN6kRb/NR2EV9sTkcPnJm3nCGvk2M7eYNLH+HGSbvkvfOXc7AX47SZJy0g6xUpcxTUQutWCkVFxUraNbNg3Vtl7y7TQL4KYYvtltAE4FI+NfZOIGmOYFpHNXQdDhO5ug710Jj/8ZBmaaCX+BqnODNvHEeIuRpgIAR9orUaUxHSN9y2hF0sFd4ijoMUsmUEabAnHGZpkIVUOWk1g0K/cm2qkTofvuJawPYlraJsloUeZlmzORMZ1lVImY8yjvbTpv1gf9d++dyHp3TXQB9kzfUV9o24qxW0Zy0MqnOQKc65cAUL9NiJ1bAm6DczbdomdY1TznmkjPBSwOI8HQ0BSmXpSh0rpiQrCqhkjvR7Iwi+S1WiYwrrblOjalyo9Fw0fvSNmHtVrX8cDP3xAjiyYB1ZK6gJdWkD7vHbojybXI0nXqcQlgPP9ybnLhmMdsiP3ULr/EPrPupNtiwpD1+s+0lGtuOatc07prOMvoE7Si40WfwSTz6iXfEx17ZQIC32i3a4JfnmwXnvaDrdT8u2jXpWBxeuOuJR2KpiYIzkjzqOw3e3HcdDbxB/37Zu+XY+g2ns/ED6w7DJeSDSKw6lXWmjMoLJoiomTF6v8hwegEeRx9RPWZ1F5XO7WyDO1j9E/LgRb0xUECzyohcozAMGH0KUbCnU+AzQrfw+H8NO0Y9ysRDK9Ygo2HiB4bsxU8/uNiUqab0qgswrNCykEziAWaZDn53So3vDJiQaOq81RSkhza8Pv1jLX0KfboAmjY7oiUTAgoHl/1bo7Q62/RipP71P93WOkiDPT8sKmd9J1KBqipJRUfzrMy5oFap+PnTYv8MeGr1PPRUh185/uo5jvQMLfO6lialB4wSnPHdOf5qdNrRPD+zcjRWo7/HpWSG9MyOPyJ+b+J82NPiMO9MP429B27pvOSVAfsLNIsI++aYVhh33b6J/cS6o9ga535F9/wof4+XhihnuTBCFqzSjB68iEKqfE96yPyge8j8rofkpcmEqOn1z6QomWF5qfarWB610CyD1d2uawJ0X2DOYbOACs5shiT57sJzKAY29hJf7FE6t7h3Zev1gr9+pdYgizrNSoGZoRwwlXwG/V80R4uDvmGK9Q3T3+PbKpdbhG4OGk+gxS0VjBwLrYlWP1rF4n/Gd/VrtfoH4L1aYMUWAAA=&quot;"/>
    <we:property name="creatorSessionId" value="&quot;4a43a588-1584-4f4e-9a7d-69b2b8ef1661&quot;"/>
    <we:property name="creatorTenantId" value="&quot;81fe4302-0838-482a-b5d1-2db7126cf178&quot;"/>
    <we:property name="creatorUserId" value="&quot;10032003C20BF69B&quot;"/>
    <we:property name="datasetId" value="&quot;9db016e4-8cc7-412e-a90f-aa4b7989d7ec&quot;"/>
    <we:property name="embedUrl" value="&quot;/reportEmbed?reportId=89c761d0-77de-406d-91bf-59f7d67cb258&amp;config=eyJjbHVzdGVyVXJsIjoiaHR0cHM6Ly9XQUJJLVVLLVNPVVRILUMtUFJJTUFSWS1yZWRpcmVjdC5hbmFseXNpcy53aW5kb3dzLm5ldCIsImVtYmVkRmVhdHVyZXMiOnsidXNhZ2VNZXRyaWNzVk5leHQiOnRydWV9fQ%3D%3D&amp;disableSensitivityBanner=true&quot;"/>
    <we:property name="initialStateBookmark" value="&quot;H4sIAAAAAAAAA+1YW2/bOgz+K4Ff9hIMki3f9pal3cPZuhXrsJeDIqAlOtXqWIastM2K/vdRtrOzdkGz9TIkw+lLK4r6KJIfTarXgdJtU8HqPSwweBW8NuZ8AfZ8xINxUA+yDx/eHk0+vp29nxwdktg0Tpu6DV5dBw7sHN1n3S6h8ggk/Pd0HEBVHcPcr0qoWhwHDdrW1FDpr9gr05azS7wZB3jVVMaChzxx4NDDXpA6rck2fxmRRZBOX+AJStdLM1YooRKMWZRxLooE8pjU2l6hu9lGFQ/dmZ+a2oGuyYyXlSKJUx4yFTMZhnmKGEZe3up6Xg0X/u/sp1Xjo9KeAf2maBRfyKzHubnx7vBccRmC5JJHwIoo5clWLIdXrjBXP6OFUpYRjzDOIiaiVAEiPBytAB5lqUhkXDCRsTyFPNuKpheUyZ+xUmRRIWUkuVJ5rCSqSHSx1JUbwlqsDq8aS4wgnvRYE3UBNakGXdottn2Wr4PJfG5xDm5YHt7anJpqudggPzFLK/Ejlt1W7bRbkY13uj5HpetRaarKXNJdRv9APXJmdAQ28Fc/tob42CkrcPBSmmXt7Gq2PjDrBG2n+2ZZD6RjfnlmLqcWiaXKC05Jcm/sJFh1O3S0sArt61UXlgNt15wOx3e824+QUAw8sUqelWGhijhhgogaKiV3iwwnZ2Bx9AaL+7xuvdJML9a4vdd/IQ+eNBo9BSTLlYglCsWA0U8iEvZwChwhtEuLv+rYAcpRKO56MYCM+o0/mLInv30fYpVySeVVJqBYIrMkYxnuYZVJZ7eX1Pi7A1MSzY3VkpJ014fnp7/vpQ+hT+tAkrEJHZkSkNu76t+YpZvT9SxG6l9+mLaGJPX+/LGsnHaTSA5FnmfUdGQUpnEkaFRK/v6y2D0HHto9973U4f8af/Yax5iLNC7LTHF6wBQiYtH2Gn82Om0Znh/ZOSot0d7iUrBAemb7Pzx+52LT29TY7xvVbWMXgWu6L0Wlx/4M1dLDvjigE8pc1i/8PDFMFBvz3J1oH5/l34lSn+UwFkpkCcslowcvosiKeEdmyHivZ8j4+wwZpSoUoqTXP8tEyhSL02K3muWkhmrltGy3fSZAdg1mBusD1HAWCyTJbzeefXGw0uf4ZI/SRuPOta3nS/7wSi0hS0oepgJDRTWg8uwR9H/SGk32+guTDF+Y7ju+qXOZpWsbkHgMNW7oYBRYqJX3+t4u5v9nHHQ2KAy6qLZ1vbX+cLdvEGa+z+4WAAA=&quot;"/>
    <we:property name="isFiltersActionButtonVisible" value="false"/>
    <we:property name="isVisualContainerHeaderHidden" value="false"/>
    <we:property name="pageDisplayName" value="&quot;Socials Dashboard Feb - Mar&quot;"/>
    <we:property name="reportEmbeddedTime" value="&quot;2025-03-19T12:00:22.383Z&quot;"/>
    <we:property name="reportName" value="&quot;Socials Reports&quot;"/>
    <we:property name="reportState" value="&quot;CONNECTED&quot;"/>
    <we:property name="reportUrl" value="&quot;/groups/me/reports/89c761d0-77de-406d-91bf-59f7d67cb258?bookmarkGuid=62afc46a-6746-4dd2-a4d0-9f2b7a68b719&amp;bookmarkUsage=1&amp;ctid=81fe4302-0838-482a-b5d1-2db7126cf178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BA69053-5B26-4169-88A0-13961C57EC7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7D4A0287-4F82-4B3A-97B5-8FC461C7474A&quot;"/>
    <we:property name="embedUrl" value="&quot;/reportEmbed?reportId=89c761d0-77de-406d-91bf-59f7d67cb258&amp;config=eyJjbHVzdGVyVXJsIjoiaHR0cHM6Ly9XQUJJLVVLLVNPVVRILUMtUFJJTUFSWS1yZWRpcmVjdC5hbmFseXNpcy53aW5kb3dzLm5ldCIsImVtYmVkRmVhdHVyZXMiOnsidXNhZ2VNZXRyaWNzVk5leHQiOnRydWV9fQ%3D%3D&amp;disableSensitivityBanner=true&quot;"/>
    <we:property name="bookmark" value="&quot;H4sIAAAAAAAAA+1YX2/bNhD/KoZe+mIUFClKVN/SpHsY1iFYhr4MQXAkTw4bWTQoOokX+LvvKNndkhn1FiSdXQwCbPF4/PH+8o56yKzrFy2sfoY5Zu+y997fzCHcTPJsmnUjDYww0hpTSqtraXPIBadZv4jOd3327iGLEGYYP7l+CW0CIuJvl9MM2vYcZmnUQNvjNFtg6H0HrfsdR2aaimGJ62mG94vWB0iQFxEiJthbYqcxiZC/FbQjmOhu8QJNHKm8Lpq6AVDKgAUUUMokdj8yDJLtZEnQw/anvovgOtpm4AVALrmQhVFQME1Pmei962btRuA/1/66WiTj9NdA/2QN/Zm2TTjrNalTy8ZIaavcpB+mpOSwFyvifdT+/u9oJSPRCl7WrAIhSzBGqOejsVIIYZTVCrSUeWUR871obk6e3KEnNxZUVTDFGPKClYWp0trGtXFjVr36cL8IFBEUJyPWib2FzqDNBrcH7EcvP2Qns1nAGcTN8MOjyVPfLuc76Bd+GQz+gs0w1UUXV7THT667Qeu6SePb1t+RLJMfoZtEP/kIIUuinwdP8TgwW4jw1vhlF8PqarvgaiD0A+8Py24TdCwNr/3daUCKUpsIl0T5qu0MBPvYdDQIFsP71WCWMxe2Mc2nT7Q7DpOQDVIOm1orVauyqoW0UFQF4GEFw8U1BNyndZ+Yrtx8iztq/R3GwYtaYwwBYBVnNRYFHS4VK61QGp4fAh8R+mXAf6rYGZoJL55qsQX5xg57YdlH85qisbxqjOYoa6oqygI7wgwzMexPp+kXBU6JNPPBGXLRUx1eP/RTHX1O8PQRDG12QktOCSgeXebv9NL6ctuHEfvnv3RaGyeN+nwzr1yOHU2eKwlNUUKtBQotiyr//tPi8BR4buU89lSH/3P81XO8lJwxISstqloxDnSH2d9cHmc49a0zGB7FUjZHumKnl4Q/qLgY93Q4zns7TONggQeSl6wyYn+Cdplg35zRCuvvujepn9g2bLv8PKzo/wsvV3WttGG5AaYLraHklT6M/nHCj7mDHKTf9JCiyrFOHydKULrkPNfmsIrlSQftKjqz934KZigwV7BdQAVnPkei/OvCcywKtu4GX+xCunB4cGXr9Zw/hr8uGyGsECUKqwoQnJ4DOWHEUZ8wYnPCDOf4rsrll7FfgMFz6HBHBSPDQmeT1l+tYul78Zf6tV7/AZcgva/BFgAA&quot;"/>
    <we:property name="datasetId" value="&quot;9db016e4-8cc7-412e-a90f-aa4b7989d7ec&quot;"/>
    <we:property name="pageName" value="&quot;294f9faa88cadae3a651&quot;"/>
    <we:property name="reportUrl" value="&quot;/groups/me/reports/89c761d0-77de-406d-91bf-59f7d67cb258/294f9faa88cadae3a651&quot;"/>
    <we:property name="reportName" value="&quot;Socials Reports&quot;"/>
    <we:property name="reportState" value="&quot;CONNECTED&quot;"/>
    <we:property name="pageDisplayName" value="&quot;Socials Dashboard Jan - Mar&quot;"/>
    <we:property name="backgroundColor" value="&quot;#FFFFFF&quot;"/>
    <we:property name="initialStateBookmark" value="&quot;H4sIAAAAAAAAA+1Y3W/bNhD/Vwy99MUoKFIfVN/cJHtYlzZohr4MgXEkTw4bWTQoOokX5H/vUbK3JjXqLUg6uxgM2Obx+Ltv3kl3ibHdooHVe5hj8iZ569zVHPzVKE3GSbumffjw7nTy8d30/eT0hMhuEaxru+TNXRLAzzB8st0SmohAxD8uxgk0zRnM4qqGpsNxskDfuRYa+ycOzLQV/BLvxwneLhrnIUKeBwgYYa+JndYkO30tSCLoYK/xHHUYqLzK6qoGkFKDARRQ5FHfbmDoNdvKEqF78UeuDWBbEtPzAiDPucgzLSFjij5FpHe2nTVrhf8++/tqEb3SXQL9kjfUZxIbce7vyZwqr3WemzLV8YvJPOewEyvgbVDu9lu0gpFqGS8qVoLIC9BayKejsUIIoaVRElSep6VBTHei2TlFcoudXBuQZcYkY8gzVmS6jGdr24S1W9Xq5HbhKSMoTwasibmGVqNJ+rB77IYo3yWT2czjDMJ6efJg88g1y/kW+rlbeo0fse632mDDimT8ZtsrNLYd1a5p3A3pMvoV2lFwo1PwSVT9zDvKx57ZQIDX2i3b4FfTzYFpT+h63l+W7TrpWFxeupsjj5SlJhIuiPJd32nw5qHraOEN+rer3i3H1m9ymo8fWXcYLiEfxBrWlZKykkVZidxAVmaA+5UM55fgcZfVXWSa2vkGd7D6J8yDZ/XGkALASs4qzDK6XEpWGCEVPD0FThG6pcd/atgx6hHPHluxAfnBAXtm3Qf36qw2vKy14phX1FWkAXaAFaaD311O478MOCLSzHmrKUSPbXj51I999CnJ0wXQJGxCR44IKBxc5W+N0v3FZg4j9s9fTVrrIA32/LCoXAwTTZrKHOqsgEoJFCrPyvTnL4v9M+CpnfPQSx3+r/EXr/Ei54yJvFSirCTjQM8wu4fLw0ynrrEa/YNcSuZIj9jxT8TvTVwMMi0O+87029h74I70Ja8M2J+gWUbYV8d0wrib9lWcJzYD27Y49ye6/yLKZVVJpVmqgalMKSh4qfZjfhzxQ54ge+3XM6QoU6ziy4kCpCo4T5Xer2Y5aaFZBat3Pp+C7hvMFDYHqOHM50iUf914DsXAxl7hsz2QLizuXdt6ueAP6a+KWggjRIHCyAwEp8+e3DDioG8Ysb5h+nt8W+dyy9AtQOMZtLilg5FjoTXR6u92sfi+OOllkBusanZ1vQ3/WrcvFE3l2OoWAAA=&quot;"/>
    <we:property name="isFiltersActionButtonVisible" value="false"/>
    <we:property name="isVisualContainerHeaderHidden" value="false"/>
    <we:property name="reportEmbeddedTime" value="&quot;2025-03-19T12:01:41.677Z&quot;"/>
    <we:property name="creatorTenantId" value="&quot;81fe4302-0838-482a-b5d1-2db7126cf178&quot;"/>
    <we:property name="creatorUserId" value="&quot;10032003C20BF69B&quot;"/>
    <we:property name="creatorSessionId" value="&quot;3306094e-404c-464a-a934-cad1ab83a02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64B69DA-C23F-41B2-94C6-D7ACB1EBAF5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675A70B-2B28-4D47-A525-CD4ACB69D178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DAB58BF-B5B4-40F2-B0A2-A9BD350E58D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7D4A0287-4F82-4B3A-97B5-8FC461C7474A&quot;"/>
    <we:property name="embedUrl" value="&quot;/reportEmbed?reportId=89c761d0-77de-406d-91bf-59f7d67cb258&amp;config=eyJjbHVzdGVyVXJsIjoiaHR0cHM6Ly9XQUJJLVVLLVNPVVRILUMtUFJJTUFSWS1yZWRpcmVjdC5hbmFseXNpcy53aW5kb3dzLm5ldCIsImVtYmVkRmVhdHVyZXMiOnsidXNhZ2VNZXRyaWNzVk5leHQiOnRydWV9fQ%3D%3D&amp;disableSensitivityBanner=true&quot;"/>
    <we:property name="bookmark" value="&quot;H4sIAAAAAAAAA+1YTW/bOBD9K4YuvRgFKVES1VvqtIdiuwg2i14WQTAiRw4bWRQoOok38H/foSRnN6kRb/NR2EV9sTkcPnJm3nCGvo206doaVr/DAqN30XtrLxfgLic8mkbNICvzFDVKIUBwJjRgzjXN2tYb23TRu9vIg5uj/2K6JdQBiIR/nU0jqOsTmIdRBXWH06hF19kGavM3Dso05d0S19MIb9raOgiQpx48BtgrUqcxHYG/TWhHUN5c4SkqP0glK7XQGaYskZyLMoMiJbVuUOhPtlUlQPfbz2zjwTS0TZBVIktzHjOdMhXHRY4YJ0HemWZejwf+d+2fqzY4p7sA+iZvlF9p24CzXgdzeKG5ikFxxRNgZZLzbCeWxxtf2ptv0WKlqoQnmMqEiSSnECA8Ha0EnshcZCotmZCsyKGQO9HMgiL5LVaOLCmVShTXuki1Qp2I3pem9qNby9WHm9YRI4gnA9aRvoKGVKM+7A67Icq30dF87nAOfhx+uDc5s/VysUV+apdO4R9Y9VONN35Fe/xmmkvUpplUtq7tNZ1l8gmaibeTz+CicPQTZ4mPvbIGD2+VXTberc43C857Qdfrflw2I+lYGF7Y65lDYqkOgjOSPOo7BU7fdx0NnEb3ftW75di4Dafj6QPrDsMl5INArIrLKi51mWZMEFFjrdV+keH0AhxOPmL5mNVdUDo3iw3uYPVPyIMX9cZAAcUKLVKFQjNg9MlExp5Ogc8I3dLh/zXsGNUkFg+tGEEmw8QPDNmLn35wsc65ovSqMtAsUzKTTOIBZpnybndKTe8MmJFobp1RFKSHNrw+/UMtfQp9Og+KNjuiJTMC8geX/VujtD7b9GKk/vU/3dYYpMGeHxaVs74TKaAsCklFRyVxniaCWqXs50+L/TPgqdXz0FMdfuX4q+c4plzkaVVJzekBU4qEJbtz/NXotKN5fmblqI1Cd49L0QLpmR1+BPzexHbY0+Awb3U/jb0Hbum85JUB+wvUywD75phWaHvdvAn9xNhRbI1zv6J7fpS/x0tDlONUaCEzVihGD15EIct0T3rI9KB7yPSuh0xyHQtR0eufSZEzzdK83K9iedRAvfJGdbuuCVB9gTmHzQIqOIsFkuS7C8+hGFibS3yxR2lrcO/K1usFf3ylViCzise5wFhTDuhCPoP+L5qj2UHfMNl4w/T3+LbKZZe+a0HhCTS4pYKRY6HRwepHq1j4z/iufq3X/wBgT1+AxRYAAA==&quot;"/>
    <we:property name="datasetId" value="&quot;9db016e4-8cc7-412e-a90f-aa4b7989d7ec&quot;"/>
    <we:property name="pageName" value="&quot;80bd4d6e5038114b6a95&quot;"/>
    <we:property name="reportUrl" value="&quot;/groups/me/reports/89c761d0-77de-406d-91bf-59f7d67cb258/80bd4d6e5038114b6a95&quot;"/>
    <we:property name="reportName" value="&quot;Socials Reports&quot;"/>
    <we:property name="reportState" value="&quot;CONNECTED&quot;"/>
    <we:property name="pageDisplayName" value="&quot;Socials Dashboard Feb - Mar&quot;"/>
    <we:property name="backgroundColor" value="&quot;#FFFFFF&quot;"/>
    <we:property name="initialStateBookmark" value="&quot;H4sIAAAAAAAAA+1YW2/bOgz+K4Ff9hIMki3f9pal3cPZuhXrsJeDIqAlOtXqWIastM2K/vdRtrOzdkGz9TIkw+lLK4r6KJIfTarXgdJtU8HqPSwweBW8NuZ8AfZ8xINxUA+yDx/eHk0+vp29nxwdktg0Tpu6DV5dBw7sHN1n3S6h8ggk/Pd0HEBVHcPcr0qoWhwHDdrW1FDpr9gr05azS7wZB3jVVMaChzxx4NDDXpA6rck2fxmRRZBOX+AJStdLM1YooRKMWZRxLooE8pjU2l6hu9lGFQ/dmZ+a2oGuyYyXlSKJUx4yFTMZhnmKGEZe3up6Xg0X/u/sp1Xjo9KeAf2maBRfyKzHubnx7vBccRmC5JJHwIoo5clWLIdXrjBXP6OFUpYRjzDOIiaiVAEiPBytAB5lqUhkXDCRsTyFPNuKpheUyZ+xUmRRIWUkuVJ5rCSqSHSx1JUbwlqsDq8aS4wgnvRYE3UBNakGXdottn2Wr4PJfG5xDm5YHt7anJpqudggPzFLK/Ejlt1W7bRbkY13uj5HpetRaarKXNJdRv9APXJmdAQ28Fc/tob42CkrcPBSmmXt7Gq2PjDrBG2n+2ZZD6RjfnlmLqcWiaXKC05Jcm/sJFh1O3S0sArt61UXlgNt15wOx3e824+QUAw8sUqelWGhijhhgogaKiV3iwwnZ2Bx9AaL+7xuvdJML9a4vdd/IQ+eNBo9BSTLlYglCsWA0U8iEvZwChwhtEuLv+rYAcpRKO56MYCM+o0/mLInv30fYpVySeVVJqBYIrMkYxnuYZVJZ7eX1Pi7A1MSzY3VkpJ014fnp7/vpQ+hT+tAkrEJHZkSkNu76t+YpZvT9SxG6l9+mLaGJPX+/LGsnHaTSA5FnmfUdGQUpnEkaFRK/v6y2D0HHto9973U4f8af/Yax5iLNC7LTHF6wBQiYtH2Gn82Om0Znh/ZOSot0d7iUrBAemb7Pzx+52LT29TY7xvVbWMXgWu6L0Wlx/4M1dLDvjigE8pc1i/8PDFMFBvz3J1oH5/l34lSn+UwFkpkCcslowcvosiKeEdmyHivZ8j4+wwZpSoUoqTXP8tEyhSL02K3muWkhmrltGy3fSZAdg1mBusD1HAWCyTJbzeefXGw0uf4ZI/SRuPOta3nS/7wSi0hS0oepgJDRTWg8uwR9H/SGk32+guTDF+Y7ju+qXOZpWsbkHgMNW7oYBRYqJX3+t4u5v9nHHQ2KAy6qLZ1vbX+cLdvEGa+z+4WAAA=&quot;"/>
    <we:property name="isFiltersActionButtonVisible" value="false"/>
    <we:property name="isVisualContainerHeaderHidden" value="false"/>
    <we:property name="reportEmbeddedTime" value="&quot;2025-03-19T12:02:05.658Z&quot;"/>
    <we:property name="creatorTenantId" value="&quot;81fe4302-0838-482a-b5d1-2db7126cf178&quot;"/>
    <we:property name="creatorUserId" value="&quot;10032003C20BF69B&quot;"/>
    <we:property name="creatorSessionId" value="&quot;50354419-943b-481c-b76d-10540a116bc4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Deep Nandre</cp:lastModifiedBy>
  <cp:revision>3</cp:revision>
  <dcterms:created xsi:type="dcterms:W3CDTF">2018-06-07T21:39:02Z</dcterms:created>
  <dcterms:modified xsi:type="dcterms:W3CDTF">2025-03-19T12:11:55Z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