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 snapToObjects="1">
      <p:cViewPr varScale="1">
        <p:scale>
          <a:sx n="79" d="100"/>
          <a:sy n="79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88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21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5672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44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0537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95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57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02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613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2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1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15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2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5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28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0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&amp; Performance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Country-Level KPIs and Product Insights</a:t>
            </a:r>
          </a:p>
          <a:p>
            <a:r>
              <a:rPr lang="en-IN" dirty="0"/>
              <a:t>Name: Deepshikha Chandel</a:t>
            </a:r>
            <a:endParaRPr dirty="0"/>
          </a:p>
          <a:p>
            <a:r>
              <a:rPr lang="en-IN" dirty="0"/>
              <a:t>Internship Task: 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Dashboard complete and ready for stakeholder use</a:t>
            </a:r>
          </a:p>
          <a:p>
            <a:r>
              <a:t>- Future improvements:</a:t>
            </a:r>
          </a:p>
          <a:p>
            <a:r>
              <a:t>  - Add customer segmentation</a:t>
            </a:r>
          </a:p>
          <a:p>
            <a:r>
              <a:t>  - Include predictive analytics</a:t>
            </a:r>
          </a:p>
          <a:p>
            <a:r>
              <a:t>  - Link marketing campaign data</a:t>
            </a:r>
          </a:p>
          <a:p>
            <a:r>
              <a:t>- 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Understand and compare sales performance across countries</a:t>
            </a:r>
          </a:p>
          <a:p>
            <a:r>
              <a:t>- Analyze product line profitability and trends</a:t>
            </a:r>
          </a:p>
          <a:p>
            <a:r>
              <a:t>- Track monthly growth and sales patterns</a:t>
            </a:r>
          </a:p>
          <a:p>
            <a:r>
              <a:t>- Deliver insights via an interactive Tableau dashboard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Source: Kaggle Sample Sales Data</a:t>
            </a:r>
          </a:p>
          <a:p>
            <a:r>
              <a:rPr dirty="0"/>
              <a:t>- Key Fields:</a:t>
            </a:r>
          </a:p>
          <a:p>
            <a:pPr marL="622300" indent="-349250">
              <a:buFont typeface="Wingdings" panose="05000000000000000000" pitchFamily="2" charset="2"/>
              <a:buChar char="§"/>
            </a:pPr>
            <a:r>
              <a:rPr lang="en-IN" dirty="0"/>
              <a:t> </a:t>
            </a:r>
            <a:r>
              <a:rPr dirty="0"/>
              <a:t> Country</a:t>
            </a:r>
          </a:p>
          <a:p>
            <a:pPr marL="622300" indent="-349250">
              <a:buFont typeface="Wingdings" panose="05000000000000000000" pitchFamily="2" charset="2"/>
              <a:buChar char="§"/>
            </a:pPr>
            <a:r>
              <a:rPr dirty="0"/>
              <a:t>  Product Line</a:t>
            </a:r>
          </a:p>
          <a:p>
            <a:pPr marL="622300" indent="-349250">
              <a:buFont typeface="Wingdings" panose="05000000000000000000" pitchFamily="2" charset="2"/>
              <a:buChar char="§"/>
            </a:pPr>
            <a:r>
              <a:rPr dirty="0"/>
              <a:t>  Sales &amp; Profit</a:t>
            </a:r>
          </a:p>
          <a:p>
            <a:pPr marL="622300" indent="-349250">
              <a:buFont typeface="Wingdings" panose="05000000000000000000" pitchFamily="2" charset="2"/>
              <a:buChar char="§"/>
            </a:pPr>
            <a:r>
              <a:rPr dirty="0"/>
              <a:t>  Order Date</a:t>
            </a:r>
          </a:p>
          <a:p>
            <a:r>
              <a:rPr dirty="0"/>
              <a:t>- Data cleaned and processed for dashboard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Sheet 1: Sales in Germany</a:t>
            </a:r>
          </a:p>
          <a:p>
            <a:r>
              <a:t>- Sheet 2: Sales in France</a:t>
            </a:r>
          </a:p>
          <a:p>
            <a:r>
              <a:t>- Sheet 3: Sales Comparison (Germany vs France)</a:t>
            </a:r>
          </a:p>
          <a:p>
            <a:r>
              <a:t>- Sheet 4: Total Sales by Product Line</a:t>
            </a:r>
          </a:p>
          <a:p>
            <a:r>
              <a:t>- Sheet 5: Profit by Product Line</a:t>
            </a:r>
          </a:p>
          <a:p>
            <a:r>
              <a:t>- Sheet 6: Sales Growth Over Time</a:t>
            </a:r>
          </a:p>
          <a:p>
            <a:r>
              <a:t>- Sheet 7: Time-Series Analysis of Sales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Country-Level Sales (Sheets 1–3)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Germany &amp; France sales breakdown</a:t>
            </a:r>
          </a:p>
          <a:p>
            <a:r>
              <a:t>- Visual comparison using treemap and bar charts</a:t>
            </a:r>
          </a:p>
          <a:p>
            <a:r>
              <a:t>- Key Insight: Germany has higher sales in Classic Cars compared to France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Line Insights (Sheets 4–5)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 and profit by product line visualized</a:t>
            </a:r>
          </a:p>
          <a:p>
            <a:r>
              <a:t>- Classic Cars and Trucks lead in revenue and profitability</a:t>
            </a:r>
          </a:p>
          <a:p>
            <a:r>
              <a:t>- Key Insight: High-profit categories can guide product focus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 Analysis (Sheets 6–7)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Monthly growth rate visualized over time</a:t>
            </a:r>
          </a:p>
          <a:p>
            <a:r>
              <a:t>- Seasonal trends and dips identified via time-series analysis</a:t>
            </a:r>
          </a:p>
          <a:p>
            <a:r>
              <a:t>- Key Insight: Sales peak during mid-year months; dip in Q1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Design &amp;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Built using Tableau Public</a:t>
            </a:r>
          </a:p>
          <a:p>
            <a:r>
              <a:t>- Used horizontal and vertical containers for layout</a:t>
            </a:r>
          </a:p>
          <a:p>
            <a:r>
              <a:t>- Enabled interactivity through filter actions</a:t>
            </a:r>
          </a:p>
          <a:p>
            <a:r>
              <a:t>- Consistent formatting applied for clarity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Country-level insights improve strategic planning</a:t>
            </a:r>
          </a:p>
          <a:p>
            <a:r>
              <a:t>- Product line data reveals high and low performers</a:t>
            </a:r>
          </a:p>
          <a:p>
            <a:r>
              <a:t>- Time-based analysis shows seasonal opportunities</a:t>
            </a:r>
          </a:p>
          <a:p>
            <a:r>
              <a:t>- Dashboard supports fast, data-driven decisions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341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Sales &amp; Performance Dashboard</vt:lpstr>
      <vt:lpstr>Objective</vt:lpstr>
      <vt:lpstr>Dataset Overview</vt:lpstr>
      <vt:lpstr>Dashboard Structure</vt:lpstr>
      <vt:lpstr>Country-Level Sales (Sheets 1–3)</vt:lpstr>
      <vt:lpstr>Product Line Insights (Sheets 4–5)</vt:lpstr>
      <vt:lpstr>Trend Analysis (Sheets 6–7)</vt:lpstr>
      <vt:lpstr>Dashboard Design &amp; Interactivity</vt:lpstr>
      <vt:lpstr>Key Takeaways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23BCS10389_Deepshikha Chandel</cp:lastModifiedBy>
  <cp:revision>2</cp:revision>
  <dcterms:created xsi:type="dcterms:W3CDTF">2013-01-27T09:14:16Z</dcterms:created>
  <dcterms:modified xsi:type="dcterms:W3CDTF">2025-04-11T15:23:25Z</dcterms:modified>
  <cp:category/>
</cp:coreProperties>
</file>