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46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7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3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9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19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90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2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9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1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1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3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6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/>
              <a:t>MSREN</a:t>
            </a:r>
            <a:br>
              <a:rPr lang="en-IN" b="1" u="sng" dirty="0" smtClean="0"/>
            </a:br>
            <a:r>
              <a:rPr lang="en-IN" dirty="0" smtClean="0"/>
              <a:t> Web-chat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Name:- Deepak</a:t>
            </a:r>
          </a:p>
          <a:p>
            <a:r>
              <a:rPr lang="en-IN" dirty="0" smtClean="0"/>
              <a:t>Roll no:- CSE-19/034</a:t>
            </a:r>
          </a:p>
          <a:p>
            <a:r>
              <a:rPr lang="en-IN" dirty="0" smtClean="0"/>
              <a:t>Branch:- </a:t>
            </a:r>
            <a:r>
              <a:rPr lang="en-IN" dirty="0" err="1" smtClean="0"/>
              <a:t>B.Tech</a:t>
            </a:r>
            <a:r>
              <a:rPr lang="en-IN" dirty="0" smtClean="0"/>
              <a:t> (CSE)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512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836718"/>
            <a:ext cx="6889173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IN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</a:rPr>
              <a:t>Thank you </a:t>
            </a:r>
            <a:endParaRPr lang="en-IN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07083" y="3667715"/>
            <a:ext cx="27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Bold ITC" panose="020B0907030504020204" pitchFamily="34" charset="0"/>
              </a:rPr>
              <a:t>______________________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909" y="2467386"/>
            <a:ext cx="281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Bold ITC" panose="020B0907030504020204" pitchFamily="34" charset="0"/>
              </a:rPr>
              <a:t>______________________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04309" y="623453"/>
            <a:ext cx="5455228" cy="5039592"/>
          </a:xfrm>
          <a:prstGeom prst="ellipse">
            <a:avLst/>
          </a:prstGeom>
          <a:noFill/>
          <a:ln w="34925">
            <a:solidFill>
              <a:srgbClr val="FFFFFF"/>
            </a:solidFill>
            <a:prstDash val="lgDashDotDot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084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923" y="1024835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 smtClean="0"/>
              <a:t>What the name suggest </a:t>
            </a:r>
            <a:r>
              <a:rPr lang="en-IN" sz="6600" b="1" u="sng" dirty="0" smtClean="0"/>
              <a:t>MSREN</a:t>
            </a:r>
            <a:r>
              <a:rPr lang="en-IN" sz="6600" dirty="0" smtClean="0"/>
              <a:t>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MSREN means  </a:t>
            </a:r>
            <a:r>
              <a:rPr lang="en-IN" sz="2400" b="1" dirty="0" smtClean="0"/>
              <a:t>&gt;&gt;  MongoDB</a:t>
            </a:r>
          </a:p>
          <a:p>
            <a:pPr marL="1225296" lvl="8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	  	</a:t>
            </a:r>
            <a:r>
              <a:rPr lang="en-IN" sz="2800" b="1" dirty="0" smtClean="0"/>
              <a:t>&gt;&gt; Socket.io</a:t>
            </a:r>
          </a:p>
          <a:p>
            <a:pPr marL="1225296" lvl="8" indent="0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	     &gt;&gt;  React.JS</a:t>
            </a:r>
          </a:p>
          <a:p>
            <a:pPr marL="1225296" lvl="8" indent="0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	     &gt;&gt;  Express.JS</a:t>
            </a:r>
          </a:p>
          <a:p>
            <a:pPr marL="1225296" lvl="8" indent="0">
              <a:buNone/>
            </a:pPr>
            <a:r>
              <a:rPr lang="en-IN" sz="2800" b="1" dirty="0" smtClean="0"/>
              <a:t>			&gt;&gt;  Node.JS</a:t>
            </a:r>
          </a:p>
          <a:p>
            <a:pPr marL="1225296" lvl="8" indent="0">
              <a:buNone/>
            </a:pPr>
            <a:endParaRPr lang="en-IN" sz="2400" b="1" dirty="0"/>
          </a:p>
          <a:p>
            <a:pPr marL="1225296" lvl="8" indent="0">
              <a:buNone/>
            </a:pP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9568">
            <a:off x="6558750" y="2793260"/>
            <a:ext cx="1524001" cy="152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638">
            <a:off x="7828219" y="4412586"/>
            <a:ext cx="2581300" cy="1621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78">
            <a:off x="1054677" y="3417956"/>
            <a:ext cx="1977737" cy="1906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3082">
            <a:off x="8727704" y="2793260"/>
            <a:ext cx="2486025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34" y="5371582"/>
            <a:ext cx="2822645" cy="10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0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Requirements for this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You must have Internet Connection.</a:t>
            </a:r>
          </a:p>
          <a:p>
            <a:r>
              <a:rPr lang="en-IN" dirty="0" smtClean="0"/>
              <a:t>You know your Email for this.</a:t>
            </a:r>
          </a:p>
          <a:p>
            <a:r>
              <a:rPr lang="en-IN" dirty="0" smtClean="0"/>
              <a:t>This wants a Browser for run this.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33" y="2556932"/>
            <a:ext cx="1539586" cy="1581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68" y="4339746"/>
            <a:ext cx="1536122" cy="1536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28" y="4703428"/>
            <a:ext cx="5296431" cy="10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1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Important things about THIS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UI </a:t>
            </a:r>
            <a:r>
              <a:rPr lang="en-IN" dirty="0" smtClean="0"/>
              <a:t>is awesome </a:t>
            </a:r>
          </a:p>
          <a:p>
            <a:r>
              <a:rPr lang="en-IN" dirty="0" smtClean="0"/>
              <a:t>You need to LOGIN first.</a:t>
            </a:r>
          </a:p>
          <a:p>
            <a:r>
              <a:rPr lang="en-IN" dirty="0" smtClean="0"/>
              <a:t>When you come back day after tomorrow then you will saw you don’t need to login again.</a:t>
            </a:r>
          </a:p>
          <a:p>
            <a:r>
              <a:rPr lang="en-IN" dirty="0" smtClean="0"/>
              <a:t>Browser will login you automatically after first login</a:t>
            </a:r>
          </a:p>
          <a:p>
            <a:r>
              <a:rPr lang="en-IN" dirty="0" smtClean="0"/>
              <a:t>This project remember you life long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957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</a:t>
            </a:r>
            <a:r>
              <a:rPr lang="en-IN" b="1" dirty="0" smtClean="0"/>
              <a:t>hat </a:t>
            </a:r>
            <a:r>
              <a:rPr lang="en-IN" b="1" dirty="0" smtClean="0"/>
              <a:t>with </a:t>
            </a:r>
            <a:r>
              <a:rPr lang="en-IN" b="1" dirty="0" smtClean="0"/>
              <a:t>EMOJI’s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emoji’s in this for chat</a:t>
            </a:r>
          </a:p>
          <a:p>
            <a:r>
              <a:rPr lang="en-IN" dirty="0" smtClean="0"/>
              <a:t>When you write </a:t>
            </a:r>
            <a:r>
              <a:rPr lang="en-IN" u="sng" dirty="0" smtClean="0"/>
              <a:t>character something like emoji, </a:t>
            </a:r>
            <a:r>
              <a:rPr lang="en-IN" dirty="0" smtClean="0"/>
              <a:t>then you see </a:t>
            </a:r>
            <a:r>
              <a:rPr lang="en-IN" u="sng" dirty="0" smtClean="0"/>
              <a:t>after clicking </a:t>
            </a:r>
            <a:r>
              <a:rPr lang="en-IN" dirty="0" smtClean="0"/>
              <a:t>SEND button it will </a:t>
            </a:r>
            <a:r>
              <a:rPr lang="en-IN" u="sng" dirty="0" smtClean="0"/>
              <a:t>automatically change to real emoji</a:t>
            </a:r>
          </a:p>
          <a:p>
            <a:r>
              <a:rPr lang="en-IN" dirty="0" smtClean="0"/>
              <a:t>If you don’t know about emoji’s characters then you will also use emoji’s just by click of a button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360" y="4343400"/>
            <a:ext cx="2011219" cy="2011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47" y="4658565"/>
            <a:ext cx="1733550" cy="14882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ight Arrow 8"/>
          <p:cNvSpPr/>
          <p:nvPr/>
        </p:nvSpPr>
        <p:spPr>
          <a:xfrm>
            <a:off x="8686801" y="5049392"/>
            <a:ext cx="592281" cy="706582"/>
          </a:xfrm>
          <a:prstGeom prst="rightArrow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59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19" y="3020595"/>
            <a:ext cx="6068290" cy="300613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826286"/>
            <a:ext cx="6241078" cy="313265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6" name="TextBox 5"/>
          <p:cNvSpPr txBox="1"/>
          <p:nvPr/>
        </p:nvSpPr>
        <p:spPr>
          <a:xfrm>
            <a:off x="7637317" y="1569498"/>
            <a:ext cx="342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Bold ITC" panose="020B0907030504020204" pitchFamily="34" charset="0"/>
              </a:rPr>
              <a:t>H</a:t>
            </a:r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Bold ITC" panose="020B0907030504020204" pitchFamily="34" charset="0"/>
              </a:rPr>
              <a:t>ome</a:t>
            </a:r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Bold ITC" panose="020B0907030504020204" pitchFamily="34" charset="0"/>
              </a:rPr>
              <a:t>P</a:t>
            </a:r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Bold ITC" panose="020B0907030504020204" pitchFamily="34" charset="0"/>
              </a:rPr>
              <a:t>age</a:t>
            </a:r>
            <a:endParaRPr lang="en-I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55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36" y="1043488"/>
            <a:ext cx="8428824" cy="45052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0509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4" y="876496"/>
            <a:ext cx="7398326" cy="398056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/>
          <p:cNvSpPr txBox="1"/>
          <p:nvPr/>
        </p:nvSpPr>
        <p:spPr>
          <a:xfrm>
            <a:off x="2930236" y="5060373"/>
            <a:ext cx="5860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Bold ITC" panose="020B0907030504020204" pitchFamily="34" charset="0"/>
              </a:rPr>
              <a:t>R</a:t>
            </a:r>
            <a:r>
              <a:rPr lang="en-IN" sz="4800" b="1" dirty="0" smtClean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ras Bold ITC" panose="020B0907030504020204" pitchFamily="34" charset="0"/>
              </a:rPr>
              <a:t>oom UI</a:t>
            </a:r>
            <a:endParaRPr lang="en-IN" sz="4800" b="1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30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836718"/>
            <a:ext cx="10162309" cy="1200329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rtlCol="0">
            <a:spAutoFit/>
            <a:scene3d>
              <a:camera prst="perspectiveBelow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IN" sz="7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ras Bold ITC" panose="020B0907030504020204" pitchFamily="34" charset="0"/>
              </a:rPr>
              <a:t>ANY QUERY ??</a:t>
            </a:r>
            <a:endParaRPr lang="en-IN" sz="7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481" y="2467386"/>
            <a:ext cx="633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__________________________</a:t>
            </a:r>
            <a:r>
              <a:rPr lang="en-I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_______________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5480" y="3852381"/>
            <a:ext cx="633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__________________________</a:t>
            </a:r>
            <a:r>
              <a:rPr lang="en-I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49382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104</TotalTime>
  <Words>159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Eras Bold ITC</vt:lpstr>
      <vt:lpstr>Garamond</vt:lpstr>
      <vt:lpstr>Organic</vt:lpstr>
      <vt:lpstr>MSREN  Web-chat application</vt:lpstr>
      <vt:lpstr>What the name suggest MSREN ? </vt:lpstr>
      <vt:lpstr>Requirements for this </vt:lpstr>
      <vt:lpstr>Important things about THIS </vt:lpstr>
      <vt:lpstr>Chat with EMOJI’s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MSREN Web-chat application</dc:title>
  <dc:creator>Deepak Kumar</dc:creator>
  <cp:lastModifiedBy>Deepak Kumar</cp:lastModifiedBy>
  <cp:revision>12</cp:revision>
  <dcterms:created xsi:type="dcterms:W3CDTF">2021-08-08T09:09:59Z</dcterms:created>
  <dcterms:modified xsi:type="dcterms:W3CDTF">2021-08-08T12:05:27Z</dcterms:modified>
</cp:coreProperties>
</file>