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3"/>
  </p:notesMasterIdLst>
  <p:sldIdLst>
    <p:sldId id="258" r:id="rId3"/>
    <p:sldId id="259" r:id="rId4"/>
    <p:sldId id="270" r:id="rId5"/>
    <p:sldId id="321" r:id="rId6"/>
    <p:sldId id="267" r:id="rId7"/>
    <p:sldId id="268" r:id="rId8"/>
    <p:sldId id="269" r:id="rId9"/>
    <p:sldId id="326" r:id="rId10"/>
    <p:sldId id="271" r:id="rId11"/>
    <p:sldId id="272" r:id="rId12"/>
    <p:sldId id="273" r:id="rId13"/>
    <p:sldId id="276" r:id="rId14"/>
    <p:sldId id="277" r:id="rId15"/>
    <p:sldId id="278" r:id="rId16"/>
    <p:sldId id="279" r:id="rId17"/>
    <p:sldId id="289" r:id="rId18"/>
    <p:sldId id="291" r:id="rId19"/>
    <p:sldId id="257" r:id="rId20"/>
    <p:sldId id="262" r:id="rId21"/>
    <p:sldId id="329" r:id="rId22"/>
    <p:sldId id="330" r:id="rId23"/>
    <p:sldId id="332" r:id="rId24"/>
    <p:sldId id="333" r:id="rId25"/>
    <p:sldId id="260" r:id="rId26"/>
    <p:sldId id="261" r:id="rId27"/>
    <p:sldId id="263" r:id="rId28"/>
    <p:sldId id="264" r:id="rId29"/>
    <p:sldId id="265" r:id="rId30"/>
    <p:sldId id="266" r:id="rId31"/>
    <p:sldId id="32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94249" autoAdjust="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ata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_rels/drawing1.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422E6A-2F2C-41F3-816F-EA8B4F8FEF5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7C26E6E-4D4F-4638-8C42-FF6A2E918844}">
      <dgm:prSet custT="1"/>
      <dgm:spPr/>
      <dgm:t>
        <a:bodyPr/>
        <a:lstStyle/>
        <a:p>
          <a:pPr>
            <a:lnSpc>
              <a:spcPct val="100000"/>
            </a:lnSpc>
          </a:pPr>
          <a:r>
            <a:rPr lang="en-US" sz="3200" b="0" dirty="0">
              <a:solidFill>
                <a:schemeClr val="bg1"/>
              </a:solidFill>
            </a:rPr>
            <a:t>What is DevSecOps?</a:t>
          </a:r>
        </a:p>
      </dgm:t>
    </dgm:pt>
    <dgm:pt modelId="{187937ED-C6BB-47EB-B8FE-92A6DD046911}" type="parTrans" cxnId="{406F5E03-8A38-47B7-9B42-84B77719CD27}">
      <dgm:prSet/>
      <dgm:spPr/>
      <dgm:t>
        <a:bodyPr/>
        <a:lstStyle/>
        <a:p>
          <a:endParaRPr lang="en-US"/>
        </a:p>
      </dgm:t>
    </dgm:pt>
    <dgm:pt modelId="{DC70B363-1146-4160-BA34-1DAF89169742}" type="sibTrans" cxnId="{406F5E03-8A38-47B7-9B42-84B77719CD27}">
      <dgm:prSet/>
      <dgm:spPr/>
      <dgm:t>
        <a:bodyPr/>
        <a:lstStyle/>
        <a:p>
          <a:endParaRPr lang="en-US"/>
        </a:p>
      </dgm:t>
    </dgm:pt>
    <dgm:pt modelId="{B6B171A2-4593-442D-8251-0EAD2D9072A8}">
      <dgm:prSet/>
      <dgm:spPr/>
      <dgm:t>
        <a:bodyPr/>
        <a:lstStyle/>
        <a:p>
          <a:endParaRPr lang="en-US"/>
        </a:p>
      </dgm:t>
    </dgm:pt>
    <dgm:pt modelId="{B18C92C5-0571-4332-B904-6F402CDD6DD2}" type="parTrans" cxnId="{A39C117A-745F-41DF-B1CB-596A7B4C35B5}">
      <dgm:prSet/>
      <dgm:spPr/>
      <dgm:t>
        <a:bodyPr/>
        <a:lstStyle/>
        <a:p>
          <a:endParaRPr lang="en-US"/>
        </a:p>
      </dgm:t>
    </dgm:pt>
    <dgm:pt modelId="{0F5C7C7A-E18D-4DC0-85CC-2A16AF2F3B13}" type="sibTrans" cxnId="{A39C117A-745F-41DF-B1CB-596A7B4C35B5}">
      <dgm:prSet/>
      <dgm:spPr/>
      <dgm:t>
        <a:bodyPr/>
        <a:lstStyle/>
        <a:p>
          <a:endParaRPr lang="en-US"/>
        </a:p>
      </dgm:t>
    </dgm:pt>
    <dgm:pt modelId="{DF8C08A1-7465-44D4-989B-DEB3781E8254}" type="pres">
      <dgm:prSet presAssocID="{5F422E6A-2F2C-41F3-816F-EA8B4F8FEF5A}" presName="root" presStyleCnt="0">
        <dgm:presLayoutVars>
          <dgm:dir/>
          <dgm:resizeHandles val="exact"/>
        </dgm:presLayoutVars>
      </dgm:prSet>
      <dgm:spPr/>
    </dgm:pt>
    <dgm:pt modelId="{CF73E9A2-C363-44D6-8137-E53C407CEF59}" type="pres">
      <dgm:prSet presAssocID="{5F422E6A-2F2C-41F3-816F-EA8B4F8FEF5A}" presName="container" presStyleCnt="0">
        <dgm:presLayoutVars>
          <dgm:dir/>
          <dgm:resizeHandles val="exact"/>
        </dgm:presLayoutVars>
      </dgm:prSet>
      <dgm:spPr/>
    </dgm:pt>
    <dgm:pt modelId="{3B749786-51E8-4159-BB0B-E6D073087DED}" type="pres">
      <dgm:prSet presAssocID="{E7C26E6E-4D4F-4638-8C42-FF6A2E918844}" presName="compNode" presStyleCnt="0"/>
      <dgm:spPr/>
    </dgm:pt>
    <dgm:pt modelId="{88A4E78C-B72B-45C5-B875-58C724C89D78}" type="pres">
      <dgm:prSet presAssocID="{E7C26E6E-4D4F-4638-8C42-FF6A2E918844}" presName="iconBgRect" presStyleLbl="bgShp" presStyleIdx="0" presStyleCnt="1" custLinFactX="200000" custLinFactNeighborX="205050" custLinFactNeighborY="8438"/>
      <dgm:spPr/>
    </dgm:pt>
    <dgm:pt modelId="{DF38635C-54F8-494F-911A-0241B428DC91}" type="pres">
      <dgm:prSet presAssocID="{E7C26E6E-4D4F-4638-8C42-FF6A2E918844}" presName="iconRect" presStyleLbl="node1" presStyleIdx="0" presStyleCnt="1" custLinFactX="301271" custLinFactNeighborX="400000" custLinFactNeighborY="582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08A0E018-5587-407A-880D-D12EBC33CE5A}" type="pres">
      <dgm:prSet presAssocID="{E7C26E6E-4D4F-4638-8C42-FF6A2E918844}" presName="spaceRect" presStyleCnt="0"/>
      <dgm:spPr/>
    </dgm:pt>
    <dgm:pt modelId="{81B02CB6-7A6E-493A-8962-E1032C430DDD}" type="pres">
      <dgm:prSet presAssocID="{E7C26E6E-4D4F-4638-8C42-FF6A2E918844}" presName="textRect" presStyleLbl="revTx" presStyleIdx="0" presStyleCnt="1" custScaleX="302535">
        <dgm:presLayoutVars>
          <dgm:chMax val="1"/>
          <dgm:chPref val="1"/>
        </dgm:presLayoutVars>
      </dgm:prSet>
      <dgm:spPr/>
    </dgm:pt>
  </dgm:ptLst>
  <dgm:cxnLst>
    <dgm:cxn modelId="{406F5E03-8A38-47B7-9B42-84B77719CD27}" srcId="{5F422E6A-2F2C-41F3-816F-EA8B4F8FEF5A}" destId="{E7C26E6E-4D4F-4638-8C42-FF6A2E918844}" srcOrd="0" destOrd="0" parTransId="{187937ED-C6BB-47EB-B8FE-92A6DD046911}" sibTransId="{DC70B363-1146-4160-BA34-1DAF89169742}"/>
    <dgm:cxn modelId="{C964F869-8C35-42EA-9FA8-49DDB1DD8C1A}" type="presOf" srcId="{E7C26E6E-4D4F-4638-8C42-FF6A2E918844}" destId="{81B02CB6-7A6E-493A-8962-E1032C430DDD}" srcOrd="0" destOrd="0" presId="urn:microsoft.com/office/officeart/2018/2/layout/IconCircleList"/>
    <dgm:cxn modelId="{55C9F26B-6F11-4C31-9D8A-B73EDDA0626F}" type="presOf" srcId="{5F422E6A-2F2C-41F3-816F-EA8B4F8FEF5A}" destId="{DF8C08A1-7465-44D4-989B-DEB3781E8254}" srcOrd="0" destOrd="0" presId="urn:microsoft.com/office/officeart/2018/2/layout/IconCircleList"/>
    <dgm:cxn modelId="{A39C117A-745F-41DF-B1CB-596A7B4C35B5}" srcId="{E7C26E6E-4D4F-4638-8C42-FF6A2E918844}" destId="{B6B171A2-4593-442D-8251-0EAD2D9072A8}" srcOrd="0" destOrd="0" parTransId="{B18C92C5-0571-4332-B904-6F402CDD6DD2}" sibTransId="{0F5C7C7A-E18D-4DC0-85CC-2A16AF2F3B13}"/>
    <dgm:cxn modelId="{DF3A0468-2BAB-49B9-BC9E-5DE850F795BA}" type="presParOf" srcId="{DF8C08A1-7465-44D4-989B-DEB3781E8254}" destId="{CF73E9A2-C363-44D6-8137-E53C407CEF59}" srcOrd="0" destOrd="0" presId="urn:microsoft.com/office/officeart/2018/2/layout/IconCircleList"/>
    <dgm:cxn modelId="{6735D7A5-6C61-4405-A093-BCCDFB4B18C4}" type="presParOf" srcId="{CF73E9A2-C363-44D6-8137-E53C407CEF59}" destId="{3B749786-51E8-4159-BB0B-E6D073087DED}" srcOrd="0" destOrd="0" presId="urn:microsoft.com/office/officeart/2018/2/layout/IconCircleList"/>
    <dgm:cxn modelId="{13D1BD7B-6CA6-4D53-A133-6E5444B64DDC}" type="presParOf" srcId="{3B749786-51E8-4159-BB0B-E6D073087DED}" destId="{88A4E78C-B72B-45C5-B875-58C724C89D78}" srcOrd="0" destOrd="0" presId="urn:microsoft.com/office/officeart/2018/2/layout/IconCircleList"/>
    <dgm:cxn modelId="{99798C4F-5530-459D-8C83-BDB674A10D67}" type="presParOf" srcId="{3B749786-51E8-4159-BB0B-E6D073087DED}" destId="{DF38635C-54F8-494F-911A-0241B428DC91}" srcOrd="1" destOrd="0" presId="urn:microsoft.com/office/officeart/2018/2/layout/IconCircleList"/>
    <dgm:cxn modelId="{DE533967-571D-40E8-A092-55691ECE1075}" type="presParOf" srcId="{3B749786-51E8-4159-BB0B-E6D073087DED}" destId="{08A0E018-5587-407A-880D-D12EBC33CE5A}" srcOrd="2" destOrd="0" presId="urn:microsoft.com/office/officeart/2018/2/layout/IconCircleList"/>
    <dgm:cxn modelId="{1452C145-4886-451A-AF62-467888C2AC18}" type="presParOf" srcId="{3B749786-51E8-4159-BB0B-E6D073087DED}" destId="{81B02CB6-7A6E-493A-8962-E1032C430D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A3BAA2-A3C4-44FD-9A28-E0F7BB3C4E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4098CF-7F1A-43B7-A7CA-F65817B5D334}">
      <dgm:prSet/>
      <dgm:spPr/>
      <dgm:t>
        <a:bodyPr/>
        <a:lstStyle/>
        <a:p>
          <a:pPr>
            <a:lnSpc>
              <a:spcPct val="100000"/>
            </a:lnSpc>
          </a:pPr>
          <a:r>
            <a:rPr lang="en-US" b="1"/>
            <a:t>Site  Reliability  En</a:t>
          </a:r>
          <a:r>
            <a:rPr lang="en-US" b="1" u="heavy">
              <a:uFillTx/>
            </a:rPr>
            <a:t>gi</a:t>
          </a:r>
          <a:r>
            <a:rPr lang="en-US" b="1"/>
            <a:t>neering</a:t>
          </a:r>
        </a:p>
      </dgm:t>
    </dgm:pt>
    <dgm:pt modelId="{29ED70E3-B62E-4C66-BCD2-4C50721030AE}" type="parTrans" cxnId="{AC15CEEB-2CCA-45BB-9716-0575205C8706}">
      <dgm:prSet/>
      <dgm:spPr/>
      <dgm:t>
        <a:bodyPr/>
        <a:lstStyle/>
        <a:p>
          <a:endParaRPr lang="en-US"/>
        </a:p>
      </dgm:t>
    </dgm:pt>
    <dgm:pt modelId="{7BC8EC57-34A4-4201-9567-9D7A665F3011}" type="sibTrans" cxnId="{AC15CEEB-2CCA-45BB-9716-0575205C8706}">
      <dgm:prSet/>
      <dgm:spPr/>
      <dgm:t>
        <a:bodyPr/>
        <a:lstStyle/>
        <a:p>
          <a:endParaRPr lang="en-US"/>
        </a:p>
      </dgm:t>
    </dgm:pt>
    <dgm:pt modelId="{378236C0-5A66-4A06-B305-EAB1A2EE5AE2}">
      <dgm:prSet/>
      <dgm:spPr/>
      <dgm:t>
        <a:bodyPr/>
        <a:lstStyle/>
        <a:p>
          <a:pPr>
            <a:lnSpc>
              <a:spcPct val="100000"/>
            </a:lnSpc>
          </a:pPr>
          <a:r>
            <a:rPr lang="en-US"/>
            <a:t>SRE is what happens when a  software engineer is put to solve  operations problems</a:t>
          </a:r>
        </a:p>
      </dgm:t>
    </dgm:pt>
    <dgm:pt modelId="{B72D26FC-897A-4AEB-BA6E-82C539F9A9A9}" type="parTrans" cxnId="{F8CEDB0D-93B3-4B35-9E18-B2D6DEA2F5CA}">
      <dgm:prSet/>
      <dgm:spPr/>
      <dgm:t>
        <a:bodyPr/>
        <a:lstStyle/>
        <a:p>
          <a:endParaRPr lang="en-US"/>
        </a:p>
      </dgm:t>
    </dgm:pt>
    <dgm:pt modelId="{72B09971-F5AE-4DE2-9660-A4B892005CC9}" type="sibTrans" cxnId="{F8CEDB0D-93B3-4B35-9E18-B2D6DEA2F5CA}">
      <dgm:prSet/>
      <dgm:spPr/>
      <dgm:t>
        <a:bodyPr/>
        <a:lstStyle/>
        <a:p>
          <a:endParaRPr lang="en-US"/>
        </a:p>
      </dgm:t>
    </dgm:pt>
    <dgm:pt modelId="{78B43722-5720-48B7-84E4-63578372CAEC}" type="pres">
      <dgm:prSet presAssocID="{C9A3BAA2-A3C4-44FD-9A28-E0F7BB3C4E61}" presName="root" presStyleCnt="0">
        <dgm:presLayoutVars>
          <dgm:dir/>
          <dgm:resizeHandles val="exact"/>
        </dgm:presLayoutVars>
      </dgm:prSet>
      <dgm:spPr/>
    </dgm:pt>
    <dgm:pt modelId="{8C90BEED-E6C2-443B-BFD0-12F036919F46}" type="pres">
      <dgm:prSet presAssocID="{054098CF-7F1A-43B7-A7CA-F65817B5D334}" presName="compNode" presStyleCnt="0"/>
      <dgm:spPr/>
    </dgm:pt>
    <dgm:pt modelId="{A674DFD6-2213-425D-AB40-C01F38D45827}" type="pres">
      <dgm:prSet presAssocID="{054098CF-7F1A-43B7-A7CA-F65817B5D334}" presName="bgRect" presStyleLbl="bgShp" presStyleIdx="0" presStyleCnt="2"/>
      <dgm:spPr/>
    </dgm:pt>
    <dgm:pt modelId="{E4961815-CCC1-4447-A248-484A12BCA251}" type="pres">
      <dgm:prSet presAssocID="{054098CF-7F1A-43B7-A7CA-F65817B5D3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38E209A7-7F33-4FD2-95D2-BCDB67AD67BB}" type="pres">
      <dgm:prSet presAssocID="{054098CF-7F1A-43B7-A7CA-F65817B5D334}" presName="spaceRect" presStyleCnt="0"/>
      <dgm:spPr/>
    </dgm:pt>
    <dgm:pt modelId="{14A9F9FD-44AC-47CD-B008-460F6FF168CA}" type="pres">
      <dgm:prSet presAssocID="{054098CF-7F1A-43B7-A7CA-F65817B5D334}" presName="parTx" presStyleLbl="revTx" presStyleIdx="0" presStyleCnt="2">
        <dgm:presLayoutVars>
          <dgm:chMax val="0"/>
          <dgm:chPref val="0"/>
        </dgm:presLayoutVars>
      </dgm:prSet>
      <dgm:spPr/>
    </dgm:pt>
    <dgm:pt modelId="{7DAB1923-2D1A-44FF-94E5-F1AC7BFEBAA6}" type="pres">
      <dgm:prSet presAssocID="{7BC8EC57-34A4-4201-9567-9D7A665F3011}" presName="sibTrans" presStyleCnt="0"/>
      <dgm:spPr/>
    </dgm:pt>
    <dgm:pt modelId="{6EE5F27A-BB32-443A-A79D-8E74D3B4C9F6}" type="pres">
      <dgm:prSet presAssocID="{378236C0-5A66-4A06-B305-EAB1A2EE5AE2}" presName="compNode" presStyleCnt="0"/>
      <dgm:spPr/>
    </dgm:pt>
    <dgm:pt modelId="{A9EF9CD0-3227-444B-8794-920093344B9C}" type="pres">
      <dgm:prSet presAssocID="{378236C0-5A66-4A06-B305-EAB1A2EE5AE2}" presName="bgRect" presStyleLbl="bgShp" presStyleIdx="1" presStyleCnt="2"/>
      <dgm:spPr/>
    </dgm:pt>
    <dgm:pt modelId="{ECCBEAF4-C823-407E-B87A-14F7659FFA5F}" type="pres">
      <dgm:prSet presAssocID="{378236C0-5A66-4A06-B305-EAB1A2EE5A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6AFDDEA-17D3-453F-880D-3BCAF4331751}" type="pres">
      <dgm:prSet presAssocID="{378236C0-5A66-4A06-B305-EAB1A2EE5AE2}" presName="spaceRect" presStyleCnt="0"/>
      <dgm:spPr/>
    </dgm:pt>
    <dgm:pt modelId="{C30B7CDF-1E00-48A5-AD2F-90266A478967}" type="pres">
      <dgm:prSet presAssocID="{378236C0-5A66-4A06-B305-EAB1A2EE5AE2}" presName="parTx" presStyleLbl="revTx" presStyleIdx="1" presStyleCnt="2">
        <dgm:presLayoutVars>
          <dgm:chMax val="0"/>
          <dgm:chPref val="0"/>
        </dgm:presLayoutVars>
      </dgm:prSet>
      <dgm:spPr/>
    </dgm:pt>
  </dgm:ptLst>
  <dgm:cxnLst>
    <dgm:cxn modelId="{F8CEDB0D-93B3-4B35-9E18-B2D6DEA2F5CA}" srcId="{C9A3BAA2-A3C4-44FD-9A28-E0F7BB3C4E61}" destId="{378236C0-5A66-4A06-B305-EAB1A2EE5AE2}" srcOrd="1" destOrd="0" parTransId="{B72D26FC-897A-4AEB-BA6E-82C539F9A9A9}" sibTransId="{72B09971-F5AE-4DE2-9660-A4B892005CC9}"/>
    <dgm:cxn modelId="{44A2AE2C-0980-4F8B-9710-F64A6CD0A171}" type="presOf" srcId="{C9A3BAA2-A3C4-44FD-9A28-E0F7BB3C4E61}" destId="{78B43722-5720-48B7-84E4-63578372CAEC}" srcOrd="0" destOrd="0" presId="urn:microsoft.com/office/officeart/2018/2/layout/IconVerticalSolidList"/>
    <dgm:cxn modelId="{803E0F90-7686-4C5F-89EC-434D76CD89EA}" type="presOf" srcId="{378236C0-5A66-4A06-B305-EAB1A2EE5AE2}" destId="{C30B7CDF-1E00-48A5-AD2F-90266A478967}" srcOrd="0" destOrd="0" presId="urn:microsoft.com/office/officeart/2018/2/layout/IconVerticalSolidList"/>
    <dgm:cxn modelId="{B0146BDC-F755-40D8-9C1C-E967AFD6F55E}" type="presOf" srcId="{054098CF-7F1A-43B7-A7CA-F65817B5D334}" destId="{14A9F9FD-44AC-47CD-B008-460F6FF168CA}" srcOrd="0" destOrd="0" presId="urn:microsoft.com/office/officeart/2018/2/layout/IconVerticalSolidList"/>
    <dgm:cxn modelId="{AC15CEEB-2CCA-45BB-9716-0575205C8706}" srcId="{C9A3BAA2-A3C4-44FD-9A28-E0F7BB3C4E61}" destId="{054098CF-7F1A-43B7-A7CA-F65817B5D334}" srcOrd="0" destOrd="0" parTransId="{29ED70E3-B62E-4C66-BCD2-4C50721030AE}" sibTransId="{7BC8EC57-34A4-4201-9567-9D7A665F3011}"/>
    <dgm:cxn modelId="{C4E320A7-BBFA-4C5E-902E-C65F84B3417E}" type="presParOf" srcId="{78B43722-5720-48B7-84E4-63578372CAEC}" destId="{8C90BEED-E6C2-443B-BFD0-12F036919F46}" srcOrd="0" destOrd="0" presId="urn:microsoft.com/office/officeart/2018/2/layout/IconVerticalSolidList"/>
    <dgm:cxn modelId="{91BCB5B0-C8A3-4747-B06A-93C677FA7DF3}" type="presParOf" srcId="{8C90BEED-E6C2-443B-BFD0-12F036919F46}" destId="{A674DFD6-2213-425D-AB40-C01F38D45827}" srcOrd="0" destOrd="0" presId="urn:microsoft.com/office/officeart/2018/2/layout/IconVerticalSolidList"/>
    <dgm:cxn modelId="{E69E9251-E5D1-4238-846A-3BE5A2BF8EE6}" type="presParOf" srcId="{8C90BEED-E6C2-443B-BFD0-12F036919F46}" destId="{E4961815-CCC1-4447-A248-484A12BCA251}" srcOrd="1" destOrd="0" presId="urn:microsoft.com/office/officeart/2018/2/layout/IconVerticalSolidList"/>
    <dgm:cxn modelId="{C6A6D4FC-AB0F-4D42-A7AE-7CAAFE1BAB40}" type="presParOf" srcId="{8C90BEED-E6C2-443B-BFD0-12F036919F46}" destId="{38E209A7-7F33-4FD2-95D2-BCDB67AD67BB}" srcOrd="2" destOrd="0" presId="urn:microsoft.com/office/officeart/2018/2/layout/IconVerticalSolidList"/>
    <dgm:cxn modelId="{EFB9D111-B045-4FC6-98D5-7E06A22034E4}" type="presParOf" srcId="{8C90BEED-E6C2-443B-BFD0-12F036919F46}" destId="{14A9F9FD-44AC-47CD-B008-460F6FF168CA}" srcOrd="3" destOrd="0" presId="urn:microsoft.com/office/officeart/2018/2/layout/IconVerticalSolidList"/>
    <dgm:cxn modelId="{AEC31AE7-0E78-4BAC-BB7E-E960C5FD6710}" type="presParOf" srcId="{78B43722-5720-48B7-84E4-63578372CAEC}" destId="{7DAB1923-2D1A-44FF-94E5-F1AC7BFEBAA6}" srcOrd="1" destOrd="0" presId="urn:microsoft.com/office/officeart/2018/2/layout/IconVerticalSolidList"/>
    <dgm:cxn modelId="{830BCDF7-93E7-4C4B-9BAD-97EF515C92BB}" type="presParOf" srcId="{78B43722-5720-48B7-84E4-63578372CAEC}" destId="{6EE5F27A-BB32-443A-A79D-8E74D3B4C9F6}" srcOrd="2" destOrd="0" presId="urn:microsoft.com/office/officeart/2018/2/layout/IconVerticalSolidList"/>
    <dgm:cxn modelId="{BCB018B0-F596-4979-AE56-355C8015E26F}" type="presParOf" srcId="{6EE5F27A-BB32-443A-A79D-8E74D3B4C9F6}" destId="{A9EF9CD0-3227-444B-8794-920093344B9C}" srcOrd="0" destOrd="0" presId="urn:microsoft.com/office/officeart/2018/2/layout/IconVerticalSolidList"/>
    <dgm:cxn modelId="{828418DA-2CBA-461C-9CE4-7768DFF836D1}" type="presParOf" srcId="{6EE5F27A-BB32-443A-A79D-8E74D3B4C9F6}" destId="{ECCBEAF4-C823-407E-B87A-14F7659FFA5F}" srcOrd="1" destOrd="0" presId="urn:microsoft.com/office/officeart/2018/2/layout/IconVerticalSolidList"/>
    <dgm:cxn modelId="{103D65A8-6887-4C1E-9C48-9E2A45FDC45E}" type="presParOf" srcId="{6EE5F27A-BB32-443A-A79D-8E74D3B4C9F6}" destId="{86AFDDEA-17D3-453F-880D-3BCAF4331751}" srcOrd="2" destOrd="0" presId="urn:microsoft.com/office/officeart/2018/2/layout/IconVerticalSolidList"/>
    <dgm:cxn modelId="{19C730F5-7A52-477E-8D74-5DC00D5EED1A}" type="presParOf" srcId="{6EE5F27A-BB32-443A-A79D-8E74D3B4C9F6}" destId="{C30B7CDF-1E00-48A5-AD2F-90266A4789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4E78C-B72B-45C5-B875-58C724C89D78}">
      <dsp:nvSpPr>
        <dsp:cNvPr id="0" name=""/>
        <dsp:cNvSpPr/>
      </dsp:nvSpPr>
      <dsp:spPr>
        <a:xfrm>
          <a:off x="7464069" y="994009"/>
          <a:ext cx="1152766" cy="11527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8635C-54F8-494F-911A-0241B428DC91}">
      <dsp:nvSpPr>
        <dsp:cNvPr id="0" name=""/>
        <dsp:cNvSpPr/>
      </dsp:nvSpPr>
      <dsp:spPr>
        <a:xfrm>
          <a:off x="7725600" y="1177732"/>
          <a:ext cx="668604" cy="668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B02CB6-7A6E-493A-8962-E1032C430DDD}">
      <dsp:nvSpPr>
        <dsp:cNvPr id="0" name=""/>
        <dsp:cNvSpPr/>
      </dsp:nvSpPr>
      <dsp:spPr>
        <a:xfrm>
          <a:off x="1442901" y="896738"/>
          <a:ext cx="8220587" cy="115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422400">
            <a:lnSpc>
              <a:spcPct val="100000"/>
            </a:lnSpc>
            <a:spcBef>
              <a:spcPct val="0"/>
            </a:spcBef>
            <a:spcAft>
              <a:spcPct val="35000"/>
            </a:spcAft>
            <a:buNone/>
          </a:pPr>
          <a:r>
            <a:rPr lang="en-US" sz="3200" b="0" kern="1200" dirty="0">
              <a:solidFill>
                <a:schemeClr val="bg1"/>
              </a:solidFill>
            </a:rPr>
            <a:t>What is DevSecOps?</a:t>
          </a:r>
        </a:p>
      </dsp:txBody>
      <dsp:txXfrm>
        <a:off x="1442901" y="896738"/>
        <a:ext cx="8220587" cy="1152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4DFD6-2213-425D-AB40-C01F38D45827}">
      <dsp:nvSpPr>
        <dsp:cNvPr id="0" name=""/>
        <dsp:cNvSpPr/>
      </dsp:nvSpPr>
      <dsp:spPr>
        <a:xfrm>
          <a:off x="0" y="644509"/>
          <a:ext cx="4334510" cy="1189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61815-CCC1-4447-A248-484A12BCA251}">
      <dsp:nvSpPr>
        <dsp:cNvPr id="0" name=""/>
        <dsp:cNvSpPr/>
      </dsp:nvSpPr>
      <dsp:spPr>
        <a:xfrm>
          <a:off x="359933" y="912228"/>
          <a:ext cx="654424" cy="654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9F9FD-44AC-47CD-B008-460F6FF168CA}">
      <dsp:nvSpPr>
        <dsp:cNvPr id="0" name=""/>
        <dsp:cNvSpPr/>
      </dsp:nvSpPr>
      <dsp:spPr>
        <a:xfrm>
          <a:off x="1374291" y="644509"/>
          <a:ext cx="2960218" cy="1189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7" tIns="125927" rIns="125927" bIns="125927" numCol="1" spcCol="1270" anchor="ctr" anchorCtr="0">
          <a:noAutofit/>
        </a:bodyPr>
        <a:lstStyle/>
        <a:p>
          <a:pPr marL="0" lvl="0" indent="0" algn="l" defTabSz="800100">
            <a:lnSpc>
              <a:spcPct val="100000"/>
            </a:lnSpc>
            <a:spcBef>
              <a:spcPct val="0"/>
            </a:spcBef>
            <a:spcAft>
              <a:spcPct val="35000"/>
            </a:spcAft>
            <a:buNone/>
          </a:pPr>
          <a:r>
            <a:rPr lang="en-US" sz="1800" b="1" kern="1200"/>
            <a:t>Site  Reliability  En</a:t>
          </a:r>
          <a:r>
            <a:rPr lang="en-US" sz="1800" b="1" u="heavy" kern="1200">
              <a:uFillTx/>
            </a:rPr>
            <a:t>gi</a:t>
          </a:r>
          <a:r>
            <a:rPr lang="en-US" sz="1800" b="1" kern="1200"/>
            <a:t>neering</a:t>
          </a:r>
        </a:p>
      </dsp:txBody>
      <dsp:txXfrm>
        <a:off x="1374291" y="644509"/>
        <a:ext cx="2960218" cy="1189863"/>
      </dsp:txXfrm>
    </dsp:sp>
    <dsp:sp modelId="{A9EF9CD0-3227-444B-8794-920093344B9C}">
      <dsp:nvSpPr>
        <dsp:cNvPr id="0" name=""/>
        <dsp:cNvSpPr/>
      </dsp:nvSpPr>
      <dsp:spPr>
        <a:xfrm>
          <a:off x="0" y="2131837"/>
          <a:ext cx="4334510" cy="1189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BEAF4-C823-407E-B87A-14F7659FFA5F}">
      <dsp:nvSpPr>
        <dsp:cNvPr id="0" name=""/>
        <dsp:cNvSpPr/>
      </dsp:nvSpPr>
      <dsp:spPr>
        <a:xfrm>
          <a:off x="359933" y="2399557"/>
          <a:ext cx="654424" cy="654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B7CDF-1E00-48A5-AD2F-90266A478967}">
      <dsp:nvSpPr>
        <dsp:cNvPr id="0" name=""/>
        <dsp:cNvSpPr/>
      </dsp:nvSpPr>
      <dsp:spPr>
        <a:xfrm>
          <a:off x="1374291" y="2131837"/>
          <a:ext cx="2960218" cy="1189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7" tIns="125927" rIns="125927" bIns="125927" numCol="1" spcCol="1270" anchor="ctr" anchorCtr="0">
          <a:noAutofit/>
        </a:bodyPr>
        <a:lstStyle/>
        <a:p>
          <a:pPr marL="0" lvl="0" indent="0" algn="l" defTabSz="800100">
            <a:lnSpc>
              <a:spcPct val="100000"/>
            </a:lnSpc>
            <a:spcBef>
              <a:spcPct val="0"/>
            </a:spcBef>
            <a:spcAft>
              <a:spcPct val="35000"/>
            </a:spcAft>
            <a:buNone/>
          </a:pPr>
          <a:r>
            <a:rPr lang="en-US" sz="1800" kern="1200"/>
            <a:t>SRE is what happens when a  software engineer is put to solve  operations problems</a:t>
          </a:r>
        </a:p>
      </dsp:txBody>
      <dsp:txXfrm>
        <a:off x="1374291" y="2131837"/>
        <a:ext cx="2960218" cy="118986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61608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9151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586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1db26be9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1db26be9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609585" indent="-406390" algn="just">
              <a:lnSpc>
                <a:spcPct val="150000"/>
              </a:lnSpc>
              <a:buClr>
                <a:srgbClr val="1C1E29"/>
              </a:buClr>
              <a:buSzPts val="1200"/>
              <a:buFont typeface="Verdana"/>
              <a:buChar char="●"/>
            </a:pPr>
            <a:r>
              <a:rPr lang="en-US" sz="1200" dirty="0">
                <a:solidFill>
                  <a:srgbClr val="1C1E29"/>
                </a:solidFill>
                <a:latin typeface="Verdana"/>
                <a:ea typeface="Verdana"/>
                <a:cs typeface="Verdana"/>
                <a:sym typeface="Verdana"/>
              </a:rPr>
              <a:t>The process needs to be followed throughout all the phases of delivery. Thus, DevSecOps together with DevOps emphasizes and streamlines the two main but opposing goals: “Speedy delivery” and “Code security”. </a:t>
            </a:r>
          </a:p>
          <a:p>
            <a:pPr algn="just">
              <a:lnSpc>
                <a:spcPct val="150000"/>
              </a:lnSpc>
              <a:buClr>
                <a:schemeClr val="dk2"/>
              </a:buClr>
              <a:buSzPts val="1100"/>
            </a:pPr>
            <a:endParaRPr lang="en-US" sz="1200" dirty="0">
              <a:solidFill>
                <a:srgbClr val="1C1E29"/>
              </a:solidFill>
              <a:latin typeface="Verdana"/>
              <a:ea typeface="Verdana"/>
              <a:cs typeface="Verdana"/>
              <a:sym typeface="Verdana"/>
            </a:endParaRPr>
          </a:p>
          <a:p>
            <a:pPr marL="609585" indent="-406390" algn="just">
              <a:lnSpc>
                <a:spcPct val="150000"/>
              </a:lnSpc>
              <a:buClr>
                <a:srgbClr val="1C1E29"/>
              </a:buClr>
              <a:buSzPts val="1200"/>
              <a:buFont typeface="Verdana"/>
              <a:buChar char="●"/>
            </a:pPr>
            <a:r>
              <a:rPr lang="en-US" sz="1200" dirty="0">
                <a:solidFill>
                  <a:srgbClr val="1C1E29"/>
                </a:solidFill>
                <a:latin typeface="Verdana"/>
                <a:ea typeface="Verdana"/>
                <a:cs typeface="Verdana"/>
                <a:sym typeface="Verdana"/>
              </a:rPr>
              <a:t>During the cycle, security testing is done parallelly without breaking or slowing down the delivery cycles. In the meantime, if any critical issue is raised, it is rectified at the same time ensuring that no threat occurs at the later stages or there is no room left for compromise at any stage. </a:t>
            </a:r>
          </a:p>
          <a:p>
            <a:pPr algn="just">
              <a:lnSpc>
                <a:spcPct val="150000"/>
              </a:lnSpc>
              <a:buClr>
                <a:schemeClr val="dk2"/>
              </a:buClr>
              <a:buSzPts val="1100"/>
            </a:pPr>
            <a:endParaRPr lang="en-US" sz="1200" dirty="0">
              <a:solidFill>
                <a:srgbClr val="1C1E29"/>
              </a:solidFill>
              <a:latin typeface="Verdana"/>
              <a:ea typeface="Verdana"/>
              <a:cs typeface="Verdana"/>
              <a:sym typeface="Verdana"/>
            </a:endParaRPr>
          </a:p>
          <a:p>
            <a:pPr marL="609585" indent="-406390" algn="just">
              <a:lnSpc>
                <a:spcPct val="150000"/>
              </a:lnSpc>
              <a:buClr>
                <a:srgbClr val="1C1E29"/>
              </a:buClr>
              <a:buSzPts val="1200"/>
              <a:buFont typeface="Verdana"/>
              <a:buChar char="●"/>
            </a:pPr>
            <a:r>
              <a:rPr lang="en-US" sz="1200" dirty="0">
                <a:solidFill>
                  <a:srgbClr val="1C1E29"/>
                </a:solidFill>
                <a:latin typeface="Verdana"/>
                <a:ea typeface="Verdana"/>
                <a:cs typeface="Verdana"/>
                <a:sym typeface="Verdana"/>
              </a:rPr>
              <a:t>So, what are the benefits of DevSecOps approach? Let’s have a look.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69" b="1" i="0">
                <a:solidFill>
                  <a:srgbClr val="004485"/>
                </a:solidFill>
                <a:latin typeface="Carlito"/>
                <a:cs typeface="Carlito"/>
              </a:defRPr>
            </a:lvl1pPr>
          </a:lstStyle>
          <a:p>
            <a:endParaRPr/>
          </a:p>
        </p:txBody>
      </p:sp>
      <p:sp>
        <p:nvSpPr>
          <p:cNvPr id="3" name="Holder 3"/>
          <p:cNvSpPr>
            <a:spLocks noGrp="1"/>
          </p:cNvSpPr>
          <p:nvPr>
            <p:ph sz="half" idx="2"/>
          </p:nvPr>
        </p:nvSpPr>
        <p:spPr>
          <a:xfrm>
            <a:off x="609601" y="370198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370198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96823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9415272" y="6333744"/>
            <a:ext cx="2167128" cy="1524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09600" y="230124"/>
            <a:ext cx="10972800" cy="9740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050" b="0" i="0">
                <a:solidFill>
                  <a:srgbClr val="5F3B95"/>
                </a:solidFill>
                <a:latin typeface="Carlito"/>
                <a:cs typeface="Carlito"/>
              </a:defRPr>
            </a:lvl1pPr>
          </a:lstStyle>
          <a:p>
            <a:pPr marL="38100">
              <a:lnSpc>
                <a:spcPts val="1110"/>
              </a:lnSpc>
            </a:pPr>
            <a:fld id="{81D60167-4931-47E6-BA6A-407CBD079E47}" type="slidenum">
              <a:rPr spc="5" dirty="0"/>
              <a:t>‹#›</a:t>
            </a:fld>
            <a:endParaRPr spc="5" dirty="0"/>
          </a:p>
        </p:txBody>
      </p:sp>
    </p:spTree>
    <p:extLst>
      <p:ext uri="{BB962C8B-B14F-4D97-AF65-F5344CB8AC3E}">
        <p14:creationId xmlns:p14="http://schemas.microsoft.com/office/powerpoint/2010/main" val="9429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6" name="Holder 6"/>
          <p:cNvSpPr>
            <a:spLocks noGrp="1"/>
          </p:cNvSpPr>
          <p:nvPr>
            <p:ph type="sldNum" sz="quarter" idx="7"/>
          </p:nvPr>
        </p:nvSpPr>
        <p:spPr/>
        <p:txBody>
          <a:bodyPr lIns="0" tIns="0" rIns="0" bIns="0"/>
          <a:lstStyle>
            <a:lvl1pPr>
              <a:defRPr sz="1050" b="0" i="0">
                <a:solidFill>
                  <a:srgbClr val="5F3B95"/>
                </a:solidFill>
                <a:latin typeface="Carlito"/>
                <a:cs typeface="Carlito"/>
              </a:defRPr>
            </a:lvl1pPr>
          </a:lstStyle>
          <a:p>
            <a:pPr marL="38100">
              <a:lnSpc>
                <a:spcPts val="1110"/>
              </a:lnSpc>
            </a:pPr>
            <a:fld id="{81D60167-4931-47E6-BA6A-407CBD079E47}" type="slidenum">
              <a:rPr spc="5" dirty="0"/>
              <a:t>‹#›</a:t>
            </a:fld>
            <a:endParaRPr spc="5" dirty="0"/>
          </a:p>
        </p:txBody>
      </p:sp>
    </p:spTree>
    <p:extLst>
      <p:ext uri="{BB962C8B-B14F-4D97-AF65-F5344CB8AC3E}">
        <p14:creationId xmlns:p14="http://schemas.microsoft.com/office/powerpoint/2010/main" val="2308174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241503" y="2869310"/>
            <a:ext cx="4010025" cy="78105"/>
          </a:xfrm>
          <a:custGeom>
            <a:avLst/>
            <a:gdLst/>
            <a:ahLst/>
            <a:cxnLst/>
            <a:rect l="l" t="t" r="r" b="b"/>
            <a:pathLst>
              <a:path w="4010025" h="78105">
                <a:moveTo>
                  <a:pt x="3931928" y="51888"/>
                </a:moveTo>
                <a:lnTo>
                  <a:pt x="3931843" y="77724"/>
                </a:lnTo>
                <a:lnTo>
                  <a:pt x="3984001" y="51942"/>
                </a:lnTo>
                <a:lnTo>
                  <a:pt x="3944924" y="51942"/>
                </a:lnTo>
                <a:lnTo>
                  <a:pt x="3931928" y="51888"/>
                </a:lnTo>
                <a:close/>
              </a:path>
              <a:path w="4010025" h="78105">
                <a:moveTo>
                  <a:pt x="3932012" y="25980"/>
                </a:moveTo>
                <a:lnTo>
                  <a:pt x="3931928" y="51888"/>
                </a:lnTo>
                <a:lnTo>
                  <a:pt x="3944924" y="51942"/>
                </a:lnTo>
                <a:lnTo>
                  <a:pt x="3944924" y="26035"/>
                </a:lnTo>
                <a:lnTo>
                  <a:pt x="3932012" y="25980"/>
                </a:lnTo>
                <a:close/>
              </a:path>
              <a:path w="4010025" h="78105">
                <a:moveTo>
                  <a:pt x="3932097" y="0"/>
                </a:moveTo>
                <a:lnTo>
                  <a:pt x="3932012" y="25980"/>
                </a:lnTo>
                <a:lnTo>
                  <a:pt x="3944924" y="26035"/>
                </a:lnTo>
                <a:lnTo>
                  <a:pt x="3944924" y="51942"/>
                </a:lnTo>
                <a:lnTo>
                  <a:pt x="3984001" y="51942"/>
                </a:lnTo>
                <a:lnTo>
                  <a:pt x="4009694" y="39242"/>
                </a:lnTo>
                <a:lnTo>
                  <a:pt x="3932097" y="0"/>
                </a:lnTo>
                <a:close/>
              </a:path>
              <a:path w="4010025" h="78105">
                <a:moveTo>
                  <a:pt x="101" y="9525"/>
                </a:moveTo>
                <a:lnTo>
                  <a:pt x="0" y="35433"/>
                </a:lnTo>
                <a:lnTo>
                  <a:pt x="3931928" y="51888"/>
                </a:lnTo>
                <a:lnTo>
                  <a:pt x="3932012" y="25980"/>
                </a:lnTo>
                <a:lnTo>
                  <a:pt x="101" y="9525"/>
                </a:lnTo>
                <a:close/>
              </a:path>
            </a:pathLst>
          </a:custGeom>
          <a:solidFill>
            <a:srgbClr val="FFFFFF"/>
          </a:solidFill>
        </p:spPr>
        <p:txBody>
          <a:bodyPr wrap="square" lIns="0" tIns="0" rIns="0" bIns="0" rtlCol="0"/>
          <a:lstStyle/>
          <a:p>
            <a:endParaRPr/>
          </a:p>
        </p:txBody>
      </p:sp>
      <p:sp>
        <p:nvSpPr>
          <p:cNvPr id="19" name="bg object 19"/>
          <p:cNvSpPr/>
          <p:nvPr/>
        </p:nvSpPr>
        <p:spPr>
          <a:xfrm>
            <a:off x="9805416" y="6588250"/>
            <a:ext cx="2167128" cy="150876"/>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4979670" y="337565"/>
            <a:ext cx="0" cy="1819275"/>
          </a:xfrm>
          <a:custGeom>
            <a:avLst/>
            <a:gdLst/>
            <a:ahLst/>
            <a:cxnLst/>
            <a:rect l="l" t="t" r="r" b="b"/>
            <a:pathLst>
              <a:path h="1819275">
                <a:moveTo>
                  <a:pt x="0" y="0"/>
                </a:moveTo>
                <a:lnTo>
                  <a:pt x="0" y="1819274"/>
                </a:lnTo>
              </a:path>
            </a:pathLst>
          </a:custGeom>
          <a:ln w="38100">
            <a:solidFill>
              <a:srgbClr val="FC5256"/>
            </a:solidFill>
          </a:ln>
        </p:spPr>
        <p:txBody>
          <a:bodyPr wrap="square" lIns="0" tIns="0" rIns="0" bIns="0" rtlCol="0"/>
          <a:lstStyle/>
          <a:p>
            <a:endParaRPr/>
          </a:p>
        </p:txBody>
      </p:sp>
      <p:sp>
        <p:nvSpPr>
          <p:cNvPr id="21" name="bg object 21"/>
          <p:cNvSpPr/>
          <p:nvPr/>
        </p:nvSpPr>
        <p:spPr>
          <a:xfrm>
            <a:off x="4996434" y="2375154"/>
            <a:ext cx="0" cy="1819275"/>
          </a:xfrm>
          <a:custGeom>
            <a:avLst/>
            <a:gdLst/>
            <a:ahLst/>
            <a:cxnLst/>
            <a:rect l="l" t="t" r="r" b="b"/>
            <a:pathLst>
              <a:path h="1819275">
                <a:moveTo>
                  <a:pt x="0" y="0"/>
                </a:moveTo>
                <a:lnTo>
                  <a:pt x="0" y="1819275"/>
                </a:lnTo>
              </a:path>
            </a:pathLst>
          </a:custGeom>
          <a:ln w="38100">
            <a:solidFill>
              <a:srgbClr val="51C7E6"/>
            </a:solidFill>
          </a:ln>
        </p:spPr>
        <p:txBody>
          <a:bodyPr wrap="square" lIns="0" tIns="0" rIns="0" bIns="0" rtlCol="0"/>
          <a:lstStyle/>
          <a:p>
            <a:endParaRPr/>
          </a:p>
        </p:txBody>
      </p:sp>
      <p:sp>
        <p:nvSpPr>
          <p:cNvPr id="22" name="bg object 22"/>
          <p:cNvSpPr/>
          <p:nvPr/>
        </p:nvSpPr>
        <p:spPr>
          <a:xfrm>
            <a:off x="4979670" y="4373117"/>
            <a:ext cx="0" cy="1819275"/>
          </a:xfrm>
          <a:custGeom>
            <a:avLst/>
            <a:gdLst/>
            <a:ahLst/>
            <a:cxnLst/>
            <a:rect l="l" t="t" r="r" b="b"/>
            <a:pathLst>
              <a:path h="1819275">
                <a:moveTo>
                  <a:pt x="0" y="0"/>
                </a:moveTo>
                <a:lnTo>
                  <a:pt x="0" y="1819224"/>
                </a:lnTo>
              </a:path>
            </a:pathLst>
          </a:custGeom>
          <a:ln w="38100">
            <a:solidFill>
              <a:srgbClr val="F6B33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12/14/2020</a:t>
            </a:fld>
            <a:endParaRPr lang="en-US"/>
          </a:p>
        </p:txBody>
      </p:sp>
      <p:sp>
        <p:nvSpPr>
          <p:cNvPr id="7" name="Holder 7"/>
          <p:cNvSpPr>
            <a:spLocks noGrp="1"/>
          </p:cNvSpPr>
          <p:nvPr>
            <p:ph type="sldNum" sz="quarter" idx="7"/>
          </p:nvPr>
        </p:nvSpPr>
        <p:spPr/>
        <p:txBody>
          <a:bodyPr lIns="0" tIns="0" rIns="0" bIns="0"/>
          <a:lstStyle>
            <a:lvl1pPr>
              <a:defRPr sz="1050" b="0" i="0">
                <a:solidFill>
                  <a:srgbClr val="5F3B95"/>
                </a:solidFill>
                <a:latin typeface="Carlito"/>
                <a:cs typeface="Carlito"/>
              </a:defRPr>
            </a:lvl1pPr>
          </a:lstStyle>
          <a:p>
            <a:pPr marL="38100">
              <a:lnSpc>
                <a:spcPts val="1110"/>
              </a:lnSpc>
            </a:pPr>
            <a:fld id="{81D60167-4931-47E6-BA6A-407CBD079E47}" type="slidenum">
              <a:rPr spc="5" dirty="0"/>
              <a:t>‹#›</a:t>
            </a:fld>
            <a:endParaRPr spc="5" dirty="0"/>
          </a:p>
        </p:txBody>
      </p:sp>
    </p:spTree>
    <p:extLst>
      <p:ext uri="{BB962C8B-B14F-4D97-AF65-F5344CB8AC3E}">
        <p14:creationId xmlns:p14="http://schemas.microsoft.com/office/powerpoint/2010/main" val="35773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Arial"/>
                <a:cs typeface="Arial"/>
              </a:defRPr>
            </a:lvl1pPr>
          </a:lstStyle>
          <a:p>
            <a:endParaRPr/>
          </a:p>
        </p:txBody>
      </p:sp>
      <p:sp>
        <p:nvSpPr>
          <p:cNvPr id="3" name="Holder 3"/>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12/14/2020</a:t>
            </a:fld>
            <a:endParaRPr lang="en-US"/>
          </a:p>
        </p:txBody>
      </p:sp>
      <p:sp>
        <p:nvSpPr>
          <p:cNvPr id="5" name="Holder 5"/>
          <p:cNvSpPr>
            <a:spLocks noGrp="1"/>
          </p:cNvSpPr>
          <p:nvPr>
            <p:ph type="sldNum" sz="quarter" idx="7"/>
          </p:nvPr>
        </p:nvSpPr>
        <p:spPr/>
        <p:txBody>
          <a:bodyPr lIns="0" tIns="0" rIns="0" bIns="0"/>
          <a:lstStyle>
            <a:lvl1pPr>
              <a:defRPr sz="1050" b="0" i="0">
                <a:solidFill>
                  <a:srgbClr val="5F3B95"/>
                </a:solidFill>
                <a:latin typeface="Carlito"/>
                <a:cs typeface="Carlito"/>
              </a:defRPr>
            </a:lvl1pPr>
          </a:lstStyle>
          <a:p>
            <a:pPr marL="38100">
              <a:lnSpc>
                <a:spcPts val="1110"/>
              </a:lnSpc>
            </a:pPr>
            <a:fld id="{81D60167-4931-47E6-BA6A-407CBD079E47}" type="slidenum">
              <a:rPr spc="5" dirty="0"/>
              <a:t>‹#›</a:t>
            </a:fld>
            <a:endParaRPr spc="5" dirty="0"/>
          </a:p>
        </p:txBody>
      </p:sp>
    </p:spTree>
    <p:extLst>
      <p:ext uri="{BB962C8B-B14F-4D97-AF65-F5344CB8AC3E}">
        <p14:creationId xmlns:p14="http://schemas.microsoft.com/office/powerpoint/2010/main" val="2496271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943600"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25310" y="2180463"/>
            <a:ext cx="5179060" cy="78105"/>
          </a:xfrm>
          <a:custGeom>
            <a:avLst/>
            <a:gdLst/>
            <a:ahLst/>
            <a:cxnLst/>
            <a:rect l="l" t="t" r="r" b="b"/>
            <a:pathLst>
              <a:path w="5179060" h="78105">
                <a:moveTo>
                  <a:pt x="5100848" y="51885"/>
                </a:moveTo>
                <a:lnTo>
                  <a:pt x="5100764" y="77724"/>
                </a:lnTo>
                <a:lnTo>
                  <a:pt x="5152922" y="51942"/>
                </a:lnTo>
                <a:lnTo>
                  <a:pt x="5113845" y="51942"/>
                </a:lnTo>
                <a:lnTo>
                  <a:pt x="5100848" y="51885"/>
                </a:lnTo>
                <a:close/>
              </a:path>
              <a:path w="5179060" h="78105">
                <a:moveTo>
                  <a:pt x="5100933" y="25977"/>
                </a:moveTo>
                <a:lnTo>
                  <a:pt x="5100848" y="51885"/>
                </a:lnTo>
                <a:lnTo>
                  <a:pt x="5113845" y="51942"/>
                </a:lnTo>
                <a:lnTo>
                  <a:pt x="5113972" y="26035"/>
                </a:lnTo>
                <a:lnTo>
                  <a:pt x="5100933" y="25977"/>
                </a:lnTo>
                <a:close/>
              </a:path>
              <a:path w="5179060" h="78105">
                <a:moveTo>
                  <a:pt x="5101018" y="0"/>
                </a:moveTo>
                <a:lnTo>
                  <a:pt x="5100933" y="25977"/>
                </a:lnTo>
                <a:lnTo>
                  <a:pt x="5113972" y="26035"/>
                </a:lnTo>
                <a:lnTo>
                  <a:pt x="5113845" y="51942"/>
                </a:lnTo>
                <a:lnTo>
                  <a:pt x="5152922" y="51942"/>
                </a:lnTo>
                <a:lnTo>
                  <a:pt x="5178615" y="39242"/>
                </a:lnTo>
                <a:lnTo>
                  <a:pt x="5101018" y="0"/>
                </a:lnTo>
                <a:close/>
              </a:path>
              <a:path w="5179060" h="78105">
                <a:moveTo>
                  <a:pt x="114" y="3428"/>
                </a:moveTo>
                <a:lnTo>
                  <a:pt x="0" y="29337"/>
                </a:lnTo>
                <a:lnTo>
                  <a:pt x="5100848" y="51885"/>
                </a:lnTo>
                <a:lnTo>
                  <a:pt x="5100933" y="25977"/>
                </a:lnTo>
                <a:lnTo>
                  <a:pt x="114" y="3428"/>
                </a:lnTo>
                <a:close/>
              </a:path>
            </a:pathLst>
          </a:custGeom>
          <a:solidFill>
            <a:srgbClr val="FFFFFF"/>
          </a:solidFill>
        </p:spPr>
        <p:txBody>
          <a:bodyPr wrap="square" lIns="0" tIns="0" rIns="0" bIns="0" rtlCol="0"/>
          <a:lstStyle/>
          <a:p>
            <a:endParaRPr/>
          </a:p>
        </p:txBody>
      </p:sp>
      <p:sp>
        <p:nvSpPr>
          <p:cNvPr id="19" name="bg object 19"/>
          <p:cNvSpPr/>
          <p:nvPr/>
        </p:nvSpPr>
        <p:spPr>
          <a:xfrm>
            <a:off x="9805416" y="6588250"/>
            <a:ext cx="2167128" cy="150876"/>
          </a:xfrm>
          <a:prstGeom prst="rect">
            <a:avLst/>
          </a:prstGeom>
          <a:blipFill>
            <a:blip r:embed="rId3" cstate="print"/>
            <a:stretch>
              <a:fillRect/>
            </a:stretch>
          </a:blipFill>
        </p:spPr>
        <p:txBody>
          <a:bodyPr wrap="square" lIns="0" tIns="0" rIns="0" bIns="0" rtlCol="0"/>
          <a:lstStyle/>
          <a:p>
            <a:endParaRPr/>
          </a:p>
        </p:txBody>
      </p:sp>
      <p:sp>
        <p:nvSpPr>
          <p:cNvPr id="4" name="Holder 4"/>
          <p:cNvSpPr>
            <a:spLocks noGrp="1"/>
          </p:cNvSpPr>
          <p:nvPr>
            <p:ph type="sldNum" sz="quarter" idx="7"/>
          </p:nvPr>
        </p:nvSpPr>
        <p:spPr/>
        <p:txBody>
          <a:bodyPr lIns="0" tIns="0" rIns="0" bIns="0"/>
          <a:lstStyle>
            <a:lvl1pPr>
              <a:defRPr sz="1050" b="0" i="0">
                <a:solidFill>
                  <a:srgbClr val="5F3B95"/>
                </a:solidFill>
                <a:latin typeface="Carlito"/>
                <a:cs typeface="Carlito"/>
              </a:defRPr>
            </a:lvl1pPr>
          </a:lstStyle>
          <a:p>
            <a:pPr marL="38100">
              <a:lnSpc>
                <a:spcPts val="1110"/>
              </a:lnSpc>
            </a:pPr>
            <a:fld id="{81D60167-4931-47E6-BA6A-407CBD079E47}" type="slidenum">
              <a:rPr spc="5" dirty="0"/>
              <a:t>‹#›</a:t>
            </a:fld>
            <a:endParaRPr spc="5" dirty="0"/>
          </a:p>
        </p:txBody>
      </p:sp>
    </p:spTree>
    <p:extLst>
      <p:ext uri="{BB962C8B-B14F-4D97-AF65-F5344CB8AC3E}">
        <p14:creationId xmlns:p14="http://schemas.microsoft.com/office/powerpoint/2010/main" val="220929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042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9415272" y="6333744"/>
            <a:ext cx="2167128" cy="1524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09600" y="230124"/>
            <a:ext cx="10972800" cy="974090"/>
          </a:xfrm>
          <a:prstGeom prst="rect">
            <a:avLst/>
          </a:prstGeom>
        </p:spPr>
        <p:txBody>
          <a:bodyPr wrap="square" lIns="0" tIns="0" rIns="0" bIns="0">
            <a:spAutoFit/>
          </a:bodyPr>
          <a:lstStyle>
            <a:lvl1pPr>
              <a:defRPr sz="3200" b="0" i="0">
                <a:solidFill>
                  <a:schemeClr val="bg1"/>
                </a:solidFill>
                <a:latin typeface="Arial"/>
                <a:cs typeface="Arial"/>
              </a:defRPr>
            </a:lvl1pPr>
          </a:lstStyle>
          <a:p>
            <a:endParaRPr/>
          </a:p>
        </p:txBody>
      </p:sp>
      <p:sp>
        <p:nvSpPr>
          <p:cNvPr id="3" name="Holder 3"/>
          <p:cNvSpPr>
            <a:spLocks noGrp="1"/>
          </p:cNvSpPr>
          <p:nvPr>
            <p:ph type="body" idx="1"/>
          </p:nvPr>
        </p:nvSpPr>
        <p:spPr>
          <a:xfrm>
            <a:off x="688340" y="1489328"/>
            <a:ext cx="10815319" cy="2499995"/>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12015469" y="6641465"/>
            <a:ext cx="145415" cy="161290"/>
          </a:xfrm>
          <a:prstGeom prst="rect">
            <a:avLst/>
          </a:prstGeom>
        </p:spPr>
        <p:txBody>
          <a:bodyPr wrap="square" lIns="0" tIns="0" rIns="0" bIns="0">
            <a:spAutoFit/>
          </a:bodyPr>
          <a:lstStyle>
            <a:lvl1pPr>
              <a:defRPr sz="1050" b="0" i="0">
                <a:solidFill>
                  <a:srgbClr val="5F3B95"/>
                </a:solidFill>
                <a:latin typeface="Carlito"/>
                <a:cs typeface="Carlito"/>
              </a:defRPr>
            </a:lvl1pPr>
          </a:lstStyle>
          <a:p>
            <a:pPr marL="38100">
              <a:lnSpc>
                <a:spcPts val="1110"/>
              </a:lnSpc>
            </a:pPr>
            <a:fld id="{81D60167-4931-47E6-BA6A-407CBD079E47}" type="slidenum">
              <a:rPr spc="5" dirty="0"/>
              <a:t>‹#›</a:t>
            </a:fld>
            <a:endParaRPr spc="5" dirty="0"/>
          </a:p>
        </p:txBody>
      </p:sp>
    </p:spTree>
    <p:extLst>
      <p:ext uri="{BB962C8B-B14F-4D97-AF65-F5344CB8AC3E}">
        <p14:creationId xmlns:p14="http://schemas.microsoft.com/office/powerpoint/2010/main" val="20946819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21" Type="http://schemas.openxmlformats.org/officeDocument/2006/relationships/image" Target="../media/image66.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jpg"/><Relationship Id="rId2" Type="http://schemas.openxmlformats.org/officeDocument/2006/relationships/image" Target="../media/image47.jpg"/><Relationship Id="rId16" Type="http://schemas.openxmlformats.org/officeDocument/2006/relationships/image" Target="../media/image61.jp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jpg"/><Relationship Id="rId5" Type="http://schemas.openxmlformats.org/officeDocument/2006/relationships/image" Target="../media/image50.jpg"/><Relationship Id="rId15" Type="http://schemas.openxmlformats.org/officeDocument/2006/relationships/image" Target="../media/image60.jpg"/><Relationship Id="rId10" Type="http://schemas.openxmlformats.org/officeDocument/2006/relationships/image" Target="../media/image55.jpg"/><Relationship Id="rId19" Type="http://schemas.openxmlformats.org/officeDocument/2006/relationships/image" Target="../media/image64.jpg"/><Relationship Id="rId4" Type="http://schemas.openxmlformats.org/officeDocument/2006/relationships/image" Target="../media/image49.jpg"/><Relationship Id="rId9" Type="http://schemas.openxmlformats.org/officeDocument/2006/relationships/image" Target="../media/image54.png"/><Relationship Id="rId14" Type="http://schemas.openxmlformats.org/officeDocument/2006/relationships/image" Target="../media/image59.jpg"/></Relationships>
</file>

<file path=ppt/slides/_rels/slide1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landing.google.com/sre/workbook/chapters/error-budget-policy/" TargetMode="External"/><Relationship Id="rId2" Type="http://schemas.openxmlformats.org/officeDocument/2006/relationships/hyperlink" Target="https://landing.google.com/sre/sre-book/chapters/availability-table/"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6.jp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powershow.com/relay.php?pid=9340416&amp;url=https%3A%2F%2Fwww.enov8.com%2Fdata-compliance-suite-devops-edition%2F"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5024369" cy="3654081"/>
          </a:xfrm>
        </p:spPr>
        <p:txBody>
          <a:bodyPr anchor="ctr">
            <a:normAutofit fontScale="90000"/>
          </a:bodyPr>
          <a:lstStyle/>
          <a:p>
            <a:r>
              <a:rPr lang="en-US" sz="5400" dirty="0">
                <a:solidFill>
                  <a:schemeClr val="tx2"/>
                </a:solidFill>
              </a:rPr>
              <a:t>SITE Reliability Engineering </a:t>
            </a:r>
            <a:r>
              <a:rPr lang="en-US" sz="4000" dirty="0">
                <a:solidFill>
                  <a:schemeClr val="tx2"/>
                </a:solidFill>
              </a:rPr>
              <a:t>Training</a:t>
            </a:r>
            <a:br>
              <a:rPr lang="en-US" sz="5400" dirty="0">
                <a:solidFill>
                  <a:schemeClr val="tx2"/>
                </a:solidFill>
              </a:rPr>
            </a:br>
            <a:br>
              <a:rPr lang="en-US" sz="5400" dirty="0">
                <a:solidFill>
                  <a:schemeClr val="tx2"/>
                </a:solidFill>
              </a:rPr>
            </a:br>
            <a:r>
              <a:rPr lang="en-US" sz="3200" dirty="0">
                <a:solidFill>
                  <a:srgbClr val="FF0000"/>
                </a:solidFill>
              </a:rPr>
              <a:t>phase 1 – Dec 14to 23rd</a:t>
            </a:r>
            <a:endParaRPr lang="en-US" sz="5400" dirty="0">
              <a:solidFill>
                <a:srgbClr val="FF0000"/>
              </a:solidFill>
            </a:endParaRPr>
          </a:p>
        </p:txBody>
      </p:sp>
      <p:sp>
        <p:nvSpPr>
          <p:cNvPr id="3" name="Content Placeholder 2"/>
          <p:cNvSpPr>
            <a:spLocks noGrp="1"/>
          </p:cNvSpPr>
          <p:nvPr>
            <p:ph type="subTitle" idx="1"/>
          </p:nvPr>
        </p:nvSpPr>
        <p:spPr>
          <a:xfrm>
            <a:off x="5470902" y="1552397"/>
            <a:ext cx="6269545" cy="3654082"/>
          </a:xfrm>
        </p:spPr>
        <p:txBody>
          <a:bodyPr anchor="ctr">
            <a:normAutofit fontScale="92500" lnSpcReduction="20000"/>
          </a:bodyPr>
          <a:lstStyle/>
          <a:p>
            <a:r>
              <a:rPr lang="en-US" sz="3200" dirty="0"/>
              <a:t>Topics</a:t>
            </a:r>
          </a:p>
          <a:p>
            <a:pPr marL="514350" indent="-514350">
              <a:buAutoNum type="arabicPeriod"/>
            </a:pPr>
            <a:r>
              <a:rPr lang="en-US" sz="3200" dirty="0"/>
              <a:t>S/W. Development Models </a:t>
            </a:r>
          </a:p>
          <a:p>
            <a:pPr lvl="1"/>
            <a:r>
              <a:rPr lang="en-US" sz="3200" dirty="0"/>
              <a:t>[ Agile, DevOps, DevSecOps]</a:t>
            </a:r>
          </a:p>
          <a:p>
            <a:pPr marL="514350" indent="-514350">
              <a:buAutoNum type="arabicPeriod"/>
            </a:pPr>
            <a:r>
              <a:rPr lang="en-US" sz="3200" dirty="0"/>
              <a:t>SRE</a:t>
            </a:r>
          </a:p>
          <a:p>
            <a:pPr marL="514350" indent="-514350">
              <a:buAutoNum type="arabicPeriod"/>
            </a:pPr>
            <a:r>
              <a:rPr lang="en-US" sz="3200" dirty="0"/>
              <a:t>Virtual Box, Vagrant, NGINX [ Linux]</a:t>
            </a:r>
          </a:p>
          <a:p>
            <a:pPr marL="514350" indent="-514350">
              <a:buAutoNum type="arabicPeriod"/>
            </a:pPr>
            <a:r>
              <a:rPr lang="en-US" sz="3200" dirty="0"/>
              <a:t>Container - Dockers</a:t>
            </a:r>
          </a:p>
          <a:p>
            <a:pPr marL="514350" indent="-514350">
              <a:buAutoNum type="arabicPeriod"/>
            </a:pPr>
            <a:endParaRPr lang="en-US"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96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14426" y="896932"/>
            <a:ext cx="5191581" cy="5038029"/>
          </a:xfrm>
          <a:prstGeom prst="rect">
            <a:avLst/>
          </a:prstGeom>
          <a:blipFill>
            <a:blip r:embed="rId2" cstate="print"/>
            <a:stretch>
              <a:fillRect/>
            </a:stretch>
          </a:blipFill>
        </p:spPr>
        <p:txBody>
          <a:bodyPr wrap="square" lIns="0" tIns="0" rIns="0" bIns="0" rtlCol="0"/>
          <a:lstStyle/>
          <a:p>
            <a:endParaRPr sz="2176"/>
          </a:p>
        </p:txBody>
      </p:sp>
      <p:sp>
        <p:nvSpPr>
          <p:cNvPr id="3" name="object 3"/>
          <p:cNvSpPr txBox="1">
            <a:spLocks noGrp="1"/>
          </p:cNvSpPr>
          <p:nvPr>
            <p:ph type="title"/>
          </p:nvPr>
        </p:nvSpPr>
        <p:spPr>
          <a:xfrm>
            <a:off x="685341" y="826594"/>
            <a:ext cx="6359105" cy="713260"/>
          </a:xfrm>
          <a:prstGeom prst="rect">
            <a:avLst/>
          </a:prstGeom>
        </p:spPr>
        <p:txBody>
          <a:bodyPr vert="horz" wrap="square" lIns="0" tIns="15355" rIns="0" bIns="0" rtlCol="0" anchor="b">
            <a:spAutoFit/>
          </a:bodyPr>
          <a:lstStyle/>
          <a:p>
            <a:pPr marL="15356">
              <a:spcBef>
                <a:spcPts val="121"/>
              </a:spcBef>
            </a:pPr>
            <a:r>
              <a:rPr sz="4534" dirty="0"/>
              <a:t>The</a:t>
            </a:r>
            <a:r>
              <a:rPr sz="4534" spc="-73" dirty="0"/>
              <a:t> </a:t>
            </a:r>
            <a:r>
              <a:rPr sz="4534" spc="-6" dirty="0"/>
              <a:t>Dessert</a:t>
            </a:r>
            <a:endParaRPr sz="4534" dirty="0"/>
          </a:p>
        </p:txBody>
      </p:sp>
      <p:sp>
        <p:nvSpPr>
          <p:cNvPr id="5" name="object 5"/>
          <p:cNvSpPr txBox="1"/>
          <p:nvPr/>
        </p:nvSpPr>
        <p:spPr>
          <a:xfrm>
            <a:off x="379828" y="2852045"/>
            <a:ext cx="5570805" cy="1347483"/>
          </a:xfrm>
          <a:prstGeom prst="rect">
            <a:avLst/>
          </a:prstGeom>
        </p:spPr>
        <p:txBody>
          <a:bodyPr vert="horz" wrap="square" lIns="0" tIns="59117" rIns="0" bIns="0" rtlCol="0">
            <a:spAutoFit/>
          </a:bodyPr>
          <a:lstStyle/>
          <a:p>
            <a:pPr marL="472556" marR="6142" indent="-457200">
              <a:lnSpc>
                <a:spcPct val="91500"/>
              </a:lnSpc>
              <a:spcBef>
                <a:spcPts val="466"/>
              </a:spcBef>
              <a:buFont typeface="Arial" panose="020B0604020202020204" pitchFamily="34" charset="0"/>
              <a:buChar char="•"/>
            </a:pPr>
            <a:r>
              <a:rPr sz="2800" spc="-12" dirty="0">
                <a:highlight>
                  <a:srgbClr val="FFFF00"/>
                </a:highlight>
                <a:latin typeface="Carlito"/>
                <a:cs typeface="Carlito"/>
              </a:rPr>
              <a:t>Bug </a:t>
            </a:r>
            <a:r>
              <a:rPr sz="2800" spc="-18" dirty="0">
                <a:highlight>
                  <a:srgbClr val="FFFF00"/>
                </a:highlight>
                <a:latin typeface="Carlito"/>
                <a:cs typeface="Carlito"/>
              </a:rPr>
              <a:t>Bounty </a:t>
            </a:r>
            <a:r>
              <a:rPr sz="2800" spc="-24" dirty="0">
                <a:highlight>
                  <a:srgbClr val="FFFF00"/>
                </a:highlight>
                <a:latin typeface="Carlito"/>
                <a:cs typeface="Carlito"/>
              </a:rPr>
              <a:t>Programs  </a:t>
            </a:r>
            <a:endParaRPr lang="en-US" sz="2800" spc="-24" dirty="0">
              <a:highlight>
                <a:srgbClr val="FFFF00"/>
              </a:highlight>
              <a:latin typeface="Carlito"/>
              <a:cs typeface="Carlito"/>
            </a:endParaRPr>
          </a:p>
          <a:p>
            <a:pPr marL="472556" marR="6142" indent="-457200">
              <a:lnSpc>
                <a:spcPct val="91500"/>
              </a:lnSpc>
              <a:spcBef>
                <a:spcPts val="466"/>
              </a:spcBef>
              <a:buFont typeface="Arial" panose="020B0604020202020204" pitchFamily="34" charset="0"/>
              <a:buChar char="•"/>
            </a:pPr>
            <a:r>
              <a:rPr sz="2800" spc="-24" dirty="0">
                <a:highlight>
                  <a:srgbClr val="FFFF00"/>
                </a:highlight>
                <a:latin typeface="Carlito"/>
                <a:cs typeface="Carlito"/>
              </a:rPr>
              <a:t>Capture </a:t>
            </a:r>
            <a:r>
              <a:rPr sz="2800" spc="-6" dirty="0">
                <a:highlight>
                  <a:srgbClr val="FFFF00"/>
                </a:highlight>
                <a:latin typeface="Carlito"/>
                <a:cs typeface="Carlito"/>
              </a:rPr>
              <a:t>The Flag (CTF)  </a:t>
            </a:r>
            <a:r>
              <a:rPr sz="2800" spc="-30" dirty="0">
                <a:highlight>
                  <a:srgbClr val="FFFF00"/>
                </a:highlight>
                <a:latin typeface="Carlito"/>
                <a:cs typeface="Carlito"/>
              </a:rPr>
              <a:t>contests</a:t>
            </a:r>
            <a:endParaRPr sz="2800" dirty="0">
              <a:highlight>
                <a:srgbClr val="FFFF00"/>
              </a:highlight>
              <a:latin typeface="Carlito"/>
              <a:cs typeface="Carlito"/>
            </a:endParaRPr>
          </a:p>
          <a:p>
            <a:pPr marL="472556" indent="-457200">
              <a:buFont typeface="Arial" panose="020B0604020202020204" pitchFamily="34" charset="0"/>
              <a:buChar char="•"/>
            </a:pPr>
            <a:r>
              <a:rPr sz="2800" spc="-30" dirty="0">
                <a:highlight>
                  <a:srgbClr val="FFFF00"/>
                </a:highlight>
                <a:latin typeface="Carlito"/>
                <a:cs typeface="Carlito"/>
              </a:rPr>
              <a:t>Red </a:t>
            </a:r>
            <a:r>
              <a:rPr sz="2800" spc="-79" dirty="0">
                <a:highlight>
                  <a:srgbClr val="FFFF00"/>
                </a:highlight>
                <a:latin typeface="Carlito"/>
                <a:cs typeface="Carlito"/>
              </a:rPr>
              <a:t>Team</a:t>
            </a:r>
            <a:r>
              <a:rPr sz="2800" spc="-12" dirty="0">
                <a:highlight>
                  <a:srgbClr val="FFFF00"/>
                </a:highlight>
                <a:latin typeface="Carlito"/>
                <a:cs typeface="Carlito"/>
              </a:rPr>
              <a:t> </a:t>
            </a:r>
            <a:r>
              <a:rPr sz="2800" spc="-24" dirty="0">
                <a:highlight>
                  <a:srgbClr val="FFFF00"/>
                </a:highlight>
                <a:latin typeface="Carlito"/>
                <a:cs typeface="Carlito"/>
              </a:rPr>
              <a:t>Exercises</a:t>
            </a:r>
            <a:endParaRPr sz="2800" dirty="0">
              <a:highlight>
                <a:srgbClr val="FFFF00"/>
              </a:highlight>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638" y="685286"/>
            <a:ext cx="6317953" cy="713260"/>
          </a:xfrm>
          <a:prstGeom prst="rect">
            <a:avLst/>
          </a:prstGeom>
        </p:spPr>
        <p:txBody>
          <a:bodyPr vert="horz" wrap="square" lIns="0" tIns="15355" rIns="0" bIns="0" rtlCol="0" anchor="b">
            <a:spAutoFit/>
          </a:bodyPr>
          <a:lstStyle/>
          <a:p>
            <a:pPr marL="15356">
              <a:spcBef>
                <a:spcPts val="121"/>
              </a:spcBef>
            </a:pPr>
            <a:r>
              <a:rPr sz="4534" spc="-18" dirty="0"/>
              <a:t>Best</a:t>
            </a:r>
            <a:r>
              <a:rPr sz="4534" spc="-67" dirty="0"/>
              <a:t> </a:t>
            </a:r>
            <a:r>
              <a:rPr sz="4534" spc="-18" dirty="0"/>
              <a:t>Practices</a:t>
            </a:r>
            <a:endParaRPr sz="4534" dirty="0"/>
          </a:p>
        </p:txBody>
      </p:sp>
      <p:grpSp>
        <p:nvGrpSpPr>
          <p:cNvPr id="3" name="object 3"/>
          <p:cNvGrpSpPr/>
          <p:nvPr/>
        </p:nvGrpSpPr>
        <p:grpSpPr>
          <a:xfrm>
            <a:off x="1911655" y="2808568"/>
            <a:ext cx="1044151" cy="901348"/>
            <a:chOff x="720090" y="1818639"/>
            <a:chExt cx="863600" cy="745490"/>
          </a:xfrm>
        </p:grpSpPr>
        <p:sp>
          <p:nvSpPr>
            <p:cNvPr id="4" name="object 4"/>
            <p:cNvSpPr/>
            <p:nvPr/>
          </p:nvSpPr>
          <p:spPr>
            <a:xfrm>
              <a:off x="720090" y="2077809"/>
              <a:ext cx="66039" cy="229096"/>
            </a:xfrm>
            <a:prstGeom prst="rect">
              <a:avLst/>
            </a:prstGeom>
            <a:blipFill>
              <a:blip r:embed="rId2" cstate="print"/>
              <a:stretch>
                <a:fillRect/>
              </a:stretch>
            </a:blipFill>
          </p:spPr>
          <p:txBody>
            <a:bodyPr wrap="square" lIns="0" tIns="0" rIns="0" bIns="0" rtlCol="0"/>
            <a:lstStyle/>
            <a:p>
              <a:endParaRPr sz="2176"/>
            </a:p>
          </p:txBody>
        </p:sp>
        <p:sp>
          <p:nvSpPr>
            <p:cNvPr id="5" name="object 5"/>
            <p:cNvSpPr/>
            <p:nvPr/>
          </p:nvSpPr>
          <p:spPr>
            <a:xfrm>
              <a:off x="783590" y="2062435"/>
              <a:ext cx="11430" cy="260350"/>
            </a:xfrm>
            <a:custGeom>
              <a:avLst/>
              <a:gdLst/>
              <a:ahLst/>
              <a:cxnLst/>
              <a:rect l="l" t="t" r="r" b="b"/>
              <a:pathLst>
                <a:path w="11429" h="260350">
                  <a:moveTo>
                    <a:pt x="11429" y="0"/>
                  </a:moveTo>
                  <a:lnTo>
                    <a:pt x="0" y="19767"/>
                  </a:lnTo>
                  <a:lnTo>
                    <a:pt x="0" y="240052"/>
                  </a:lnTo>
                  <a:lnTo>
                    <a:pt x="11429" y="259936"/>
                  </a:lnTo>
                  <a:lnTo>
                    <a:pt x="11429" y="0"/>
                  </a:lnTo>
                  <a:close/>
                </a:path>
              </a:pathLst>
            </a:custGeom>
            <a:solidFill>
              <a:srgbClr val="3CB4CE"/>
            </a:solidFill>
          </p:spPr>
          <p:txBody>
            <a:bodyPr wrap="square" lIns="0" tIns="0" rIns="0" bIns="0" rtlCol="0"/>
            <a:lstStyle/>
            <a:p>
              <a:endParaRPr sz="2176"/>
            </a:p>
          </p:txBody>
        </p:sp>
        <p:sp>
          <p:nvSpPr>
            <p:cNvPr id="6" name="object 6"/>
            <p:cNvSpPr/>
            <p:nvPr/>
          </p:nvSpPr>
          <p:spPr>
            <a:xfrm>
              <a:off x="792480" y="2044864"/>
              <a:ext cx="12700" cy="295275"/>
            </a:xfrm>
            <a:custGeom>
              <a:avLst/>
              <a:gdLst/>
              <a:ahLst/>
              <a:cxnLst/>
              <a:rect l="l" t="t" r="r" b="b"/>
              <a:pathLst>
                <a:path w="12700" h="295275">
                  <a:moveTo>
                    <a:pt x="12700" y="0"/>
                  </a:moveTo>
                  <a:lnTo>
                    <a:pt x="0" y="21963"/>
                  </a:lnTo>
                  <a:lnTo>
                    <a:pt x="0" y="273088"/>
                  </a:lnTo>
                  <a:lnTo>
                    <a:pt x="12700" y="295182"/>
                  </a:lnTo>
                  <a:lnTo>
                    <a:pt x="12700" y="0"/>
                  </a:lnTo>
                  <a:close/>
                </a:path>
              </a:pathLst>
            </a:custGeom>
            <a:solidFill>
              <a:srgbClr val="3CB3CE"/>
            </a:solidFill>
          </p:spPr>
          <p:txBody>
            <a:bodyPr wrap="square" lIns="0" tIns="0" rIns="0" bIns="0" rtlCol="0"/>
            <a:lstStyle/>
            <a:p>
              <a:endParaRPr sz="2176"/>
            </a:p>
          </p:txBody>
        </p:sp>
        <p:sp>
          <p:nvSpPr>
            <p:cNvPr id="7" name="object 7"/>
            <p:cNvSpPr/>
            <p:nvPr/>
          </p:nvSpPr>
          <p:spPr>
            <a:xfrm>
              <a:off x="802640" y="2029489"/>
              <a:ext cx="11430" cy="326390"/>
            </a:xfrm>
            <a:custGeom>
              <a:avLst/>
              <a:gdLst/>
              <a:ahLst/>
              <a:cxnLst/>
              <a:rect l="l" t="t" r="r" b="b"/>
              <a:pathLst>
                <a:path w="11430" h="326389">
                  <a:moveTo>
                    <a:pt x="11429" y="0"/>
                  </a:moveTo>
                  <a:lnTo>
                    <a:pt x="0" y="19767"/>
                  </a:lnTo>
                  <a:lnTo>
                    <a:pt x="0" y="306137"/>
                  </a:lnTo>
                  <a:lnTo>
                    <a:pt x="11429" y="326021"/>
                  </a:lnTo>
                  <a:lnTo>
                    <a:pt x="11429" y="0"/>
                  </a:lnTo>
                  <a:close/>
                </a:path>
              </a:pathLst>
            </a:custGeom>
            <a:solidFill>
              <a:srgbClr val="3DB2CD"/>
            </a:solidFill>
          </p:spPr>
          <p:txBody>
            <a:bodyPr wrap="square" lIns="0" tIns="0" rIns="0" bIns="0" rtlCol="0"/>
            <a:lstStyle/>
            <a:p>
              <a:endParaRPr sz="2176"/>
            </a:p>
          </p:txBody>
        </p:sp>
        <p:sp>
          <p:nvSpPr>
            <p:cNvPr id="8" name="object 8"/>
            <p:cNvSpPr/>
            <p:nvPr/>
          </p:nvSpPr>
          <p:spPr>
            <a:xfrm>
              <a:off x="811530" y="2014115"/>
              <a:ext cx="11430" cy="356870"/>
            </a:xfrm>
            <a:custGeom>
              <a:avLst/>
              <a:gdLst/>
              <a:ahLst/>
              <a:cxnLst/>
              <a:rect l="l" t="t" r="r" b="b"/>
              <a:pathLst>
                <a:path w="11430" h="356869">
                  <a:moveTo>
                    <a:pt x="11429" y="0"/>
                  </a:moveTo>
                  <a:lnTo>
                    <a:pt x="0" y="19767"/>
                  </a:lnTo>
                  <a:lnTo>
                    <a:pt x="0" y="336977"/>
                  </a:lnTo>
                  <a:lnTo>
                    <a:pt x="11429" y="356861"/>
                  </a:lnTo>
                  <a:lnTo>
                    <a:pt x="11429" y="0"/>
                  </a:lnTo>
                  <a:close/>
                </a:path>
              </a:pathLst>
            </a:custGeom>
            <a:solidFill>
              <a:srgbClr val="3DB1CD"/>
            </a:solidFill>
          </p:spPr>
          <p:txBody>
            <a:bodyPr wrap="square" lIns="0" tIns="0" rIns="0" bIns="0" rtlCol="0"/>
            <a:lstStyle/>
            <a:p>
              <a:endParaRPr sz="2176"/>
            </a:p>
          </p:txBody>
        </p:sp>
        <p:sp>
          <p:nvSpPr>
            <p:cNvPr id="9" name="object 9"/>
            <p:cNvSpPr/>
            <p:nvPr/>
          </p:nvSpPr>
          <p:spPr>
            <a:xfrm>
              <a:off x="820420" y="1996544"/>
              <a:ext cx="12700" cy="392430"/>
            </a:xfrm>
            <a:custGeom>
              <a:avLst/>
              <a:gdLst/>
              <a:ahLst/>
              <a:cxnLst/>
              <a:rect l="l" t="t" r="r" b="b"/>
              <a:pathLst>
                <a:path w="12700" h="392430">
                  <a:moveTo>
                    <a:pt x="12700" y="0"/>
                  </a:moveTo>
                  <a:lnTo>
                    <a:pt x="0" y="21963"/>
                  </a:lnTo>
                  <a:lnTo>
                    <a:pt x="0" y="370013"/>
                  </a:lnTo>
                  <a:lnTo>
                    <a:pt x="12700" y="392107"/>
                  </a:lnTo>
                  <a:lnTo>
                    <a:pt x="12700" y="0"/>
                  </a:lnTo>
                  <a:close/>
                </a:path>
              </a:pathLst>
            </a:custGeom>
            <a:solidFill>
              <a:srgbClr val="3DB0CC"/>
            </a:solidFill>
          </p:spPr>
          <p:txBody>
            <a:bodyPr wrap="square" lIns="0" tIns="0" rIns="0" bIns="0" rtlCol="0"/>
            <a:lstStyle/>
            <a:p>
              <a:endParaRPr sz="2176"/>
            </a:p>
          </p:txBody>
        </p:sp>
        <p:sp>
          <p:nvSpPr>
            <p:cNvPr id="10" name="object 10"/>
            <p:cNvSpPr/>
            <p:nvPr/>
          </p:nvSpPr>
          <p:spPr>
            <a:xfrm>
              <a:off x="830580" y="1981170"/>
              <a:ext cx="11430" cy="423545"/>
            </a:xfrm>
            <a:custGeom>
              <a:avLst/>
              <a:gdLst/>
              <a:ahLst/>
              <a:cxnLst/>
              <a:rect l="l" t="t" r="r" b="b"/>
              <a:pathLst>
                <a:path w="11430" h="423544">
                  <a:moveTo>
                    <a:pt x="11429" y="0"/>
                  </a:moveTo>
                  <a:lnTo>
                    <a:pt x="0" y="19767"/>
                  </a:lnTo>
                  <a:lnTo>
                    <a:pt x="0" y="403063"/>
                  </a:lnTo>
                  <a:lnTo>
                    <a:pt x="11429" y="422947"/>
                  </a:lnTo>
                  <a:lnTo>
                    <a:pt x="11429" y="0"/>
                  </a:lnTo>
                  <a:close/>
                </a:path>
              </a:pathLst>
            </a:custGeom>
            <a:solidFill>
              <a:srgbClr val="3DAFCC"/>
            </a:solidFill>
          </p:spPr>
          <p:txBody>
            <a:bodyPr wrap="square" lIns="0" tIns="0" rIns="0" bIns="0" rtlCol="0"/>
            <a:lstStyle/>
            <a:p>
              <a:endParaRPr sz="2176"/>
            </a:p>
          </p:txBody>
        </p:sp>
        <p:sp>
          <p:nvSpPr>
            <p:cNvPr id="11" name="object 11"/>
            <p:cNvSpPr/>
            <p:nvPr/>
          </p:nvSpPr>
          <p:spPr>
            <a:xfrm>
              <a:off x="839470" y="1965795"/>
              <a:ext cx="11430" cy="454025"/>
            </a:xfrm>
            <a:custGeom>
              <a:avLst/>
              <a:gdLst/>
              <a:ahLst/>
              <a:cxnLst/>
              <a:rect l="l" t="t" r="r" b="b"/>
              <a:pathLst>
                <a:path w="11430" h="454025">
                  <a:moveTo>
                    <a:pt x="11430" y="0"/>
                  </a:moveTo>
                  <a:lnTo>
                    <a:pt x="0" y="19767"/>
                  </a:lnTo>
                  <a:lnTo>
                    <a:pt x="0" y="433903"/>
                  </a:lnTo>
                  <a:lnTo>
                    <a:pt x="11430" y="453787"/>
                  </a:lnTo>
                  <a:lnTo>
                    <a:pt x="11430" y="0"/>
                  </a:lnTo>
                  <a:close/>
                </a:path>
              </a:pathLst>
            </a:custGeom>
            <a:solidFill>
              <a:srgbClr val="3DAECC"/>
            </a:solidFill>
          </p:spPr>
          <p:txBody>
            <a:bodyPr wrap="square" lIns="0" tIns="0" rIns="0" bIns="0" rtlCol="0"/>
            <a:lstStyle/>
            <a:p>
              <a:endParaRPr sz="2176"/>
            </a:p>
          </p:txBody>
        </p:sp>
        <p:sp>
          <p:nvSpPr>
            <p:cNvPr id="12" name="object 12"/>
            <p:cNvSpPr/>
            <p:nvPr/>
          </p:nvSpPr>
          <p:spPr>
            <a:xfrm>
              <a:off x="848360" y="1950421"/>
              <a:ext cx="11430" cy="485140"/>
            </a:xfrm>
            <a:custGeom>
              <a:avLst/>
              <a:gdLst/>
              <a:ahLst/>
              <a:cxnLst/>
              <a:rect l="l" t="t" r="r" b="b"/>
              <a:pathLst>
                <a:path w="11430" h="485139">
                  <a:moveTo>
                    <a:pt x="11430" y="0"/>
                  </a:moveTo>
                  <a:lnTo>
                    <a:pt x="0" y="19767"/>
                  </a:lnTo>
                  <a:lnTo>
                    <a:pt x="0" y="464743"/>
                  </a:lnTo>
                  <a:lnTo>
                    <a:pt x="11430" y="484627"/>
                  </a:lnTo>
                  <a:lnTo>
                    <a:pt x="11430" y="0"/>
                  </a:lnTo>
                  <a:close/>
                </a:path>
              </a:pathLst>
            </a:custGeom>
            <a:solidFill>
              <a:srgbClr val="3EAECC"/>
            </a:solidFill>
          </p:spPr>
          <p:txBody>
            <a:bodyPr wrap="square" lIns="0" tIns="0" rIns="0" bIns="0" rtlCol="0"/>
            <a:lstStyle/>
            <a:p>
              <a:endParaRPr sz="2176"/>
            </a:p>
          </p:txBody>
        </p:sp>
        <p:sp>
          <p:nvSpPr>
            <p:cNvPr id="13" name="object 13"/>
            <p:cNvSpPr/>
            <p:nvPr/>
          </p:nvSpPr>
          <p:spPr>
            <a:xfrm>
              <a:off x="857250" y="1932850"/>
              <a:ext cx="12700" cy="520065"/>
            </a:xfrm>
            <a:custGeom>
              <a:avLst/>
              <a:gdLst/>
              <a:ahLst/>
              <a:cxnLst/>
              <a:rect l="l" t="t" r="r" b="b"/>
              <a:pathLst>
                <a:path w="12700" h="520064">
                  <a:moveTo>
                    <a:pt x="12700" y="0"/>
                  </a:moveTo>
                  <a:lnTo>
                    <a:pt x="0" y="21963"/>
                  </a:lnTo>
                  <a:lnTo>
                    <a:pt x="0" y="497779"/>
                  </a:lnTo>
                  <a:lnTo>
                    <a:pt x="12700" y="519872"/>
                  </a:lnTo>
                  <a:lnTo>
                    <a:pt x="12700" y="0"/>
                  </a:lnTo>
                  <a:close/>
                </a:path>
              </a:pathLst>
            </a:custGeom>
            <a:solidFill>
              <a:srgbClr val="3EADCA"/>
            </a:solidFill>
          </p:spPr>
          <p:txBody>
            <a:bodyPr wrap="square" lIns="0" tIns="0" rIns="0" bIns="0" rtlCol="0"/>
            <a:lstStyle/>
            <a:p>
              <a:endParaRPr sz="2176"/>
            </a:p>
          </p:txBody>
        </p:sp>
        <p:sp>
          <p:nvSpPr>
            <p:cNvPr id="14" name="object 14"/>
            <p:cNvSpPr/>
            <p:nvPr/>
          </p:nvSpPr>
          <p:spPr>
            <a:xfrm>
              <a:off x="867410" y="1917475"/>
              <a:ext cx="11430" cy="551180"/>
            </a:xfrm>
            <a:custGeom>
              <a:avLst/>
              <a:gdLst/>
              <a:ahLst/>
              <a:cxnLst/>
              <a:rect l="l" t="t" r="r" b="b"/>
              <a:pathLst>
                <a:path w="11430" h="551180">
                  <a:moveTo>
                    <a:pt x="11430" y="0"/>
                  </a:moveTo>
                  <a:lnTo>
                    <a:pt x="0" y="19767"/>
                  </a:lnTo>
                  <a:lnTo>
                    <a:pt x="0" y="530828"/>
                  </a:lnTo>
                  <a:lnTo>
                    <a:pt x="11430" y="550712"/>
                  </a:lnTo>
                  <a:lnTo>
                    <a:pt x="11430" y="0"/>
                  </a:lnTo>
                  <a:close/>
                </a:path>
              </a:pathLst>
            </a:custGeom>
            <a:solidFill>
              <a:srgbClr val="3EACCA"/>
            </a:solidFill>
          </p:spPr>
          <p:txBody>
            <a:bodyPr wrap="square" lIns="0" tIns="0" rIns="0" bIns="0" rtlCol="0"/>
            <a:lstStyle/>
            <a:p>
              <a:endParaRPr sz="2176"/>
            </a:p>
          </p:txBody>
        </p:sp>
        <p:sp>
          <p:nvSpPr>
            <p:cNvPr id="15" name="object 15"/>
            <p:cNvSpPr/>
            <p:nvPr/>
          </p:nvSpPr>
          <p:spPr>
            <a:xfrm>
              <a:off x="876300" y="1902101"/>
              <a:ext cx="11430" cy="581660"/>
            </a:xfrm>
            <a:custGeom>
              <a:avLst/>
              <a:gdLst/>
              <a:ahLst/>
              <a:cxnLst/>
              <a:rect l="l" t="t" r="r" b="b"/>
              <a:pathLst>
                <a:path w="11430" h="581660">
                  <a:moveTo>
                    <a:pt x="11430" y="0"/>
                  </a:moveTo>
                  <a:lnTo>
                    <a:pt x="0" y="19767"/>
                  </a:lnTo>
                  <a:lnTo>
                    <a:pt x="0" y="561668"/>
                  </a:lnTo>
                  <a:lnTo>
                    <a:pt x="11430" y="581552"/>
                  </a:lnTo>
                  <a:lnTo>
                    <a:pt x="11430" y="0"/>
                  </a:lnTo>
                  <a:close/>
                </a:path>
              </a:pathLst>
            </a:custGeom>
            <a:solidFill>
              <a:srgbClr val="3EABCA"/>
            </a:solidFill>
          </p:spPr>
          <p:txBody>
            <a:bodyPr wrap="square" lIns="0" tIns="0" rIns="0" bIns="0" rtlCol="0"/>
            <a:lstStyle/>
            <a:p>
              <a:endParaRPr sz="2176"/>
            </a:p>
          </p:txBody>
        </p:sp>
        <p:sp>
          <p:nvSpPr>
            <p:cNvPr id="16" name="object 16"/>
            <p:cNvSpPr/>
            <p:nvPr/>
          </p:nvSpPr>
          <p:spPr>
            <a:xfrm>
              <a:off x="885190" y="1884530"/>
              <a:ext cx="12700" cy="617220"/>
            </a:xfrm>
            <a:custGeom>
              <a:avLst/>
              <a:gdLst/>
              <a:ahLst/>
              <a:cxnLst/>
              <a:rect l="l" t="t" r="r" b="b"/>
              <a:pathLst>
                <a:path w="12700" h="617219">
                  <a:moveTo>
                    <a:pt x="12700" y="0"/>
                  </a:moveTo>
                  <a:lnTo>
                    <a:pt x="0" y="21963"/>
                  </a:lnTo>
                  <a:lnTo>
                    <a:pt x="0" y="594704"/>
                  </a:lnTo>
                  <a:lnTo>
                    <a:pt x="12700" y="616798"/>
                  </a:lnTo>
                  <a:lnTo>
                    <a:pt x="12700" y="0"/>
                  </a:lnTo>
                  <a:close/>
                </a:path>
              </a:pathLst>
            </a:custGeom>
            <a:solidFill>
              <a:srgbClr val="3EAAC9"/>
            </a:solidFill>
          </p:spPr>
          <p:txBody>
            <a:bodyPr wrap="square" lIns="0" tIns="0" rIns="0" bIns="0" rtlCol="0"/>
            <a:lstStyle/>
            <a:p>
              <a:endParaRPr sz="2176"/>
            </a:p>
          </p:txBody>
        </p:sp>
        <p:sp>
          <p:nvSpPr>
            <p:cNvPr id="17" name="object 17"/>
            <p:cNvSpPr/>
            <p:nvPr/>
          </p:nvSpPr>
          <p:spPr>
            <a:xfrm>
              <a:off x="894080" y="1869156"/>
              <a:ext cx="12700" cy="647700"/>
            </a:xfrm>
            <a:custGeom>
              <a:avLst/>
              <a:gdLst/>
              <a:ahLst/>
              <a:cxnLst/>
              <a:rect l="l" t="t" r="r" b="b"/>
              <a:pathLst>
                <a:path w="12700" h="647700">
                  <a:moveTo>
                    <a:pt x="12700" y="0"/>
                  </a:moveTo>
                  <a:lnTo>
                    <a:pt x="0" y="21963"/>
                  </a:lnTo>
                  <a:lnTo>
                    <a:pt x="0" y="625544"/>
                  </a:lnTo>
                  <a:lnTo>
                    <a:pt x="12700" y="647638"/>
                  </a:lnTo>
                  <a:lnTo>
                    <a:pt x="12700" y="0"/>
                  </a:lnTo>
                  <a:close/>
                </a:path>
              </a:pathLst>
            </a:custGeom>
            <a:solidFill>
              <a:srgbClr val="3EA9C9"/>
            </a:solidFill>
          </p:spPr>
          <p:txBody>
            <a:bodyPr wrap="square" lIns="0" tIns="0" rIns="0" bIns="0" rtlCol="0"/>
            <a:lstStyle/>
            <a:p>
              <a:endParaRPr sz="2176"/>
            </a:p>
          </p:txBody>
        </p:sp>
        <p:sp>
          <p:nvSpPr>
            <p:cNvPr id="18" name="object 18"/>
            <p:cNvSpPr/>
            <p:nvPr/>
          </p:nvSpPr>
          <p:spPr>
            <a:xfrm>
              <a:off x="904240" y="1853781"/>
              <a:ext cx="11430" cy="678815"/>
            </a:xfrm>
            <a:custGeom>
              <a:avLst/>
              <a:gdLst/>
              <a:ahLst/>
              <a:cxnLst/>
              <a:rect l="l" t="t" r="r" b="b"/>
              <a:pathLst>
                <a:path w="11430" h="678814">
                  <a:moveTo>
                    <a:pt x="11429" y="0"/>
                  </a:moveTo>
                  <a:lnTo>
                    <a:pt x="0" y="19767"/>
                  </a:lnTo>
                  <a:lnTo>
                    <a:pt x="0" y="658593"/>
                  </a:lnTo>
                  <a:lnTo>
                    <a:pt x="11429" y="678478"/>
                  </a:lnTo>
                  <a:lnTo>
                    <a:pt x="11429" y="0"/>
                  </a:lnTo>
                  <a:close/>
                </a:path>
              </a:pathLst>
            </a:custGeom>
            <a:solidFill>
              <a:srgbClr val="3FA8C8"/>
            </a:solidFill>
          </p:spPr>
          <p:txBody>
            <a:bodyPr wrap="square" lIns="0" tIns="0" rIns="0" bIns="0" rtlCol="0"/>
            <a:lstStyle/>
            <a:p>
              <a:endParaRPr sz="2176"/>
            </a:p>
          </p:txBody>
        </p:sp>
        <p:sp>
          <p:nvSpPr>
            <p:cNvPr id="19" name="object 19"/>
            <p:cNvSpPr/>
            <p:nvPr/>
          </p:nvSpPr>
          <p:spPr>
            <a:xfrm>
              <a:off x="913130" y="1836210"/>
              <a:ext cx="12700" cy="713740"/>
            </a:xfrm>
            <a:custGeom>
              <a:avLst/>
              <a:gdLst/>
              <a:ahLst/>
              <a:cxnLst/>
              <a:rect l="l" t="t" r="r" b="b"/>
              <a:pathLst>
                <a:path w="12700" h="713739">
                  <a:moveTo>
                    <a:pt x="12700" y="0"/>
                  </a:moveTo>
                  <a:lnTo>
                    <a:pt x="0" y="21963"/>
                  </a:lnTo>
                  <a:lnTo>
                    <a:pt x="0" y="691630"/>
                  </a:lnTo>
                  <a:lnTo>
                    <a:pt x="12700" y="713723"/>
                  </a:lnTo>
                  <a:lnTo>
                    <a:pt x="12700" y="0"/>
                  </a:lnTo>
                  <a:close/>
                </a:path>
              </a:pathLst>
            </a:custGeom>
            <a:solidFill>
              <a:srgbClr val="3FA7C8"/>
            </a:solidFill>
          </p:spPr>
          <p:txBody>
            <a:bodyPr wrap="square" lIns="0" tIns="0" rIns="0" bIns="0" rtlCol="0"/>
            <a:lstStyle/>
            <a:p>
              <a:endParaRPr sz="2176"/>
            </a:p>
          </p:txBody>
        </p:sp>
        <p:sp>
          <p:nvSpPr>
            <p:cNvPr id="20" name="object 20"/>
            <p:cNvSpPr/>
            <p:nvPr/>
          </p:nvSpPr>
          <p:spPr>
            <a:xfrm>
              <a:off x="923290" y="1821179"/>
              <a:ext cx="11430" cy="742950"/>
            </a:xfrm>
            <a:custGeom>
              <a:avLst/>
              <a:gdLst/>
              <a:ahLst/>
              <a:cxnLst/>
              <a:rect l="l" t="t" r="r" b="b"/>
              <a:pathLst>
                <a:path w="11430" h="742950">
                  <a:moveTo>
                    <a:pt x="11430" y="0"/>
                  </a:moveTo>
                  <a:lnTo>
                    <a:pt x="5715" y="0"/>
                  </a:lnTo>
                  <a:lnTo>
                    <a:pt x="5715" y="19050"/>
                  </a:lnTo>
                  <a:lnTo>
                    <a:pt x="0" y="19050"/>
                  </a:lnTo>
                  <a:lnTo>
                    <a:pt x="0" y="723900"/>
                  </a:lnTo>
                  <a:lnTo>
                    <a:pt x="5219" y="723900"/>
                  </a:lnTo>
                  <a:lnTo>
                    <a:pt x="5219" y="742950"/>
                  </a:lnTo>
                  <a:lnTo>
                    <a:pt x="11430" y="742950"/>
                  </a:lnTo>
                  <a:lnTo>
                    <a:pt x="11430" y="723900"/>
                  </a:lnTo>
                  <a:lnTo>
                    <a:pt x="11430" y="19050"/>
                  </a:lnTo>
                  <a:lnTo>
                    <a:pt x="11430" y="0"/>
                  </a:lnTo>
                  <a:close/>
                </a:path>
              </a:pathLst>
            </a:custGeom>
            <a:solidFill>
              <a:srgbClr val="3FA7C7"/>
            </a:solidFill>
          </p:spPr>
          <p:txBody>
            <a:bodyPr wrap="square" lIns="0" tIns="0" rIns="0" bIns="0" rtlCol="0"/>
            <a:lstStyle/>
            <a:p>
              <a:endParaRPr sz="2176"/>
            </a:p>
          </p:txBody>
        </p:sp>
        <p:sp>
          <p:nvSpPr>
            <p:cNvPr id="21" name="object 21"/>
            <p:cNvSpPr/>
            <p:nvPr/>
          </p:nvSpPr>
          <p:spPr>
            <a:xfrm>
              <a:off x="932180" y="1818639"/>
              <a:ext cx="11430" cy="745490"/>
            </a:xfrm>
            <a:custGeom>
              <a:avLst/>
              <a:gdLst/>
              <a:ahLst/>
              <a:cxnLst/>
              <a:rect l="l" t="t" r="r" b="b"/>
              <a:pathLst>
                <a:path w="11430" h="745489">
                  <a:moveTo>
                    <a:pt x="11429" y="0"/>
                  </a:moveTo>
                  <a:lnTo>
                    <a:pt x="3809" y="0"/>
                  </a:lnTo>
                  <a:lnTo>
                    <a:pt x="0" y="6589"/>
                  </a:lnTo>
                  <a:lnTo>
                    <a:pt x="0" y="742341"/>
                  </a:lnTo>
                  <a:lnTo>
                    <a:pt x="1809" y="745490"/>
                  </a:lnTo>
                  <a:lnTo>
                    <a:pt x="11429" y="745490"/>
                  </a:lnTo>
                  <a:lnTo>
                    <a:pt x="11429" y="0"/>
                  </a:lnTo>
                  <a:close/>
                </a:path>
              </a:pathLst>
            </a:custGeom>
            <a:solidFill>
              <a:srgbClr val="3FA6C7"/>
            </a:solidFill>
          </p:spPr>
          <p:txBody>
            <a:bodyPr wrap="square" lIns="0" tIns="0" rIns="0" bIns="0" rtlCol="0"/>
            <a:lstStyle/>
            <a:p>
              <a:endParaRPr sz="2176"/>
            </a:p>
          </p:txBody>
        </p:sp>
        <p:sp>
          <p:nvSpPr>
            <p:cNvPr id="22" name="object 22"/>
            <p:cNvSpPr/>
            <p:nvPr/>
          </p:nvSpPr>
          <p:spPr>
            <a:xfrm>
              <a:off x="94107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3FA5C7"/>
            </a:solidFill>
          </p:spPr>
          <p:txBody>
            <a:bodyPr wrap="square" lIns="0" tIns="0" rIns="0" bIns="0" rtlCol="0"/>
            <a:lstStyle/>
            <a:p>
              <a:endParaRPr sz="2176"/>
            </a:p>
          </p:txBody>
        </p:sp>
        <p:sp>
          <p:nvSpPr>
            <p:cNvPr id="23" name="object 23"/>
            <p:cNvSpPr/>
            <p:nvPr/>
          </p:nvSpPr>
          <p:spPr>
            <a:xfrm>
              <a:off x="94996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0A4C6"/>
            </a:solidFill>
          </p:spPr>
          <p:txBody>
            <a:bodyPr wrap="square" lIns="0" tIns="0" rIns="0" bIns="0" rtlCol="0"/>
            <a:lstStyle/>
            <a:p>
              <a:endParaRPr sz="2176"/>
            </a:p>
          </p:txBody>
        </p:sp>
        <p:sp>
          <p:nvSpPr>
            <p:cNvPr id="24" name="object 24"/>
            <p:cNvSpPr/>
            <p:nvPr/>
          </p:nvSpPr>
          <p:spPr>
            <a:xfrm>
              <a:off x="95885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0A3C6"/>
            </a:solidFill>
          </p:spPr>
          <p:txBody>
            <a:bodyPr wrap="square" lIns="0" tIns="0" rIns="0" bIns="0" rtlCol="0"/>
            <a:lstStyle/>
            <a:p>
              <a:endParaRPr sz="2176"/>
            </a:p>
          </p:txBody>
        </p:sp>
        <p:sp>
          <p:nvSpPr>
            <p:cNvPr id="25" name="object 25"/>
            <p:cNvSpPr/>
            <p:nvPr/>
          </p:nvSpPr>
          <p:spPr>
            <a:xfrm>
              <a:off x="96901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0A2C5"/>
            </a:solidFill>
          </p:spPr>
          <p:txBody>
            <a:bodyPr wrap="square" lIns="0" tIns="0" rIns="0" bIns="0" rtlCol="0"/>
            <a:lstStyle/>
            <a:p>
              <a:endParaRPr sz="2176"/>
            </a:p>
          </p:txBody>
        </p:sp>
        <p:sp>
          <p:nvSpPr>
            <p:cNvPr id="26" name="object 26"/>
            <p:cNvSpPr/>
            <p:nvPr/>
          </p:nvSpPr>
          <p:spPr>
            <a:xfrm>
              <a:off x="97790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0A1C5"/>
            </a:solidFill>
          </p:spPr>
          <p:txBody>
            <a:bodyPr wrap="square" lIns="0" tIns="0" rIns="0" bIns="0" rtlCol="0"/>
            <a:lstStyle/>
            <a:p>
              <a:endParaRPr sz="2176"/>
            </a:p>
          </p:txBody>
        </p:sp>
        <p:sp>
          <p:nvSpPr>
            <p:cNvPr id="27" name="object 27"/>
            <p:cNvSpPr/>
            <p:nvPr/>
          </p:nvSpPr>
          <p:spPr>
            <a:xfrm>
              <a:off x="98679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0A0C4"/>
            </a:solidFill>
          </p:spPr>
          <p:txBody>
            <a:bodyPr wrap="square" lIns="0" tIns="0" rIns="0" bIns="0" rtlCol="0"/>
            <a:lstStyle/>
            <a:p>
              <a:endParaRPr sz="2176"/>
            </a:p>
          </p:txBody>
        </p:sp>
        <p:sp>
          <p:nvSpPr>
            <p:cNvPr id="28" name="object 28"/>
            <p:cNvSpPr/>
            <p:nvPr/>
          </p:nvSpPr>
          <p:spPr>
            <a:xfrm>
              <a:off x="99695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09FC4"/>
            </a:solidFill>
          </p:spPr>
          <p:txBody>
            <a:bodyPr wrap="square" lIns="0" tIns="0" rIns="0" bIns="0" rtlCol="0"/>
            <a:lstStyle/>
            <a:p>
              <a:endParaRPr sz="2176"/>
            </a:p>
          </p:txBody>
        </p:sp>
        <p:sp>
          <p:nvSpPr>
            <p:cNvPr id="29" name="object 29"/>
            <p:cNvSpPr/>
            <p:nvPr/>
          </p:nvSpPr>
          <p:spPr>
            <a:xfrm>
              <a:off x="100584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19FC4"/>
            </a:solidFill>
          </p:spPr>
          <p:txBody>
            <a:bodyPr wrap="square" lIns="0" tIns="0" rIns="0" bIns="0" rtlCol="0"/>
            <a:lstStyle/>
            <a:p>
              <a:endParaRPr sz="2176"/>
            </a:p>
          </p:txBody>
        </p:sp>
        <p:sp>
          <p:nvSpPr>
            <p:cNvPr id="30" name="object 30"/>
            <p:cNvSpPr/>
            <p:nvPr/>
          </p:nvSpPr>
          <p:spPr>
            <a:xfrm>
              <a:off x="101473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19EC3"/>
            </a:solidFill>
          </p:spPr>
          <p:txBody>
            <a:bodyPr wrap="square" lIns="0" tIns="0" rIns="0" bIns="0" rtlCol="0"/>
            <a:lstStyle/>
            <a:p>
              <a:endParaRPr sz="2176"/>
            </a:p>
          </p:txBody>
        </p:sp>
        <p:sp>
          <p:nvSpPr>
            <p:cNvPr id="31" name="object 31"/>
            <p:cNvSpPr/>
            <p:nvPr/>
          </p:nvSpPr>
          <p:spPr>
            <a:xfrm>
              <a:off x="102362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19DC3"/>
            </a:solidFill>
          </p:spPr>
          <p:txBody>
            <a:bodyPr wrap="square" lIns="0" tIns="0" rIns="0" bIns="0" rtlCol="0"/>
            <a:lstStyle/>
            <a:p>
              <a:endParaRPr sz="2176"/>
            </a:p>
          </p:txBody>
        </p:sp>
        <p:sp>
          <p:nvSpPr>
            <p:cNvPr id="32" name="object 32"/>
            <p:cNvSpPr/>
            <p:nvPr/>
          </p:nvSpPr>
          <p:spPr>
            <a:xfrm>
              <a:off x="103378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19CC2"/>
            </a:solidFill>
          </p:spPr>
          <p:txBody>
            <a:bodyPr wrap="square" lIns="0" tIns="0" rIns="0" bIns="0" rtlCol="0"/>
            <a:lstStyle/>
            <a:p>
              <a:endParaRPr sz="2176"/>
            </a:p>
          </p:txBody>
        </p:sp>
        <p:sp>
          <p:nvSpPr>
            <p:cNvPr id="33" name="object 33"/>
            <p:cNvSpPr/>
            <p:nvPr/>
          </p:nvSpPr>
          <p:spPr>
            <a:xfrm>
              <a:off x="104267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19BC2"/>
            </a:solidFill>
          </p:spPr>
          <p:txBody>
            <a:bodyPr wrap="square" lIns="0" tIns="0" rIns="0" bIns="0" rtlCol="0"/>
            <a:lstStyle/>
            <a:p>
              <a:endParaRPr sz="2176"/>
            </a:p>
          </p:txBody>
        </p:sp>
        <p:sp>
          <p:nvSpPr>
            <p:cNvPr id="34" name="object 34"/>
            <p:cNvSpPr/>
            <p:nvPr/>
          </p:nvSpPr>
          <p:spPr>
            <a:xfrm>
              <a:off x="105156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19AC1"/>
            </a:solidFill>
          </p:spPr>
          <p:txBody>
            <a:bodyPr wrap="square" lIns="0" tIns="0" rIns="0" bIns="0" rtlCol="0"/>
            <a:lstStyle/>
            <a:p>
              <a:endParaRPr sz="2176"/>
            </a:p>
          </p:txBody>
        </p:sp>
        <p:sp>
          <p:nvSpPr>
            <p:cNvPr id="35" name="object 35"/>
            <p:cNvSpPr/>
            <p:nvPr/>
          </p:nvSpPr>
          <p:spPr>
            <a:xfrm>
              <a:off x="106172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299C1"/>
            </a:solidFill>
          </p:spPr>
          <p:txBody>
            <a:bodyPr wrap="square" lIns="0" tIns="0" rIns="0" bIns="0" rtlCol="0"/>
            <a:lstStyle/>
            <a:p>
              <a:endParaRPr sz="2176"/>
            </a:p>
          </p:txBody>
        </p:sp>
        <p:sp>
          <p:nvSpPr>
            <p:cNvPr id="36" name="object 36"/>
            <p:cNvSpPr/>
            <p:nvPr/>
          </p:nvSpPr>
          <p:spPr>
            <a:xfrm>
              <a:off x="107061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299C0"/>
            </a:solidFill>
          </p:spPr>
          <p:txBody>
            <a:bodyPr wrap="square" lIns="0" tIns="0" rIns="0" bIns="0" rtlCol="0"/>
            <a:lstStyle/>
            <a:p>
              <a:endParaRPr sz="2176"/>
            </a:p>
          </p:txBody>
        </p:sp>
        <p:sp>
          <p:nvSpPr>
            <p:cNvPr id="37" name="object 37"/>
            <p:cNvSpPr/>
            <p:nvPr/>
          </p:nvSpPr>
          <p:spPr>
            <a:xfrm>
              <a:off x="1079500" y="1818639"/>
              <a:ext cx="21590" cy="745490"/>
            </a:xfrm>
            <a:custGeom>
              <a:avLst/>
              <a:gdLst/>
              <a:ahLst/>
              <a:cxnLst/>
              <a:rect l="l" t="t" r="r" b="b"/>
              <a:pathLst>
                <a:path w="21590" h="745489">
                  <a:moveTo>
                    <a:pt x="21590" y="0"/>
                  </a:moveTo>
                  <a:lnTo>
                    <a:pt x="11430" y="0"/>
                  </a:lnTo>
                  <a:lnTo>
                    <a:pt x="8890" y="0"/>
                  </a:lnTo>
                  <a:lnTo>
                    <a:pt x="0" y="0"/>
                  </a:lnTo>
                  <a:lnTo>
                    <a:pt x="0" y="745490"/>
                  </a:lnTo>
                  <a:lnTo>
                    <a:pt x="8890" y="745490"/>
                  </a:lnTo>
                  <a:lnTo>
                    <a:pt x="11430" y="745490"/>
                  </a:lnTo>
                  <a:lnTo>
                    <a:pt x="21590" y="745490"/>
                  </a:lnTo>
                  <a:lnTo>
                    <a:pt x="21590" y="0"/>
                  </a:lnTo>
                  <a:close/>
                </a:path>
              </a:pathLst>
            </a:custGeom>
            <a:solidFill>
              <a:srgbClr val="4297C0"/>
            </a:solidFill>
          </p:spPr>
          <p:txBody>
            <a:bodyPr wrap="square" lIns="0" tIns="0" rIns="0" bIns="0" rtlCol="0"/>
            <a:lstStyle/>
            <a:p>
              <a:endParaRPr sz="2176"/>
            </a:p>
          </p:txBody>
        </p:sp>
        <p:sp>
          <p:nvSpPr>
            <p:cNvPr id="38" name="object 38"/>
            <p:cNvSpPr/>
            <p:nvPr/>
          </p:nvSpPr>
          <p:spPr>
            <a:xfrm>
              <a:off x="109855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296BF"/>
            </a:solidFill>
          </p:spPr>
          <p:txBody>
            <a:bodyPr wrap="square" lIns="0" tIns="0" rIns="0" bIns="0" rtlCol="0"/>
            <a:lstStyle/>
            <a:p>
              <a:endParaRPr sz="2176"/>
            </a:p>
          </p:txBody>
        </p:sp>
        <p:sp>
          <p:nvSpPr>
            <p:cNvPr id="39" name="object 39"/>
            <p:cNvSpPr/>
            <p:nvPr/>
          </p:nvSpPr>
          <p:spPr>
            <a:xfrm>
              <a:off x="110744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395BF"/>
            </a:solidFill>
          </p:spPr>
          <p:txBody>
            <a:bodyPr wrap="square" lIns="0" tIns="0" rIns="0" bIns="0" rtlCol="0"/>
            <a:lstStyle/>
            <a:p>
              <a:endParaRPr sz="2176"/>
            </a:p>
          </p:txBody>
        </p:sp>
        <p:sp>
          <p:nvSpPr>
            <p:cNvPr id="40" name="object 40"/>
            <p:cNvSpPr/>
            <p:nvPr/>
          </p:nvSpPr>
          <p:spPr>
            <a:xfrm>
              <a:off x="111633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394BE"/>
            </a:solidFill>
          </p:spPr>
          <p:txBody>
            <a:bodyPr wrap="square" lIns="0" tIns="0" rIns="0" bIns="0" rtlCol="0"/>
            <a:lstStyle/>
            <a:p>
              <a:endParaRPr sz="2176"/>
            </a:p>
          </p:txBody>
        </p:sp>
        <p:sp>
          <p:nvSpPr>
            <p:cNvPr id="41" name="object 41"/>
            <p:cNvSpPr/>
            <p:nvPr/>
          </p:nvSpPr>
          <p:spPr>
            <a:xfrm>
              <a:off x="112649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393BE"/>
            </a:solidFill>
          </p:spPr>
          <p:txBody>
            <a:bodyPr wrap="square" lIns="0" tIns="0" rIns="0" bIns="0" rtlCol="0"/>
            <a:lstStyle/>
            <a:p>
              <a:endParaRPr sz="2176"/>
            </a:p>
          </p:txBody>
        </p:sp>
        <p:sp>
          <p:nvSpPr>
            <p:cNvPr id="42" name="object 42"/>
            <p:cNvSpPr/>
            <p:nvPr/>
          </p:nvSpPr>
          <p:spPr>
            <a:xfrm>
              <a:off x="113538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392BD"/>
            </a:solidFill>
          </p:spPr>
          <p:txBody>
            <a:bodyPr wrap="square" lIns="0" tIns="0" rIns="0" bIns="0" rtlCol="0"/>
            <a:lstStyle/>
            <a:p>
              <a:endParaRPr sz="2176"/>
            </a:p>
          </p:txBody>
        </p:sp>
        <p:sp>
          <p:nvSpPr>
            <p:cNvPr id="43" name="object 43"/>
            <p:cNvSpPr/>
            <p:nvPr/>
          </p:nvSpPr>
          <p:spPr>
            <a:xfrm>
              <a:off x="114427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391BD"/>
            </a:solidFill>
          </p:spPr>
          <p:txBody>
            <a:bodyPr wrap="square" lIns="0" tIns="0" rIns="0" bIns="0" rtlCol="0"/>
            <a:lstStyle/>
            <a:p>
              <a:endParaRPr sz="2176"/>
            </a:p>
          </p:txBody>
        </p:sp>
        <p:sp>
          <p:nvSpPr>
            <p:cNvPr id="44" name="object 44"/>
            <p:cNvSpPr/>
            <p:nvPr/>
          </p:nvSpPr>
          <p:spPr>
            <a:xfrm>
              <a:off x="115443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390BD"/>
            </a:solidFill>
          </p:spPr>
          <p:txBody>
            <a:bodyPr wrap="square" lIns="0" tIns="0" rIns="0" bIns="0" rtlCol="0"/>
            <a:lstStyle/>
            <a:p>
              <a:endParaRPr sz="2176"/>
            </a:p>
          </p:txBody>
        </p:sp>
        <p:sp>
          <p:nvSpPr>
            <p:cNvPr id="45" name="object 45"/>
            <p:cNvSpPr/>
            <p:nvPr/>
          </p:nvSpPr>
          <p:spPr>
            <a:xfrm>
              <a:off x="116332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490BC"/>
            </a:solidFill>
          </p:spPr>
          <p:txBody>
            <a:bodyPr wrap="square" lIns="0" tIns="0" rIns="0" bIns="0" rtlCol="0"/>
            <a:lstStyle/>
            <a:p>
              <a:endParaRPr sz="2176"/>
            </a:p>
          </p:txBody>
        </p:sp>
        <p:sp>
          <p:nvSpPr>
            <p:cNvPr id="46" name="object 46"/>
            <p:cNvSpPr/>
            <p:nvPr/>
          </p:nvSpPr>
          <p:spPr>
            <a:xfrm>
              <a:off x="1172209"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48FBC"/>
            </a:solidFill>
          </p:spPr>
          <p:txBody>
            <a:bodyPr wrap="square" lIns="0" tIns="0" rIns="0" bIns="0" rtlCol="0"/>
            <a:lstStyle/>
            <a:p>
              <a:endParaRPr sz="2176"/>
            </a:p>
          </p:txBody>
        </p:sp>
        <p:sp>
          <p:nvSpPr>
            <p:cNvPr id="47" name="object 47"/>
            <p:cNvSpPr/>
            <p:nvPr/>
          </p:nvSpPr>
          <p:spPr>
            <a:xfrm>
              <a:off x="118110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48EBB"/>
            </a:solidFill>
          </p:spPr>
          <p:txBody>
            <a:bodyPr wrap="square" lIns="0" tIns="0" rIns="0" bIns="0" rtlCol="0"/>
            <a:lstStyle/>
            <a:p>
              <a:endParaRPr sz="2176"/>
            </a:p>
          </p:txBody>
        </p:sp>
        <p:sp>
          <p:nvSpPr>
            <p:cNvPr id="48" name="object 48"/>
            <p:cNvSpPr/>
            <p:nvPr/>
          </p:nvSpPr>
          <p:spPr>
            <a:xfrm>
              <a:off x="118999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48DBB"/>
            </a:solidFill>
          </p:spPr>
          <p:txBody>
            <a:bodyPr wrap="square" lIns="0" tIns="0" rIns="0" bIns="0" rtlCol="0"/>
            <a:lstStyle/>
            <a:p>
              <a:endParaRPr sz="2176"/>
            </a:p>
          </p:txBody>
        </p:sp>
        <p:sp>
          <p:nvSpPr>
            <p:cNvPr id="49" name="object 49"/>
            <p:cNvSpPr/>
            <p:nvPr/>
          </p:nvSpPr>
          <p:spPr>
            <a:xfrm>
              <a:off x="120015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48CBA"/>
            </a:solidFill>
          </p:spPr>
          <p:txBody>
            <a:bodyPr wrap="square" lIns="0" tIns="0" rIns="0" bIns="0" rtlCol="0"/>
            <a:lstStyle/>
            <a:p>
              <a:endParaRPr sz="2176"/>
            </a:p>
          </p:txBody>
        </p:sp>
        <p:sp>
          <p:nvSpPr>
            <p:cNvPr id="50" name="object 50"/>
            <p:cNvSpPr/>
            <p:nvPr/>
          </p:nvSpPr>
          <p:spPr>
            <a:xfrm>
              <a:off x="120904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58BBA"/>
            </a:solidFill>
          </p:spPr>
          <p:txBody>
            <a:bodyPr wrap="square" lIns="0" tIns="0" rIns="0" bIns="0" rtlCol="0"/>
            <a:lstStyle/>
            <a:p>
              <a:endParaRPr sz="2176"/>
            </a:p>
          </p:txBody>
        </p:sp>
        <p:sp>
          <p:nvSpPr>
            <p:cNvPr id="51" name="object 51"/>
            <p:cNvSpPr/>
            <p:nvPr/>
          </p:nvSpPr>
          <p:spPr>
            <a:xfrm>
              <a:off x="121920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58ABA"/>
            </a:solidFill>
          </p:spPr>
          <p:txBody>
            <a:bodyPr wrap="square" lIns="0" tIns="0" rIns="0" bIns="0" rtlCol="0"/>
            <a:lstStyle/>
            <a:p>
              <a:endParaRPr sz="2176"/>
            </a:p>
          </p:txBody>
        </p:sp>
        <p:sp>
          <p:nvSpPr>
            <p:cNvPr id="52" name="object 52"/>
            <p:cNvSpPr/>
            <p:nvPr/>
          </p:nvSpPr>
          <p:spPr>
            <a:xfrm>
              <a:off x="122809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589B9"/>
            </a:solidFill>
          </p:spPr>
          <p:txBody>
            <a:bodyPr wrap="square" lIns="0" tIns="0" rIns="0" bIns="0" rtlCol="0"/>
            <a:lstStyle/>
            <a:p>
              <a:endParaRPr sz="2176"/>
            </a:p>
          </p:txBody>
        </p:sp>
        <p:sp>
          <p:nvSpPr>
            <p:cNvPr id="53" name="object 53"/>
            <p:cNvSpPr/>
            <p:nvPr/>
          </p:nvSpPr>
          <p:spPr>
            <a:xfrm>
              <a:off x="123698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588B9"/>
            </a:solidFill>
          </p:spPr>
          <p:txBody>
            <a:bodyPr wrap="square" lIns="0" tIns="0" rIns="0" bIns="0" rtlCol="0"/>
            <a:lstStyle/>
            <a:p>
              <a:endParaRPr sz="2176"/>
            </a:p>
          </p:txBody>
        </p:sp>
        <p:sp>
          <p:nvSpPr>
            <p:cNvPr id="54" name="object 54"/>
            <p:cNvSpPr/>
            <p:nvPr/>
          </p:nvSpPr>
          <p:spPr>
            <a:xfrm>
              <a:off x="124587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588B8"/>
            </a:solidFill>
          </p:spPr>
          <p:txBody>
            <a:bodyPr wrap="square" lIns="0" tIns="0" rIns="0" bIns="0" rtlCol="0"/>
            <a:lstStyle/>
            <a:p>
              <a:endParaRPr sz="2176"/>
            </a:p>
          </p:txBody>
        </p:sp>
        <p:sp>
          <p:nvSpPr>
            <p:cNvPr id="55" name="object 55"/>
            <p:cNvSpPr/>
            <p:nvPr/>
          </p:nvSpPr>
          <p:spPr>
            <a:xfrm>
              <a:off x="1254759"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587B8"/>
            </a:solidFill>
          </p:spPr>
          <p:txBody>
            <a:bodyPr wrap="square" lIns="0" tIns="0" rIns="0" bIns="0" rtlCol="0"/>
            <a:lstStyle/>
            <a:p>
              <a:endParaRPr sz="2176"/>
            </a:p>
          </p:txBody>
        </p:sp>
        <p:sp>
          <p:nvSpPr>
            <p:cNvPr id="56" name="object 56"/>
            <p:cNvSpPr/>
            <p:nvPr/>
          </p:nvSpPr>
          <p:spPr>
            <a:xfrm>
              <a:off x="126492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686B7"/>
            </a:solidFill>
          </p:spPr>
          <p:txBody>
            <a:bodyPr wrap="square" lIns="0" tIns="0" rIns="0" bIns="0" rtlCol="0"/>
            <a:lstStyle/>
            <a:p>
              <a:endParaRPr sz="2176"/>
            </a:p>
          </p:txBody>
        </p:sp>
        <p:sp>
          <p:nvSpPr>
            <p:cNvPr id="57" name="object 57"/>
            <p:cNvSpPr/>
            <p:nvPr/>
          </p:nvSpPr>
          <p:spPr>
            <a:xfrm>
              <a:off x="1273809"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685B7"/>
            </a:solidFill>
          </p:spPr>
          <p:txBody>
            <a:bodyPr wrap="square" lIns="0" tIns="0" rIns="0" bIns="0" rtlCol="0"/>
            <a:lstStyle/>
            <a:p>
              <a:endParaRPr sz="2176"/>
            </a:p>
          </p:txBody>
        </p:sp>
        <p:sp>
          <p:nvSpPr>
            <p:cNvPr id="58" name="object 58"/>
            <p:cNvSpPr/>
            <p:nvPr/>
          </p:nvSpPr>
          <p:spPr>
            <a:xfrm>
              <a:off x="128270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684B6"/>
            </a:solidFill>
          </p:spPr>
          <p:txBody>
            <a:bodyPr wrap="square" lIns="0" tIns="0" rIns="0" bIns="0" rtlCol="0"/>
            <a:lstStyle/>
            <a:p>
              <a:endParaRPr sz="2176"/>
            </a:p>
          </p:txBody>
        </p:sp>
        <p:sp>
          <p:nvSpPr>
            <p:cNvPr id="59" name="object 59"/>
            <p:cNvSpPr/>
            <p:nvPr/>
          </p:nvSpPr>
          <p:spPr>
            <a:xfrm>
              <a:off x="1292859"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683B6"/>
            </a:solidFill>
          </p:spPr>
          <p:txBody>
            <a:bodyPr wrap="square" lIns="0" tIns="0" rIns="0" bIns="0" rtlCol="0"/>
            <a:lstStyle/>
            <a:p>
              <a:endParaRPr sz="2176"/>
            </a:p>
          </p:txBody>
        </p:sp>
        <p:sp>
          <p:nvSpPr>
            <p:cNvPr id="60" name="object 60"/>
            <p:cNvSpPr/>
            <p:nvPr/>
          </p:nvSpPr>
          <p:spPr>
            <a:xfrm>
              <a:off x="1301750" y="1818639"/>
              <a:ext cx="11430" cy="745490"/>
            </a:xfrm>
            <a:custGeom>
              <a:avLst/>
              <a:gdLst/>
              <a:ahLst/>
              <a:cxnLst/>
              <a:rect l="l" t="t" r="r" b="b"/>
              <a:pathLst>
                <a:path w="11430" h="745489">
                  <a:moveTo>
                    <a:pt x="0" y="0"/>
                  </a:moveTo>
                  <a:lnTo>
                    <a:pt x="11430" y="0"/>
                  </a:lnTo>
                  <a:lnTo>
                    <a:pt x="11430" y="745490"/>
                  </a:lnTo>
                  <a:lnTo>
                    <a:pt x="0" y="745490"/>
                  </a:lnTo>
                  <a:lnTo>
                    <a:pt x="0" y="0"/>
                  </a:lnTo>
                  <a:close/>
                </a:path>
              </a:pathLst>
            </a:custGeom>
            <a:solidFill>
              <a:srgbClr val="4682B6"/>
            </a:solidFill>
          </p:spPr>
          <p:txBody>
            <a:bodyPr wrap="square" lIns="0" tIns="0" rIns="0" bIns="0" rtlCol="0"/>
            <a:lstStyle/>
            <a:p>
              <a:endParaRPr sz="2176"/>
            </a:p>
          </p:txBody>
        </p:sp>
        <p:sp>
          <p:nvSpPr>
            <p:cNvPr id="61" name="object 61"/>
            <p:cNvSpPr/>
            <p:nvPr/>
          </p:nvSpPr>
          <p:spPr>
            <a:xfrm>
              <a:off x="131064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781B5"/>
            </a:solidFill>
          </p:spPr>
          <p:txBody>
            <a:bodyPr wrap="square" lIns="0" tIns="0" rIns="0" bIns="0" rtlCol="0"/>
            <a:lstStyle/>
            <a:p>
              <a:endParaRPr sz="2176"/>
            </a:p>
          </p:txBody>
        </p:sp>
        <p:sp>
          <p:nvSpPr>
            <p:cNvPr id="62" name="object 62"/>
            <p:cNvSpPr/>
            <p:nvPr/>
          </p:nvSpPr>
          <p:spPr>
            <a:xfrm>
              <a:off x="131953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780B5"/>
            </a:solidFill>
          </p:spPr>
          <p:txBody>
            <a:bodyPr wrap="square" lIns="0" tIns="0" rIns="0" bIns="0" rtlCol="0"/>
            <a:lstStyle/>
            <a:p>
              <a:endParaRPr sz="2176"/>
            </a:p>
          </p:txBody>
        </p:sp>
        <p:sp>
          <p:nvSpPr>
            <p:cNvPr id="63" name="object 63"/>
            <p:cNvSpPr/>
            <p:nvPr/>
          </p:nvSpPr>
          <p:spPr>
            <a:xfrm>
              <a:off x="132969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780B4"/>
            </a:solidFill>
          </p:spPr>
          <p:txBody>
            <a:bodyPr wrap="square" lIns="0" tIns="0" rIns="0" bIns="0" rtlCol="0"/>
            <a:lstStyle/>
            <a:p>
              <a:endParaRPr sz="2176"/>
            </a:p>
          </p:txBody>
        </p:sp>
        <p:sp>
          <p:nvSpPr>
            <p:cNvPr id="64" name="object 64"/>
            <p:cNvSpPr/>
            <p:nvPr/>
          </p:nvSpPr>
          <p:spPr>
            <a:xfrm>
              <a:off x="1338580" y="1818639"/>
              <a:ext cx="11430" cy="745490"/>
            </a:xfrm>
            <a:custGeom>
              <a:avLst/>
              <a:gdLst/>
              <a:ahLst/>
              <a:cxnLst/>
              <a:rect l="l" t="t" r="r" b="b"/>
              <a:pathLst>
                <a:path w="11430" h="745489">
                  <a:moveTo>
                    <a:pt x="0" y="0"/>
                  </a:moveTo>
                  <a:lnTo>
                    <a:pt x="11429" y="0"/>
                  </a:lnTo>
                  <a:lnTo>
                    <a:pt x="11429" y="745490"/>
                  </a:lnTo>
                  <a:lnTo>
                    <a:pt x="0" y="745490"/>
                  </a:lnTo>
                  <a:lnTo>
                    <a:pt x="0" y="0"/>
                  </a:lnTo>
                  <a:close/>
                </a:path>
              </a:pathLst>
            </a:custGeom>
            <a:solidFill>
              <a:srgbClr val="477FB4"/>
            </a:solidFill>
          </p:spPr>
          <p:txBody>
            <a:bodyPr wrap="square" lIns="0" tIns="0" rIns="0" bIns="0" rtlCol="0"/>
            <a:lstStyle/>
            <a:p>
              <a:endParaRPr sz="2176"/>
            </a:p>
          </p:txBody>
        </p:sp>
        <p:sp>
          <p:nvSpPr>
            <p:cNvPr id="65" name="object 65"/>
            <p:cNvSpPr/>
            <p:nvPr/>
          </p:nvSpPr>
          <p:spPr>
            <a:xfrm>
              <a:off x="1347470" y="1818639"/>
              <a:ext cx="12700" cy="745490"/>
            </a:xfrm>
            <a:custGeom>
              <a:avLst/>
              <a:gdLst/>
              <a:ahLst/>
              <a:cxnLst/>
              <a:rect l="l" t="t" r="r" b="b"/>
              <a:pathLst>
                <a:path w="12700" h="745489">
                  <a:moveTo>
                    <a:pt x="0" y="0"/>
                  </a:moveTo>
                  <a:lnTo>
                    <a:pt x="12700" y="0"/>
                  </a:lnTo>
                  <a:lnTo>
                    <a:pt x="12700" y="745490"/>
                  </a:lnTo>
                  <a:lnTo>
                    <a:pt x="0" y="745490"/>
                  </a:lnTo>
                  <a:lnTo>
                    <a:pt x="0" y="0"/>
                  </a:lnTo>
                  <a:close/>
                </a:path>
              </a:pathLst>
            </a:custGeom>
            <a:solidFill>
              <a:srgbClr val="477EB3"/>
            </a:solidFill>
          </p:spPr>
          <p:txBody>
            <a:bodyPr wrap="square" lIns="0" tIns="0" rIns="0" bIns="0" rtlCol="0"/>
            <a:lstStyle/>
            <a:p>
              <a:endParaRPr sz="2176"/>
            </a:p>
          </p:txBody>
        </p:sp>
        <p:sp>
          <p:nvSpPr>
            <p:cNvPr id="66" name="object 66"/>
            <p:cNvSpPr/>
            <p:nvPr/>
          </p:nvSpPr>
          <p:spPr>
            <a:xfrm>
              <a:off x="1357630" y="1818639"/>
              <a:ext cx="11430" cy="745490"/>
            </a:xfrm>
            <a:custGeom>
              <a:avLst/>
              <a:gdLst/>
              <a:ahLst/>
              <a:cxnLst/>
              <a:rect l="l" t="t" r="r" b="b"/>
              <a:pathLst>
                <a:path w="11430" h="745489">
                  <a:moveTo>
                    <a:pt x="0" y="745490"/>
                  </a:moveTo>
                  <a:lnTo>
                    <a:pt x="11429" y="745490"/>
                  </a:lnTo>
                  <a:lnTo>
                    <a:pt x="11429" y="0"/>
                  </a:lnTo>
                  <a:lnTo>
                    <a:pt x="0" y="0"/>
                  </a:lnTo>
                  <a:lnTo>
                    <a:pt x="0" y="745490"/>
                  </a:lnTo>
                  <a:close/>
                </a:path>
              </a:pathLst>
            </a:custGeom>
            <a:solidFill>
              <a:srgbClr val="477DB3"/>
            </a:solidFill>
          </p:spPr>
          <p:txBody>
            <a:bodyPr wrap="square" lIns="0" tIns="0" rIns="0" bIns="0" rtlCol="0"/>
            <a:lstStyle/>
            <a:p>
              <a:endParaRPr sz="2176"/>
            </a:p>
          </p:txBody>
        </p:sp>
        <p:sp>
          <p:nvSpPr>
            <p:cNvPr id="67" name="object 67"/>
            <p:cNvSpPr/>
            <p:nvPr/>
          </p:nvSpPr>
          <p:spPr>
            <a:xfrm>
              <a:off x="1366520" y="1818639"/>
              <a:ext cx="11430" cy="745490"/>
            </a:xfrm>
            <a:custGeom>
              <a:avLst/>
              <a:gdLst/>
              <a:ahLst/>
              <a:cxnLst/>
              <a:rect l="l" t="t" r="r" b="b"/>
              <a:pathLst>
                <a:path w="11430" h="745489">
                  <a:moveTo>
                    <a:pt x="11430" y="17780"/>
                  </a:moveTo>
                  <a:lnTo>
                    <a:pt x="6400" y="17780"/>
                  </a:lnTo>
                  <a:lnTo>
                    <a:pt x="6400" y="0"/>
                  </a:lnTo>
                  <a:lnTo>
                    <a:pt x="0" y="0"/>
                  </a:lnTo>
                  <a:lnTo>
                    <a:pt x="0" y="17780"/>
                  </a:lnTo>
                  <a:lnTo>
                    <a:pt x="0" y="728980"/>
                  </a:lnTo>
                  <a:lnTo>
                    <a:pt x="0" y="745490"/>
                  </a:lnTo>
                  <a:lnTo>
                    <a:pt x="6769" y="745490"/>
                  </a:lnTo>
                  <a:lnTo>
                    <a:pt x="6769" y="728980"/>
                  </a:lnTo>
                  <a:lnTo>
                    <a:pt x="11430" y="728980"/>
                  </a:lnTo>
                  <a:lnTo>
                    <a:pt x="11430" y="17780"/>
                  </a:lnTo>
                  <a:close/>
                </a:path>
              </a:pathLst>
            </a:custGeom>
            <a:solidFill>
              <a:srgbClr val="487CB3"/>
            </a:solidFill>
          </p:spPr>
          <p:txBody>
            <a:bodyPr wrap="square" lIns="0" tIns="0" rIns="0" bIns="0" rtlCol="0"/>
            <a:lstStyle/>
            <a:p>
              <a:endParaRPr sz="2176"/>
            </a:p>
          </p:txBody>
        </p:sp>
        <p:sp>
          <p:nvSpPr>
            <p:cNvPr id="68" name="object 68"/>
            <p:cNvSpPr/>
            <p:nvPr/>
          </p:nvSpPr>
          <p:spPr>
            <a:xfrm>
              <a:off x="1375409" y="1831818"/>
              <a:ext cx="11430" cy="720725"/>
            </a:xfrm>
            <a:custGeom>
              <a:avLst/>
              <a:gdLst/>
              <a:ahLst/>
              <a:cxnLst/>
              <a:rect l="l" t="t" r="r" b="b"/>
              <a:pathLst>
                <a:path w="11430" h="720725">
                  <a:moveTo>
                    <a:pt x="0" y="0"/>
                  </a:moveTo>
                  <a:lnTo>
                    <a:pt x="0" y="720403"/>
                  </a:lnTo>
                  <a:lnTo>
                    <a:pt x="11430" y="700636"/>
                  </a:lnTo>
                  <a:lnTo>
                    <a:pt x="11430" y="19767"/>
                  </a:lnTo>
                  <a:lnTo>
                    <a:pt x="0" y="0"/>
                  </a:lnTo>
                  <a:close/>
                </a:path>
              </a:pathLst>
            </a:custGeom>
            <a:solidFill>
              <a:srgbClr val="487BB2"/>
            </a:solidFill>
          </p:spPr>
          <p:txBody>
            <a:bodyPr wrap="square" lIns="0" tIns="0" rIns="0" bIns="0" rtlCol="0"/>
            <a:lstStyle/>
            <a:p>
              <a:endParaRPr sz="2176"/>
            </a:p>
          </p:txBody>
        </p:sp>
        <p:sp>
          <p:nvSpPr>
            <p:cNvPr id="69" name="object 69"/>
            <p:cNvSpPr/>
            <p:nvPr/>
          </p:nvSpPr>
          <p:spPr>
            <a:xfrm>
              <a:off x="1384300" y="1847192"/>
              <a:ext cx="12700" cy="690245"/>
            </a:xfrm>
            <a:custGeom>
              <a:avLst/>
              <a:gdLst/>
              <a:ahLst/>
              <a:cxnLst/>
              <a:rect l="l" t="t" r="r" b="b"/>
              <a:pathLst>
                <a:path w="12700" h="690244">
                  <a:moveTo>
                    <a:pt x="0" y="0"/>
                  </a:moveTo>
                  <a:lnTo>
                    <a:pt x="0" y="689654"/>
                  </a:lnTo>
                  <a:lnTo>
                    <a:pt x="12700" y="667691"/>
                  </a:lnTo>
                  <a:lnTo>
                    <a:pt x="12700" y="21963"/>
                  </a:lnTo>
                  <a:lnTo>
                    <a:pt x="0" y="0"/>
                  </a:lnTo>
                  <a:close/>
                </a:path>
              </a:pathLst>
            </a:custGeom>
            <a:solidFill>
              <a:srgbClr val="487AB2"/>
            </a:solidFill>
          </p:spPr>
          <p:txBody>
            <a:bodyPr wrap="square" lIns="0" tIns="0" rIns="0" bIns="0" rtlCol="0"/>
            <a:lstStyle/>
            <a:p>
              <a:endParaRPr sz="2176"/>
            </a:p>
          </p:txBody>
        </p:sp>
        <p:sp>
          <p:nvSpPr>
            <p:cNvPr id="70" name="object 70"/>
            <p:cNvSpPr/>
            <p:nvPr/>
          </p:nvSpPr>
          <p:spPr>
            <a:xfrm>
              <a:off x="1394459" y="1864763"/>
              <a:ext cx="11430" cy="654685"/>
            </a:xfrm>
            <a:custGeom>
              <a:avLst/>
              <a:gdLst/>
              <a:ahLst/>
              <a:cxnLst/>
              <a:rect l="l" t="t" r="r" b="b"/>
              <a:pathLst>
                <a:path w="11430" h="654685">
                  <a:moveTo>
                    <a:pt x="0" y="0"/>
                  </a:moveTo>
                  <a:lnTo>
                    <a:pt x="0" y="654513"/>
                  </a:lnTo>
                  <a:lnTo>
                    <a:pt x="11430" y="634746"/>
                  </a:lnTo>
                  <a:lnTo>
                    <a:pt x="11430" y="19767"/>
                  </a:lnTo>
                  <a:lnTo>
                    <a:pt x="0" y="0"/>
                  </a:lnTo>
                  <a:close/>
                </a:path>
              </a:pathLst>
            </a:custGeom>
            <a:solidFill>
              <a:srgbClr val="4879B1"/>
            </a:solidFill>
          </p:spPr>
          <p:txBody>
            <a:bodyPr wrap="square" lIns="0" tIns="0" rIns="0" bIns="0" rtlCol="0"/>
            <a:lstStyle/>
            <a:p>
              <a:endParaRPr sz="2176"/>
            </a:p>
          </p:txBody>
        </p:sp>
        <p:sp>
          <p:nvSpPr>
            <p:cNvPr id="71" name="object 71"/>
            <p:cNvSpPr/>
            <p:nvPr/>
          </p:nvSpPr>
          <p:spPr>
            <a:xfrm>
              <a:off x="1403350" y="1880137"/>
              <a:ext cx="11430" cy="624205"/>
            </a:xfrm>
            <a:custGeom>
              <a:avLst/>
              <a:gdLst/>
              <a:ahLst/>
              <a:cxnLst/>
              <a:rect l="l" t="t" r="r" b="b"/>
              <a:pathLst>
                <a:path w="11430" h="624205">
                  <a:moveTo>
                    <a:pt x="0" y="0"/>
                  </a:moveTo>
                  <a:lnTo>
                    <a:pt x="0" y="623764"/>
                  </a:lnTo>
                  <a:lnTo>
                    <a:pt x="11430" y="603997"/>
                  </a:lnTo>
                  <a:lnTo>
                    <a:pt x="11430" y="19767"/>
                  </a:lnTo>
                  <a:lnTo>
                    <a:pt x="0" y="0"/>
                  </a:lnTo>
                  <a:close/>
                </a:path>
              </a:pathLst>
            </a:custGeom>
            <a:solidFill>
              <a:srgbClr val="4878B1"/>
            </a:solidFill>
          </p:spPr>
          <p:txBody>
            <a:bodyPr wrap="square" lIns="0" tIns="0" rIns="0" bIns="0" rtlCol="0"/>
            <a:lstStyle/>
            <a:p>
              <a:endParaRPr sz="2176"/>
            </a:p>
          </p:txBody>
        </p:sp>
        <p:sp>
          <p:nvSpPr>
            <p:cNvPr id="72" name="object 72"/>
            <p:cNvSpPr/>
            <p:nvPr/>
          </p:nvSpPr>
          <p:spPr>
            <a:xfrm>
              <a:off x="1412240" y="1895512"/>
              <a:ext cx="12700" cy="593090"/>
            </a:xfrm>
            <a:custGeom>
              <a:avLst/>
              <a:gdLst/>
              <a:ahLst/>
              <a:cxnLst/>
              <a:rect l="l" t="t" r="r" b="b"/>
              <a:pathLst>
                <a:path w="12700" h="593089">
                  <a:moveTo>
                    <a:pt x="0" y="0"/>
                  </a:moveTo>
                  <a:lnTo>
                    <a:pt x="0" y="593015"/>
                  </a:lnTo>
                  <a:lnTo>
                    <a:pt x="12700" y="571051"/>
                  </a:lnTo>
                  <a:lnTo>
                    <a:pt x="12700" y="21963"/>
                  </a:lnTo>
                  <a:lnTo>
                    <a:pt x="0" y="0"/>
                  </a:lnTo>
                  <a:close/>
                </a:path>
              </a:pathLst>
            </a:custGeom>
            <a:solidFill>
              <a:srgbClr val="4978B0"/>
            </a:solidFill>
          </p:spPr>
          <p:txBody>
            <a:bodyPr wrap="square" lIns="0" tIns="0" rIns="0" bIns="0" rtlCol="0"/>
            <a:lstStyle/>
            <a:p>
              <a:endParaRPr sz="2176"/>
            </a:p>
          </p:txBody>
        </p:sp>
        <p:sp>
          <p:nvSpPr>
            <p:cNvPr id="73" name="object 73"/>
            <p:cNvSpPr/>
            <p:nvPr/>
          </p:nvSpPr>
          <p:spPr>
            <a:xfrm>
              <a:off x="1422400" y="1913083"/>
              <a:ext cx="11430" cy="558165"/>
            </a:xfrm>
            <a:custGeom>
              <a:avLst/>
              <a:gdLst/>
              <a:ahLst/>
              <a:cxnLst/>
              <a:rect l="l" t="t" r="r" b="b"/>
              <a:pathLst>
                <a:path w="11430" h="558164">
                  <a:moveTo>
                    <a:pt x="0" y="0"/>
                  </a:moveTo>
                  <a:lnTo>
                    <a:pt x="0" y="557873"/>
                  </a:lnTo>
                  <a:lnTo>
                    <a:pt x="11430" y="538106"/>
                  </a:lnTo>
                  <a:lnTo>
                    <a:pt x="11430" y="19767"/>
                  </a:lnTo>
                  <a:lnTo>
                    <a:pt x="0" y="0"/>
                  </a:lnTo>
                  <a:close/>
                </a:path>
              </a:pathLst>
            </a:custGeom>
            <a:solidFill>
              <a:srgbClr val="4977B0"/>
            </a:solidFill>
          </p:spPr>
          <p:txBody>
            <a:bodyPr wrap="square" lIns="0" tIns="0" rIns="0" bIns="0" rtlCol="0"/>
            <a:lstStyle/>
            <a:p>
              <a:endParaRPr sz="2176"/>
            </a:p>
          </p:txBody>
        </p:sp>
        <p:sp>
          <p:nvSpPr>
            <p:cNvPr id="74" name="object 74"/>
            <p:cNvSpPr/>
            <p:nvPr/>
          </p:nvSpPr>
          <p:spPr>
            <a:xfrm>
              <a:off x="1431290" y="1928457"/>
              <a:ext cx="11430" cy="527685"/>
            </a:xfrm>
            <a:custGeom>
              <a:avLst/>
              <a:gdLst/>
              <a:ahLst/>
              <a:cxnLst/>
              <a:rect l="l" t="t" r="r" b="b"/>
              <a:pathLst>
                <a:path w="11430" h="527685">
                  <a:moveTo>
                    <a:pt x="0" y="0"/>
                  </a:moveTo>
                  <a:lnTo>
                    <a:pt x="0" y="527124"/>
                  </a:lnTo>
                  <a:lnTo>
                    <a:pt x="11429" y="507357"/>
                  </a:lnTo>
                  <a:lnTo>
                    <a:pt x="11429" y="19767"/>
                  </a:lnTo>
                  <a:lnTo>
                    <a:pt x="0" y="0"/>
                  </a:lnTo>
                  <a:close/>
                </a:path>
              </a:pathLst>
            </a:custGeom>
            <a:solidFill>
              <a:srgbClr val="4976B0"/>
            </a:solidFill>
          </p:spPr>
          <p:txBody>
            <a:bodyPr wrap="square" lIns="0" tIns="0" rIns="0" bIns="0" rtlCol="0"/>
            <a:lstStyle/>
            <a:p>
              <a:endParaRPr sz="2176"/>
            </a:p>
          </p:txBody>
        </p:sp>
        <p:sp>
          <p:nvSpPr>
            <p:cNvPr id="75" name="object 75"/>
            <p:cNvSpPr/>
            <p:nvPr/>
          </p:nvSpPr>
          <p:spPr>
            <a:xfrm>
              <a:off x="1440180" y="1943832"/>
              <a:ext cx="11430" cy="496570"/>
            </a:xfrm>
            <a:custGeom>
              <a:avLst/>
              <a:gdLst/>
              <a:ahLst/>
              <a:cxnLst/>
              <a:rect l="l" t="t" r="r" b="b"/>
              <a:pathLst>
                <a:path w="11430" h="496569">
                  <a:moveTo>
                    <a:pt x="0" y="0"/>
                  </a:moveTo>
                  <a:lnTo>
                    <a:pt x="0" y="496375"/>
                  </a:lnTo>
                  <a:lnTo>
                    <a:pt x="11429" y="476608"/>
                  </a:lnTo>
                  <a:lnTo>
                    <a:pt x="11429" y="19767"/>
                  </a:lnTo>
                  <a:lnTo>
                    <a:pt x="0" y="0"/>
                  </a:lnTo>
                  <a:close/>
                </a:path>
              </a:pathLst>
            </a:custGeom>
            <a:solidFill>
              <a:srgbClr val="4975AF"/>
            </a:solidFill>
          </p:spPr>
          <p:txBody>
            <a:bodyPr wrap="square" lIns="0" tIns="0" rIns="0" bIns="0" rtlCol="0"/>
            <a:lstStyle/>
            <a:p>
              <a:endParaRPr sz="2176"/>
            </a:p>
          </p:txBody>
        </p:sp>
        <p:sp>
          <p:nvSpPr>
            <p:cNvPr id="76" name="object 76"/>
            <p:cNvSpPr/>
            <p:nvPr/>
          </p:nvSpPr>
          <p:spPr>
            <a:xfrm>
              <a:off x="1450340" y="1961402"/>
              <a:ext cx="11430" cy="461645"/>
            </a:xfrm>
            <a:custGeom>
              <a:avLst/>
              <a:gdLst/>
              <a:ahLst/>
              <a:cxnLst/>
              <a:rect l="l" t="t" r="r" b="b"/>
              <a:pathLst>
                <a:path w="11430" h="461644">
                  <a:moveTo>
                    <a:pt x="0" y="0"/>
                  </a:moveTo>
                  <a:lnTo>
                    <a:pt x="0" y="461234"/>
                  </a:lnTo>
                  <a:lnTo>
                    <a:pt x="11429" y="441466"/>
                  </a:lnTo>
                  <a:lnTo>
                    <a:pt x="11429" y="19767"/>
                  </a:lnTo>
                  <a:lnTo>
                    <a:pt x="0" y="0"/>
                  </a:lnTo>
                  <a:close/>
                </a:path>
              </a:pathLst>
            </a:custGeom>
            <a:solidFill>
              <a:srgbClr val="4974AF"/>
            </a:solidFill>
          </p:spPr>
          <p:txBody>
            <a:bodyPr wrap="square" lIns="0" tIns="0" rIns="0" bIns="0" rtlCol="0"/>
            <a:lstStyle/>
            <a:p>
              <a:endParaRPr sz="2176"/>
            </a:p>
          </p:txBody>
        </p:sp>
        <p:sp>
          <p:nvSpPr>
            <p:cNvPr id="77" name="object 77"/>
            <p:cNvSpPr/>
            <p:nvPr/>
          </p:nvSpPr>
          <p:spPr>
            <a:xfrm>
              <a:off x="1459230" y="1976777"/>
              <a:ext cx="11430" cy="430530"/>
            </a:xfrm>
            <a:custGeom>
              <a:avLst/>
              <a:gdLst/>
              <a:ahLst/>
              <a:cxnLst/>
              <a:rect l="l" t="t" r="r" b="b"/>
              <a:pathLst>
                <a:path w="11430" h="430530">
                  <a:moveTo>
                    <a:pt x="0" y="0"/>
                  </a:moveTo>
                  <a:lnTo>
                    <a:pt x="0" y="430485"/>
                  </a:lnTo>
                  <a:lnTo>
                    <a:pt x="11429" y="410717"/>
                  </a:lnTo>
                  <a:lnTo>
                    <a:pt x="11429" y="19767"/>
                  </a:lnTo>
                  <a:lnTo>
                    <a:pt x="0" y="0"/>
                  </a:lnTo>
                  <a:close/>
                </a:path>
              </a:pathLst>
            </a:custGeom>
            <a:solidFill>
              <a:srgbClr val="4973AE"/>
            </a:solidFill>
          </p:spPr>
          <p:txBody>
            <a:bodyPr wrap="square" lIns="0" tIns="0" rIns="0" bIns="0" rtlCol="0"/>
            <a:lstStyle/>
            <a:p>
              <a:endParaRPr sz="2176"/>
            </a:p>
          </p:txBody>
        </p:sp>
        <p:sp>
          <p:nvSpPr>
            <p:cNvPr id="78" name="object 78"/>
            <p:cNvSpPr/>
            <p:nvPr/>
          </p:nvSpPr>
          <p:spPr>
            <a:xfrm>
              <a:off x="1468120" y="1992151"/>
              <a:ext cx="11430" cy="400050"/>
            </a:xfrm>
            <a:custGeom>
              <a:avLst/>
              <a:gdLst/>
              <a:ahLst/>
              <a:cxnLst/>
              <a:rect l="l" t="t" r="r" b="b"/>
              <a:pathLst>
                <a:path w="11430" h="400050">
                  <a:moveTo>
                    <a:pt x="0" y="0"/>
                  </a:moveTo>
                  <a:lnTo>
                    <a:pt x="0" y="399736"/>
                  </a:lnTo>
                  <a:lnTo>
                    <a:pt x="11430" y="379969"/>
                  </a:lnTo>
                  <a:lnTo>
                    <a:pt x="11430" y="19767"/>
                  </a:lnTo>
                  <a:lnTo>
                    <a:pt x="0" y="0"/>
                  </a:lnTo>
                  <a:close/>
                </a:path>
              </a:pathLst>
            </a:custGeom>
            <a:solidFill>
              <a:srgbClr val="4A72AE"/>
            </a:solidFill>
          </p:spPr>
          <p:txBody>
            <a:bodyPr wrap="square" lIns="0" tIns="0" rIns="0" bIns="0" rtlCol="0"/>
            <a:lstStyle/>
            <a:p>
              <a:endParaRPr sz="2176"/>
            </a:p>
          </p:txBody>
        </p:sp>
        <p:sp>
          <p:nvSpPr>
            <p:cNvPr id="79" name="object 79"/>
            <p:cNvSpPr/>
            <p:nvPr/>
          </p:nvSpPr>
          <p:spPr>
            <a:xfrm>
              <a:off x="1477010" y="2007526"/>
              <a:ext cx="21590" cy="369570"/>
            </a:xfrm>
            <a:custGeom>
              <a:avLst/>
              <a:gdLst/>
              <a:ahLst/>
              <a:cxnLst/>
              <a:rect l="l" t="t" r="r" b="b"/>
              <a:pathLst>
                <a:path w="21590" h="369569">
                  <a:moveTo>
                    <a:pt x="21590" y="37338"/>
                  </a:moveTo>
                  <a:lnTo>
                    <a:pt x="11430" y="19773"/>
                  </a:lnTo>
                  <a:lnTo>
                    <a:pt x="8890" y="15379"/>
                  </a:lnTo>
                  <a:lnTo>
                    <a:pt x="0" y="0"/>
                  </a:lnTo>
                  <a:lnTo>
                    <a:pt x="0" y="368998"/>
                  </a:lnTo>
                  <a:lnTo>
                    <a:pt x="8890" y="353618"/>
                  </a:lnTo>
                  <a:lnTo>
                    <a:pt x="11430" y="349224"/>
                  </a:lnTo>
                  <a:lnTo>
                    <a:pt x="21590" y="331660"/>
                  </a:lnTo>
                  <a:lnTo>
                    <a:pt x="21590" y="37338"/>
                  </a:lnTo>
                  <a:close/>
                </a:path>
              </a:pathLst>
            </a:custGeom>
            <a:solidFill>
              <a:srgbClr val="4A71AD"/>
            </a:solidFill>
          </p:spPr>
          <p:txBody>
            <a:bodyPr wrap="square" lIns="0" tIns="0" rIns="0" bIns="0" rtlCol="0"/>
            <a:lstStyle/>
            <a:p>
              <a:endParaRPr sz="2176"/>
            </a:p>
          </p:txBody>
        </p:sp>
        <p:sp>
          <p:nvSpPr>
            <p:cNvPr id="80" name="object 80"/>
            <p:cNvSpPr/>
            <p:nvPr/>
          </p:nvSpPr>
          <p:spPr>
            <a:xfrm>
              <a:off x="1496059" y="2040471"/>
              <a:ext cx="11430" cy="303530"/>
            </a:xfrm>
            <a:custGeom>
              <a:avLst/>
              <a:gdLst/>
              <a:ahLst/>
              <a:cxnLst/>
              <a:rect l="l" t="t" r="r" b="b"/>
              <a:pathLst>
                <a:path w="11430" h="303530">
                  <a:moveTo>
                    <a:pt x="0" y="0"/>
                  </a:moveTo>
                  <a:lnTo>
                    <a:pt x="0" y="303096"/>
                  </a:lnTo>
                  <a:lnTo>
                    <a:pt x="11430" y="283329"/>
                  </a:lnTo>
                  <a:lnTo>
                    <a:pt x="11430" y="19767"/>
                  </a:lnTo>
                  <a:lnTo>
                    <a:pt x="0" y="0"/>
                  </a:lnTo>
                  <a:close/>
                </a:path>
              </a:pathLst>
            </a:custGeom>
            <a:solidFill>
              <a:srgbClr val="4A70AD"/>
            </a:solidFill>
          </p:spPr>
          <p:txBody>
            <a:bodyPr wrap="square" lIns="0" tIns="0" rIns="0" bIns="0" rtlCol="0"/>
            <a:lstStyle/>
            <a:p>
              <a:endParaRPr sz="2176"/>
            </a:p>
          </p:txBody>
        </p:sp>
        <p:sp>
          <p:nvSpPr>
            <p:cNvPr id="81" name="object 81"/>
            <p:cNvSpPr/>
            <p:nvPr/>
          </p:nvSpPr>
          <p:spPr>
            <a:xfrm>
              <a:off x="1504950" y="2055846"/>
              <a:ext cx="12700" cy="272415"/>
            </a:xfrm>
            <a:custGeom>
              <a:avLst/>
              <a:gdLst/>
              <a:ahLst/>
              <a:cxnLst/>
              <a:rect l="l" t="t" r="r" b="b"/>
              <a:pathLst>
                <a:path w="12700" h="272414">
                  <a:moveTo>
                    <a:pt x="0" y="0"/>
                  </a:moveTo>
                  <a:lnTo>
                    <a:pt x="0" y="272347"/>
                  </a:lnTo>
                  <a:lnTo>
                    <a:pt x="12700" y="250384"/>
                  </a:lnTo>
                  <a:lnTo>
                    <a:pt x="12700" y="21963"/>
                  </a:lnTo>
                  <a:lnTo>
                    <a:pt x="0" y="0"/>
                  </a:lnTo>
                  <a:close/>
                </a:path>
              </a:pathLst>
            </a:custGeom>
            <a:solidFill>
              <a:srgbClr val="4A6FAC"/>
            </a:solidFill>
          </p:spPr>
          <p:txBody>
            <a:bodyPr wrap="square" lIns="0" tIns="0" rIns="0" bIns="0" rtlCol="0"/>
            <a:lstStyle/>
            <a:p>
              <a:endParaRPr sz="2176"/>
            </a:p>
          </p:txBody>
        </p:sp>
        <p:sp>
          <p:nvSpPr>
            <p:cNvPr id="82" name="object 82"/>
            <p:cNvSpPr/>
            <p:nvPr/>
          </p:nvSpPr>
          <p:spPr>
            <a:xfrm>
              <a:off x="1513840" y="2071220"/>
              <a:ext cx="69850" cy="241598"/>
            </a:xfrm>
            <a:prstGeom prst="rect">
              <a:avLst/>
            </a:prstGeom>
            <a:blipFill>
              <a:blip r:embed="rId3" cstate="print"/>
              <a:stretch>
                <a:fillRect/>
              </a:stretch>
            </a:blipFill>
          </p:spPr>
          <p:txBody>
            <a:bodyPr wrap="square" lIns="0" tIns="0" rIns="0" bIns="0" rtlCol="0"/>
            <a:lstStyle/>
            <a:p>
              <a:endParaRPr sz="2176"/>
            </a:p>
          </p:txBody>
        </p:sp>
        <p:sp>
          <p:nvSpPr>
            <p:cNvPr id="83" name="object 83"/>
            <p:cNvSpPr/>
            <p:nvPr/>
          </p:nvSpPr>
          <p:spPr>
            <a:xfrm>
              <a:off x="947420" y="2079307"/>
              <a:ext cx="415290" cy="225742"/>
            </a:xfrm>
            <a:prstGeom prst="rect">
              <a:avLst/>
            </a:prstGeom>
            <a:blipFill>
              <a:blip r:embed="rId4" cstate="print"/>
              <a:stretch>
                <a:fillRect/>
              </a:stretch>
            </a:blipFill>
          </p:spPr>
          <p:txBody>
            <a:bodyPr wrap="square" lIns="0" tIns="0" rIns="0" bIns="0" rtlCol="0"/>
            <a:lstStyle/>
            <a:p>
              <a:endParaRPr sz="2176"/>
            </a:p>
          </p:txBody>
        </p:sp>
      </p:grpSp>
      <p:grpSp>
        <p:nvGrpSpPr>
          <p:cNvPr id="84" name="object 84"/>
          <p:cNvGrpSpPr/>
          <p:nvPr/>
        </p:nvGrpSpPr>
        <p:grpSpPr>
          <a:xfrm>
            <a:off x="1911655" y="5805896"/>
            <a:ext cx="1044151" cy="898277"/>
            <a:chOff x="720090" y="4297679"/>
            <a:chExt cx="863600" cy="742950"/>
          </a:xfrm>
        </p:grpSpPr>
        <p:sp>
          <p:nvSpPr>
            <p:cNvPr id="85" name="object 85"/>
            <p:cNvSpPr/>
            <p:nvPr/>
          </p:nvSpPr>
          <p:spPr>
            <a:xfrm>
              <a:off x="720090" y="4557731"/>
              <a:ext cx="66039" cy="229279"/>
            </a:xfrm>
            <a:prstGeom prst="rect">
              <a:avLst/>
            </a:prstGeom>
            <a:blipFill>
              <a:blip r:embed="rId5" cstate="print"/>
              <a:stretch>
                <a:fillRect/>
              </a:stretch>
            </a:blipFill>
          </p:spPr>
          <p:txBody>
            <a:bodyPr wrap="square" lIns="0" tIns="0" rIns="0" bIns="0" rtlCol="0"/>
            <a:lstStyle/>
            <a:p>
              <a:endParaRPr sz="2176"/>
            </a:p>
          </p:txBody>
        </p:sp>
        <p:sp>
          <p:nvSpPr>
            <p:cNvPr id="86" name="object 86"/>
            <p:cNvSpPr/>
            <p:nvPr/>
          </p:nvSpPr>
          <p:spPr>
            <a:xfrm>
              <a:off x="783590" y="4542304"/>
              <a:ext cx="11430" cy="260350"/>
            </a:xfrm>
            <a:custGeom>
              <a:avLst/>
              <a:gdLst/>
              <a:ahLst/>
              <a:cxnLst/>
              <a:rect l="l" t="t" r="r" b="b"/>
              <a:pathLst>
                <a:path w="11429" h="260350">
                  <a:moveTo>
                    <a:pt x="11429" y="0"/>
                  </a:moveTo>
                  <a:lnTo>
                    <a:pt x="0" y="19834"/>
                  </a:lnTo>
                  <a:lnTo>
                    <a:pt x="0" y="240295"/>
                  </a:lnTo>
                  <a:lnTo>
                    <a:pt x="11429" y="260143"/>
                  </a:lnTo>
                  <a:lnTo>
                    <a:pt x="11429" y="0"/>
                  </a:lnTo>
                  <a:close/>
                </a:path>
              </a:pathLst>
            </a:custGeom>
            <a:solidFill>
              <a:srgbClr val="3CB4CE"/>
            </a:solidFill>
          </p:spPr>
          <p:txBody>
            <a:bodyPr wrap="square" lIns="0" tIns="0" rIns="0" bIns="0" rtlCol="0"/>
            <a:lstStyle/>
            <a:p>
              <a:endParaRPr sz="2176"/>
            </a:p>
          </p:txBody>
        </p:sp>
        <p:sp>
          <p:nvSpPr>
            <p:cNvPr id="87" name="object 87"/>
            <p:cNvSpPr/>
            <p:nvPr/>
          </p:nvSpPr>
          <p:spPr>
            <a:xfrm>
              <a:off x="792480" y="4524673"/>
              <a:ext cx="12700" cy="295910"/>
            </a:xfrm>
            <a:custGeom>
              <a:avLst/>
              <a:gdLst/>
              <a:ahLst/>
              <a:cxnLst/>
              <a:rect l="l" t="t" r="r" b="b"/>
              <a:pathLst>
                <a:path w="12700" h="295910">
                  <a:moveTo>
                    <a:pt x="12700" y="0"/>
                  </a:moveTo>
                  <a:lnTo>
                    <a:pt x="0" y="22038"/>
                  </a:lnTo>
                  <a:lnTo>
                    <a:pt x="0" y="273363"/>
                  </a:lnTo>
                  <a:lnTo>
                    <a:pt x="12700" y="295417"/>
                  </a:lnTo>
                  <a:lnTo>
                    <a:pt x="12700" y="0"/>
                  </a:lnTo>
                  <a:close/>
                </a:path>
              </a:pathLst>
            </a:custGeom>
            <a:solidFill>
              <a:srgbClr val="3CB3CE"/>
            </a:solidFill>
          </p:spPr>
          <p:txBody>
            <a:bodyPr wrap="square" lIns="0" tIns="0" rIns="0" bIns="0" rtlCol="0"/>
            <a:lstStyle/>
            <a:p>
              <a:endParaRPr sz="2176"/>
            </a:p>
          </p:txBody>
        </p:sp>
        <p:sp>
          <p:nvSpPr>
            <p:cNvPr id="88" name="object 88"/>
            <p:cNvSpPr/>
            <p:nvPr/>
          </p:nvSpPr>
          <p:spPr>
            <a:xfrm>
              <a:off x="802640" y="4509246"/>
              <a:ext cx="11430" cy="326390"/>
            </a:xfrm>
            <a:custGeom>
              <a:avLst/>
              <a:gdLst/>
              <a:ahLst/>
              <a:cxnLst/>
              <a:rect l="l" t="t" r="r" b="b"/>
              <a:pathLst>
                <a:path w="11430" h="326389">
                  <a:moveTo>
                    <a:pt x="11429" y="0"/>
                  </a:moveTo>
                  <a:lnTo>
                    <a:pt x="0" y="19834"/>
                  </a:lnTo>
                  <a:lnTo>
                    <a:pt x="0" y="306433"/>
                  </a:lnTo>
                  <a:lnTo>
                    <a:pt x="11429" y="326281"/>
                  </a:lnTo>
                  <a:lnTo>
                    <a:pt x="11429" y="0"/>
                  </a:lnTo>
                  <a:close/>
                </a:path>
              </a:pathLst>
            </a:custGeom>
            <a:solidFill>
              <a:srgbClr val="3DB2CD"/>
            </a:solidFill>
          </p:spPr>
          <p:txBody>
            <a:bodyPr wrap="square" lIns="0" tIns="0" rIns="0" bIns="0" rtlCol="0"/>
            <a:lstStyle/>
            <a:p>
              <a:endParaRPr sz="2176"/>
            </a:p>
          </p:txBody>
        </p:sp>
        <p:sp>
          <p:nvSpPr>
            <p:cNvPr id="89" name="object 89"/>
            <p:cNvSpPr/>
            <p:nvPr/>
          </p:nvSpPr>
          <p:spPr>
            <a:xfrm>
              <a:off x="811530" y="4493820"/>
              <a:ext cx="11430" cy="357505"/>
            </a:xfrm>
            <a:custGeom>
              <a:avLst/>
              <a:gdLst/>
              <a:ahLst/>
              <a:cxnLst/>
              <a:rect l="l" t="t" r="r" b="b"/>
              <a:pathLst>
                <a:path w="11430" h="357504">
                  <a:moveTo>
                    <a:pt x="11429" y="0"/>
                  </a:moveTo>
                  <a:lnTo>
                    <a:pt x="0" y="19834"/>
                  </a:lnTo>
                  <a:lnTo>
                    <a:pt x="0" y="337297"/>
                  </a:lnTo>
                  <a:lnTo>
                    <a:pt x="11429" y="357146"/>
                  </a:lnTo>
                  <a:lnTo>
                    <a:pt x="11429" y="0"/>
                  </a:lnTo>
                  <a:close/>
                </a:path>
              </a:pathLst>
            </a:custGeom>
            <a:solidFill>
              <a:srgbClr val="3DB1CD"/>
            </a:solidFill>
          </p:spPr>
          <p:txBody>
            <a:bodyPr wrap="square" lIns="0" tIns="0" rIns="0" bIns="0" rtlCol="0"/>
            <a:lstStyle/>
            <a:p>
              <a:endParaRPr sz="2176"/>
            </a:p>
          </p:txBody>
        </p:sp>
        <p:sp>
          <p:nvSpPr>
            <p:cNvPr id="90" name="object 90"/>
            <p:cNvSpPr/>
            <p:nvPr/>
          </p:nvSpPr>
          <p:spPr>
            <a:xfrm>
              <a:off x="820420" y="4476189"/>
              <a:ext cx="12700" cy="392430"/>
            </a:xfrm>
            <a:custGeom>
              <a:avLst/>
              <a:gdLst/>
              <a:ahLst/>
              <a:cxnLst/>
              <a:rect l="l" t="t" r="r" b="b"/>
              <a:pathLst>
                <a:path w="12700" h="392429">
                  <a:moveTo>
                    <a:pt x="12700" y="0"/>
                  </a:moveTo>
                  <a:lnTo>
                    <a:pt x="0" y="22038"/>
                  </a:lnTo>
                  <a:lnTo>
                    <a:pt x="0" y="370366"/>
                  </a:lnTo>
                  <a:lnTo>
                    <a:pt x="12700" y="392419"/>
                  </a:lnTo>
                  <a:lnTo>
                    <a:pt x="12700" y="0"/>
                  </a:lnTo>
                  <a:close/>
                </a:path>
              </a:pathLst>
            </a:custGeom>
            <a:solidFill>
              <a:srgbClr val="3DB0CC"/>
            </a:solidFill>
          </p:spPr>
          <p:txBody>
            <a:bodyPr wrap="square" lIns="0" tIns="0" rIns="0" bIns="0" rtlCol="0"/>
            <a:lstStyle/>
            <a:p>
              <a:endParaRPr sz="2176"/>
            </a:p>
          </p:txBody>
        </p:sp>
        <p:sp>
          <p:nvSpPr>
            <p:cNvPr id="91" name="object 91"/>
            <p:cNvSpPr/>
            <p:nvPr/>
          </p:nvSpPr>
          <p:spPr>
            <a:xfrm>
              <a:off x="830580" y="4460762"/>
              <a:ext cx="11430" cy="423545"/>
            </a:xfrm>
            <a:custGeom>
              <a:avLst/>
              <a:gdLst/>
              <a:ahLst/>
              <a:cxnLst/>
              <a:rect l="l" t="t" r="r" b="b"/>
              <a:pathLst>
                <a:path w="11430" h="423545">
                  <a:moveTo>
                    <a:pt x="11429" y="0"/>
                  </a:moveTo>
                  <a:lnTo>
                    <a:pt x="0" y="19834"/>
                  </a:lnTo>
                  <a:lnTo>
                    <a:pt x="0" y="403435"/>
                  </a:lnTo>
                  <a:lnTo>
                    <a:pt x="11429" y="423284"/>
                  </a:lnTo>
                  <a:lnTo>
                    <a:pt x="11429" y="0"/>
                  </a:lnTo>
                  <a:close/>
                </a:path>
              </a:pathLst>
            </a:custGeom>
            <a:solidFill>
              <a:srgbClr val="3DAFCC"/>
            </a:solidFill>
          </p:spPr>
          <p:txBody>
            <a:bodyPr wrap="square" lIns="0" tIns="0" rIns="0" bIns="0" rtlCol="0"/>
            <a:lstStyle/>
            <a:p>
              <a:endParaRPr sz="2176"/>
            </a:p>
          </p:txBody>
        </p:sp>
        <p:sp>
          <p:nvSpPr>
            <p:cNvPr id="92" name="object 92"/>
            <p:cNvSpPr/>
            <p:nvPr/>
          </p:nvSpPr>
          <p:spPr>
            <a:xfrm>
              <a:off x="839470" y="4445336"/>
              <a:ext cx="11430" cy="454659"/>
            </a:xfrm>
            <a:custGeom>
              <a:avLst/>
              <a:gdLst/>
              <a:ahLst/>
              <a:cxnLst/>
              <a:rect l="l" t="t" r="r" b="b"/>
              <a:pathLst>
                <a:path w="11430" h="454660">
                  <a:moveTo>
                    <a:pt x="11430" y="0"/>
                  </a:moveTo>
                  <a:lnTo>
                    <a:pt x="0" y="19834"/>
                  </a:lnTo>
                  <a:lnTo>
                    <a:pt x="0" y="434300"/>
                  </a:lnTo>
                  <a:lnTo>
                    <a:pt x="11430" y="454148"/>
                  </a:lnTo>
                  <a:lnTo>
                    <a:pt x="11430" y="0"/>
                  </a:lnTo>
                  <a:close/>
                </a:path>
              </a:pathLst>
            </a:custGeom>
            <a:solidFill>
              <a:srgbClr val="3DAECC"/>
            </a:solidFill>
          </p:spPr>
          <p:txBody>
            <a:bodyPr wrap="square" lIns="0" tIns="0" rIns="0" bIns="0" rtlCol="0"/>
            <a:lstStyle/>
            <a:p>
              <a:endParaRPr sz="2176"/>
            </a:p>
          </p:txBody>
        </p:sp>
        <p:sp>
          <p:nvSpPr>
            <p:cNvPr id="93" name="object 93"/>
            <p:cNvSpPr/>
            <p:nvPr/>
          </p:nvSpPr>
          <p:spPr>
            <a:xfrm>
              <a:off x="848360" y="4429909"/>
              <a:ext cx="11430" cy="485140"/>
            </a:xfrm>
            <a:custGeom>
              <a:avLst/>
              <a:gdLst/>
              <a:ahLst/>
              <a:cxnLst/>
              <a:rect l="l" t="t" r="r" b="b"/>
              <a:pathLst>
                <a:path w="11430" h="485139">
                  <a:moveTo>
                    <a:pt x="11430" y="0"/>
                  </a:moveTo>
                  <a:lnTo>
                    <a:pt x="0" y="19834"/>
                  </a:lnTo>
                  <a:lnTo>
                    <a:pt x="0" y="465164"/>
                  </a:lnTo>
                  <a:lnTo>
                    <a:pt x="11430" y="485013"/>
                  </a:lnTo>
                  <a:lnTo>
                    <a:pt x="11430" y="0"/>
                  </a:lnTo>
                  <a:close/>
                </a:path>
              </a:pathLst>
            </a:custGeom>
            <a:solidFill>
              <a:srgbClr val="3EAECC"/>
            </a:solidFill>
          </p:spPr>
          <p:txBody>
            <a:bodyPr wrap="square" lIns="0" tIns="0" rIns="0" bIns="0" rtlCol="0"/>
            <a:lstStyle/>
            <a:p>
              <a:endParaRPr sz="2176"/>
            </a:p>
          </p:txBody>
        </p:sp>
        <p:sp>
          <p:nvSpPr>
            <p:cNvPr id="94" name="object 94"/>
            <p:cNvSpPr/>
            <p:nvPr/>
          </p:nvSpPr>
          <p:spPr>
            <a:xfrm>
              <a:off x="857250" y="4412278"/>
              <a:ext cx="12700" cy="520700"/>
            </a:xfrm>
            <a:custGeom>
              <a:avLst/>
              <a:gdLst/>
              <a:ahLst/>
              <a:cxnLst/>
              <a:rect l="l" t="t" r="r" b="b"/>
              <a:pathLst>
                <a:path w="12700" h="520700">
                  <a:moveTo>
                    <a:pt x="12700" y="0"/>
                  </a:moveTo>
                  <a:lnTo>
                    <a:pt x="0" y="22038"/>
                  </a:lnTo>
                  <a:lnTo>
                    <a:pt x="0" y="498233"/>
                  </a:lnTo>
                  <a:lnTo>
                    <a:pt x="12700" y="520287"/>
                  </a:lnTo>
                  <a:lnTo>
                    <a:pt x="12700" y="0"/>
                  </a:lnTo>
                  <a:close/>
                </a:path>
              </a:pathLst>
            </a:custGeom>
            <a:solidFill>
              <a:srgbClr val="3EADCA"/>
            </a:solidFill>
          </p:spPr>
          <p:txBody>
            <a:bodyPr wrap="square" lIns="0" tIns="0" rIns="0" bIns="0" rtlCol="0"/>
            <a:lstStyle/>
            <a:p>
              <a:endParaRPr sz="2176"/>
            </a:p>
          </p:txBody>
        </p:sp>
        <p:sp>
          <p:nvSpPr>
            <p:cNvPr id="95" name="object 95"/>
            <p:cNvSpPr/>
            <p:nvPr/>
          </p:nvSpPr>
          <p:spPr>
            <a:xfrm>
              <a:off x="867410" y="4396851"/>
              <a:ext cx="11430" cy="551180"/>
            </a:xfrm>
            <a:custGeom>
              <a:avLst/>
              <a:gdLst/>
              <a:ahLst/>
              <a:cxnLst/>
              <a:rect l="l" t="t" r="r" b="b"/>
              <a:pathLst>
                <a:path w="11430" h="551179">
                  <a:moveTo>
                    <a:pt x="11430" y="0"/>
                  </a:moveTo>
                  <a:lnTo>
                    <a:pt x="0" y="19834"/>
                  </a:lnTo>
                  <a:lnTo>
                    <a:pt x="0" y="531303"/>
                  </a:lnTo>
                  <a:lnTo>
                    <a:pt x="11430" y="551151"/>
                  </a:lnTo>
                  <a:lnTo>
                    <a:pt x="11430" y="0"/>
                  </a:lnTo>
                  <a:close/>
                </a:path>
              </a:pathLst>
            </a:custGeom>
            <a:solidFill>
              <a:srgbClr val="3EACCA"/>
            </a:solidFill>
          </p:spPr>
          <p:txBody>
            <a:bodyPr wrap="square" lIns="0" tIns="0" rIns="0" bIns="0" rtlCol="0"/>
            <a:lstStyle/>
            <a:p>
              <a:endParaRPr sz="2176"/>
            </a:p>
          </p:txBody>
        </p:sp>
        <p:sp>
          <p:nvSpPr>
            <p:cNvPr id="96" name="object 96"/>
            <p:cNvSpPr/>
            <p:nvPr/>
          </p:nvSpPr>
          <p:spPr>
            <a:xfrm>
              <a:off x="876300" y="4381425"/>
              <a:ext cx="11430" cy="582295"/>
            </a:xfrm>
            <a:custGeom>
              <a:avLst/>
              <a:gdLst/>
              <a:ahLst/>
              <a:cxnLst/>
              <a:rect l="l" t="t" r="r" b="b"/>
              <a:pathLst>
                <a:path w="11430" h="582295">
                  <a:moveTo>
                    <a:pt x="11430" y="0"/>
                  </a:moveTo>
                  <a:lnTo>
                    <a:pt x="0" y="19834"/>
                  </a:lnTo>
                  <a:lnTo>
                    <a:pt x="0" y="562167"/>
                  </a:lnTo>
                  <a:lnTo>
                    <a:pt x="11430" y="582016"/>
                  </a:lnTo>
                  <a:lnTo>
                    <a:pt x="11430" y="0"/>
                  </a:lnTo>
                  <a:close/>
                </a:path>
              </a:pathLst>
            </a:custGeom>
            <a:solidFill>
              <a:srgbClr val="3EABCA"/>
            </a:solidFill>
          </p:spPr>
          <p:txBody>
            <a:bodyPr wrap="square" lIns="0" tIns="0" rIns="0" bIns="0" rtlCol="0"/>
            <a:lstStyle/>
            <a:p>
              <a:endParaRPr sz="2176"/>
            </a:p>
          </p:txBody>
        </p:sp>
        <p:sp>
          <p:nvSpPr>
            <p:cNvPr id="97" name="object 97"/>
            <p:cNvSpPr/>
            <p:nvPr/>
          </p:nvSpPr>
          <p:spPr>
            <a:xfrm>
              <a:off x="885190" y="4363794"/>
              <a:ext cx="12700" cy="617855"/>
            </a:xfrm>
            <a:custGeom>
              <a:avLst/>
              <a:gdLst/>
              <a:ahLst/>
              <a:cxnLst/>
              <a:rect l="l" t="t" r="r" b="b"/>
              <a:pathLst>
                <a:path w="12700" h="617854">
                  <a:moveTo>
                    <a:pt x="12700" y="0"/>
                  </a:moveTo>
                  <a:lnTo>
                    <a:pt x="0" y="22038"/>
                  </a:lnTo>
                  <a:lnTo>
                    <a:pt x="0" y="595235"/>
                  </a:lnTo>
                  <a:lnTo>
                    <a:pt x="12700" y="617289"/>
                  </a:lnTo>
                  <a:lnTo>
                    <a:pt x="12700" y="0"/>
                  </a:lnTo>
                  <a:close/>
                </a:path>
              </a:pathLst>
            </a:custGeom>
            <a:solidFill>
              <a:srgbClr val="3EAAC9"/>
            </a:solidFill>
          </p:spPr>
          <p:txBody>
            <a:bodyPr wrap="square" lIns="0" tIns="0" rIns="0" bIns="0" rtlCol="0"/>
            <a:lstStyle/>
            <a:p>
              <a:endParaRPr sz="2176"/>
            </a:p>
          </p:txBody>
        </p:sp>
        <p:sp>
          <p:nvSpPr>
            <p:cNvPr id="98" name="object 98"/>
            <p:cNvSpPr/>
            <p:nvPr/>
          </p:nvSpPr>
          <p:spPr>
            <a:xfrm>
              <a:off x="894080" y="4348367"/>
              <a:ext cx="12700" cy="648335"/>
            </a:xfrm>
            <a:custGeom>
              <a:avLst/>
              <a:gdLst/>
              <a:ahLst/>
              <a:cxnLst/>
              <a:rect l="l" t="t" r="r" b="b"/>
              <a:pathLst>
                <a:path w="12700" h="648335">
                  <a:moveTo>
                    <a:pt x="12700" y="0"/>
                  </a:moveTo>
                  <a:lnTo>
                    <a:pt x="0" y="22038"/>
                  </a:lnTo>
                  <a:lnTo>
                    <a:pt x="0" y="626100"/>
                  </a:lnTo>
                  <a:lnTo>
                    <a:pt x="12700" y="648154"/>
                  </a:lnTo>
                  <a:lnTo>
                    <a:pt x="12700" y="0"/>
                  </a:lnTo>
                  <a:close/>
                </a:path>
              </a:pathLst>
            </a:custGeom>
            <a:solidFill>
              <a:srgbClr val="3EA9C9"/>
            </a:solidFill>
          </p:spPr>
          <p:txBody>
            <a:bodyPr wrap="square" lIns="0" tIns="0" rIns="0" bIns="0" rtlCol="0"/>
            <a:lstStyle/>
            <a:p>
              <a:endParaRPr sz="2176"/>
            </a:p>
          </p:txBody>
        </p:sp>
        <p:sp>
          <p:nvSpPr>
            <p:cNvPr id="99" name="object 99"/>
            <p:cNvSpPr/>
            <p:nvPr/>
          </p:nvSpPr>
          <p:spPr>
            <a:xfrm>
              <a:off x="904240" y="4332941"/>
              <a:ext cx="11430" cy="679450"/>
            </a:xfrm>
            <a:custGeom>
              <a:avLst/>
              <a:gdLst/>
              <a:ahLst/>
              <a:cxnLst/>
              <a:rect l="l" t="t" r="r" b="b"/>
              <a:pathLst>
                <a:path w="11430" h="679450">
                  <a:moveTo>
                    <a:pt x="11429" y="0"/>
                  </a:moveTo>
                  <a:lnTo>
                    <a:pt x="0" y="19834"/>
                  </a:lnTo>
                  <a:lnTo>
                    <a:pt x="0" y="659170"/>
                  </a:lnTo>
                  <a:lnTo>
                    <a:pt x="11429" y="679018"/>
                  </a:lnTo>
                  <a:lnTo>
                    <a:pt x="11429" y="0"/>
                  </a:lnTo>
                  <a:close/>
                </a:path>
              </a:pathLst>
            </a:custGeom>
            <a:solidFill>
              <a:srgbClr val="3FA8C8"/>
            </a:solidFill>
          </p:spPr>
          <p:txBody>
            <a:bodyPr wrap="square" lIns="0" tIns="0" rIns="0" bIns="0" rtlCol="0"/>
            <a:lstStyle/>
            <a:p>
              <a:endParaRPr sz="2176"/>
            </a:p>
          </p:txBody>
        </p:sp>
        <p:sp>
          <p:nvSpPr>
            <p:cNvPr id="100" name="object 100"/>
            <p:cNvSpPr/>
            <p:nvPr/>
          </p:nvSpPr>
          <p:spPr>
            <a:xfrm>
              <a:off x="913130" y="4315310"/>
              <a:ext cx="12700" cy="714375"/>
            </a:xfrm>
            <a:custGeom>
              <a:avLst/>
              <a:gdLst/>
              <a:ahLst/>
              <a:cxnLst/>
              <a:rect l="l" t="t" r="r" b="b"/>
              <a:pathLst>
                <a:path w="12700" h="714375">
                  <a:moveTo>
                    <a:pt x="12700" y="0"/>
                  </a:moveTo>
                  <a:lnTo>
                    <a:pt x="0" y="22038"/>
                  </a:lnTo>
                  <a:lnTo>
                    <a:pt x="0" y="692238"/>
                  </a:lnTo>
                  <a:lnTo>
                    <a:pt x="12700" y="714292"/>
                  </a:lnTo>
                  <a:lnTo>
                    <a:pt x="12700" y="0"/>
                  </a:lnTo>
                  <a:close/>
                </a:path>
              </a:pathLst>
            </a:custGeom>
            <a:solidFill>
              <a:srgbClr val="3FA7C8"/>
            </a:solidFill>
          </p:spPr>
          <p:txBody>
            <a:bodyPr wrap="square" lIns="0" tIns="0" rIns="0" bIns="0" rtlCol="0"/>
            <a:lstStyle/>
            <a:p>
              <a:endParaRPr sz="2176"/>
            </a:p>
          </p:txBody>
        </p:sp>
        <p:sp>
          <p:nvSpPr>
            <p:cNvPr id="101" name="object 101"/>
            <p:cNvSpPr/>
            <p:nvPr/>
          </p:nvSpPr>
          <p:spPr>
            <a:xfrm>
              <a:off x="923290" y="4300219"/>
              <a:ext cx="11430" cy="740410"/>
            </a:xfrm>
            <a:custGeom>
              <a:avLst/>
              <a:gdLst/>
              <a:ahLst/>
              <a:cxnLst/>
              <a:rect l="l" t="t" r="r" b="b"/>
              <a:pathLst>
                <a:path w="11430" h="740410">
                  <a:moveTo>
                    <a:pt x="11430" y="0"/>
                  </a:moveTo>
                  <a:lnTo>
                    <a:pt x="5740" y="0"/>
                  </a:lnTo>
                  <a:lnTo>
                    <a:pt x="5740" y="19050"/>
                  </a:lnTo>
                  <a:lnTo>
                    <a:pt x="0" y="19050"/>
                  </a:lnTo>
                  <a:lnTo>
                    <a:pt x="0" y="725170"/>
                  </a:lnTo>
                  <a:lnTo>
                    <a:pt x="4495" y="725170"/>
                  </a:lnTo>
                  <a:lnTo>
                    <a:pt x="4495" y="740410"/>
                  </a:lnTo>
                  <a:lnTo>
                    <a:pt x="11430" y="740410"/>
                  </a:lnTo>
                  <a:lnTo>
                    <a:pt x="11430" y="725170"/>
                  </a:lnTo>
                  <a:lnTo>
                    <a:pt x="11430" y="19050"/>
                  </a:lnTo>
                  <a:lnTo>
                    <a:pt x="11430" y="0"/>
                  </a:lnTo>
                  <a:close/>
                </a:path>
              </a:pathLst>
            </a:custGeom>
            <a:solidFill>
              <a:srgbClr val="3FA7C7"/>
            </a:solidFill>
          </p:spPr>
          <p:txBody>
            <a:bodyPr wrap="square" lIns="0" tIns="0" rIns="0" bIns="0" rtlCol="0"/>
            <a:lstStyle/>
            <a:p>
              <a:endParaRPr sz="2176"/>
            </a:p>
          </p:txBody>
        </p:sp>
        <p:sp>
          <p:nvSpPr>
            <p:cNvPr id="102" name="object 102"/>
            <p:cNvSpPr/>
            <p:nvPr/>
          </p:nvSpPr>
          <p:spPr>
            <a:xfrm>
              <a:off x="932180" y="4297679"/>
              <a:ext cx="11430" cy="742950"/>
            </a:xfrm>
            <a:custGeom>
              <a:avLst/>
              <a:gdLst/>
              <a:ahLst/>
              <a:cxnLst/>
              <a:rect l="l" t="t" r="r" b="b"/>
              <a:pathLst>
                <a:path w="11430" h="742950">
                  <a:moveTo>
                    <a:pt x="0" y="742950"/>
                  </a:moveTo>
                  <a:lnTo>
                    <a:pt x="11429" y="742950"/>
                  </a:lnTo>
                  <a:lnTo>
                    <a:pt x="11429" y="0"/>
                  </a:lnTo>
                  <a:lnTo>
                    <a:pt x="0" y="0"/>
                  </a:lnTo>
                  <a:lnTo>
                    <a:pt x="0" y="742950"/>
                  </a:lnTo>
                  <a:close/>
                </a:path>
              </a:pathLst>
            </a:custGeom>
            <a:solidFill>
              <a:srgbClr val="3FA6C7"/>
            </a:solidFill>
          </p:spPr>
          <p:txBody>
            <a:bodyPr wrap="square" lIns="0" tIns="0" rIns="0" bIns="0" rtlCol="0"/>
            <a:lstStyle/>
            <a:p>
              <a:endParaRPr sz="2176"/>
            </a:p>
          </p:txBody>
        </p:sp>
        <p:sp>
          <p:nvSpPr>
            <p:cNvPr id="103" name="object 103"/>
            <p:cNvSpPr/>
            <p:nvPr/>
          </p:nvSpPr>
          <p:spPr>
            <a:xfrm>
              <a:off x="94107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3FA5C7"/>
            </a:solidFill>
          </p:spPr>
          <p:txBody>
            <a:bodyPr wrap="square" lIns="0" tIns="0" rIns="0" bIns="0" rtlCol="0"/>
            <a:lstStyle/>
            <a:p>
              <a:endParaRPr sz="2176"/>
            </a:p>
          </p:txBody>
        </p:sp>
        <p:sp>
          <p:nvSpPr>
            <p:cNvPr id="104" name="object 104"/>
            <p:cNvSpPr/>
            <p:nvPr/>
          </p:nvSpPr>
          <p:spPr>
            <a:xfrm>
              <a:off x="94996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A4C6"/>
            </a:solidFill>
          </p:spPr>
          <p:txBody>
            <a:bodyPr wrap="square" lIns="0" tIns="0" rIns="0" bIns="0" rtlCol="0"/>
            <a:lstStyle/>
            <a:p>
              <a:endParaRPr sz="2176"/>
            </a:p>
          </p:txBody>
        </p:sp>
        <p:sp>
          <p:nvSpPr>
            <p:cNvPr id="105" name="object 105"/>
            <p:cNvSpPr/>
            <p:nvPr/>
          </p:nvSpPr>
          <p:spPr>
            <a:xfrm>
              <a:off x="95885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0A3C6"/>
            </a:solidFill>
          </p:spPr>
          <p:txBody>
            <a:bodyPr wrap="square" lIns="0" tIns="0" rIns="0" bIns="0" rtlCol="0"/>
            <a:lstStyle/>
            <a:p>
              <a:endParaRPr sz="2176"/>
            </a:p>
          </p:txBody>
        </p:sp>
        <p:sp>
          <p:nvSpPr>
            <p:cNvPr id="106" name="object 106"/>
            <p:cNvSpPr/>
            <p:nvPr/>
          </p:nvSpPr>
          <p:spPr>
            <a:xfrm>
              <a:off x="96901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A2C5"/>
            </a:solidFill>
          </p:spPr>
          <p:txBody>
            <a:bodyPr wrap="square" lIns="0" tIns="0" rIns="0" bIns="0" rtlCol="0"/>
            <a:lstStyle/>
            <a:p>
              <a:endParaRPr sz="2176"/>
            </a:p>
          </p:txBody>
        </p:sp>
        <p:sp>
          <p:nvSpPr>
            <p:cNvPr id="107" name="object 107"/>
            <p:cNvSpPr/>
            <p:nvPr/>
          </p:nvSpPr>
          <p:spPr>
            <a:xfrm>
              <a:off x="97790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A1C5"/>
            </a:solidFill>
          </p:spPr>
          <p:txBody>
            <a:bodyPr wrap="square" lIns="0" tIns="0" rIns="0" bIns="0" rtlCol="0"/>
            <a:lstStyle/>
            <a:p>
              <a:endParaRPr sz="2176"/>
            </a:p>
          </p:txBody>
        </p:sp>
        <p:sp>
          <p:nvSpPr>
            <p:cNvPr id="108" name="object 108"/>
            <p:cNvSpPr/>
            <p:nvPr/>
          </p:nvSpPr>
          <p:spPr>
            <a:xfrm>
              <a:off x="98679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0A0C4"/>
            </a:solidFill>
          </p:spPr>
          <p:txBody>
            <a:bodyPr wrap="square" lIns="0" tIns="0" rIns="0" bIns="0" rtlCol="0"/>
            <a:lstStyle/>
            <a:p>
              <a:endParaRPr sz="2176"/>
            </a:p>
          </p:txBody>
        </p:sp>
        <p:sp>
          <p:nvSpPr>
            <p:cNvPr id="109" name="object 109"/>
            <p:cNvSpPr/>
            <p:nvPr/>
          </p:nvSpPr>
          <p:spPr>
            <a:xfrm>
              <a:off x="99695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9FC4"/>
            </a:solidFill>
          </p:spPr>
          <p:txBody>
            <a:bodyPr wrap="square" lIns="0" tIns="0" rIns="0" bIns="0" rtlCol="0"/>
            <a:lstStyle/>
            <a:p>
              <a:endParaRPr sz="2176"/>
            </a:p>
          </p:txBody>
        </p:sp>
        <p:sp>
          <p:nvSpPr>
            <p:cNvPr id="110" name="object 110"/>
            <p:cNvSpPr/>
            <p:nvPr/>
          </p:nvSpPr>
          <p:spPr>
            <a:xfrm>
              <a:off x="100584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19FC4"/>
            </a:solidFill>
          </p:spPr>
          <p:txBody>
            <a:bodyPr wrap="square" lIns="0" tIns="0" rIns="0" bIns="0" rtlCol="0"/>
            <a:lstStyle/>
            <a:p>
              <a:endParaRPr sz="2176"/>
            </a:p>
          </p:txBody>
        </p:sp>
        <p:sp>
          <p:nvSpPr>
            <p:cNvPr id="111" name="object 111"/>
            <p:cNvSpPr/>
            <p:nvPr/>
          </p:nvSpPr>
          <p:spPr>
            <a:xfrm>
              <a:off x="101473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19EC3"/>
            </a:solidFill>
          </p:spPr>
          <p:txBody>
            <a:bodyPr wrap="square" lIns="0" tIns="0" rIns="0" bIns="0" rtlCol="0"/>
            <a:lstStyle/>
            <a:p>
              <a:endParaRPr sz="2176"/>
            </a:p>
          </p:txBody>
        </p:sp>
        <p:sp>
          <p:nvSpPr>
            <p:cNvPr id="112" name="object 112"/>
            <p:cNvSpPr/>
            <p:nvPr/>
          </p:nvSpPr>
          <p:spPr>
            <a:xfrm>
              <a:off x="102362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19DC3"/>
            </a:solidFill>
          </p:spPr>
          <p:txBody>
            <a:bodyPr wrap="square" lIns="0" tIns="0" rIns="0" bIns="0" rtlCol="0"/>
            <a:lstStyle/>
            <a:p>
              <a:endParaRPr sz="2176"/>
            </a:p>
          </p:txBody>
        </p:sp>
        <p:sp>
          <p:nvSpPr>
            <p:cNvPr id="113" name="object 113"/>
            <p:cNvSpPr/>
            <p:nvPr/>
          </p:nvSpPr>
          <p:spPr>
            <a:xfrm>
              <a:off x="103378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19CC2"/>
            </a:solidFill>
          </p:spPr>
          <p:txBody>
            <a:bodyPr wrap="square" lIns="0" tIns="0" rIns="0" bIns="0" rtlCol="0"/>
            <a:lstStyle/>
            <a:p>
              <a:endParaRPr sz="2176"/>
            </a:p>
          </p:txBody>
        </p:sp>
        <p:sp>
          <p:nvSpPr>
            <p:cNvPr id="114" name="object 114"/>
            <p:cNvSpPr/>
            <p:nvPr/>
          </p:nvSpPr>
          <p:spPr>
            <a:xfrm>
              <a:off x="104267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19BC2"/>
            </a:solidFill>
          </p:spPr>
          <p:txBody>
            <a:bodyPr wrap="square" lIns="0" tIns="0" rIns="0" bIns="0" rtlCol="0"/>
            <a:lstStyle/>
            <a:p>
              <a:endParaRPr sz="2176"/>
            </a:p>
          </p:txBody>
        </p:sp>
        <p:sp>
          <p:nvSpPr>
            <p:cNvPr id="115" name="object 115"/>
            <p:cNvSpPr/>
            <p:nvPr/>
          </p:nvSpPr>
          <p:spPr>
            <a:xfrm>
              <a:off x="105156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19AC1"/>
            </a:solidFill>
          </p:spPr>
          <p:txBody>
            <a:bodyPr wrap="square" lIns="0" tIns="0" rIns="0" bIns="0" rtlCol="0"/>
            <a:lstStyle/>
            <a:p>
              <a:endParaRPr sz="2176"/>
            </a:p>
          </p:txBody>
        </p:sp>
        <p:sp>
          <p:nvSpPr>
            <p:cNvPr id="116" name="object 116"/>
            <p:cNvSpPr/>
            <p:nvPr/>
          </p:nvSpPr>
          <p:spPr>
            <a:xfrm>
              <a:off x="106172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299C1"/>
            </a:solidFill>
          </p:spPr>
          <p:txBody>
            <a:bodyPr wrap="square" lIns="0" tIns="0" rIns="0" bIns="0" rtlCol="0"/>
            <a:lstStyle/>
            <a:p>
              <a:endParaRPr sz="2176"/>
            </a:p>
          </p:txBody>
        </p:sp>
        <p:sp>
          <p:nvSpPr>
            <p:cNvPr id="117" name="object 117"/>
            <p:cNvSpPr/>
            <p:nvPr/>
          </p:nvSpPr>
          <p:spPr>
            <a:xfrm>
              <a:off x="107061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299C0"/>
            </a:solidFill>
          </p:spPr>
          <p:txBody>
            <a:bodyPr wrap="square" lIns="0" tIns="0" rIns="0" bIns="0" rtlCol="0"/>
            <a:lstStyle/>
            <a:p>
              <a:endParaRPr sz="2176"/>
            </a:p>
          </p:txBody>
        </p:sp>
        <p:sp>
          <p:nvSpPr>
            <p:cNvPr id="118" name="object 118"/>
            <p:cNvSpPr/>
            <p:nvPr/>
          </p:nvSpPr>
          <p:spPr>
            <a:xfrm>
              <a:off x="1079500" y="4297679"/>
              <a:ext cx="21590" cy="742950"/>
            </a:xfrm>
            <a:custGeom>
              <a:avLst/>
              <a:gdLst/>
              <a:ahLst/>
              <a:cxnLst/>
              <a:rect l="l" t="t" r="r" b="b"/>
              <a:pathLst>
                <a:path w="21590" h="742950">
                  <a:moveTo>
                    <a:pt x="21590" y="0"/>
                  </a:moveTo>
                  <a:lnTo>
                    <a:pt x="11430" y="0"/>
                  </a:lnTo>
                  <a:lnTo>
                    <a:pt x="8890" y="0"/>
                  </a:lnTo>
                  <a:lnTo>
                    <a:pt x="0" y="0"/>
                  </a:lnTo>
                  <a:lnTo>
                    <a:pt x="0" y="742950"/>
                  </a:lnTo>
                  <a:lnTo>
                    <a:pt x="8890" y="742950"/>
                  </a:lnTo>
                  <a:lnTo>
                    <a:pt x="11430" y="742950"/>
                  </a:lnTo>
                  <a:lnTo>
                    <a:pt x="21590" y="742950"/>
                  </a:lnTo>
                  <a:lnTo>
                    <a:pt x="21590" y="0"/>
                  </a:lnTo>
                  <a:close/>
                </a:path>
              </a:pathLst>
            </a:custGeom>
            <a:solidFill>
              <a:srgbClr val="4297C0"/>
            </a:solidFill>
          </p:spPr>
          <p:txBody>
            <a:bodyPr wrap="square" lIns="0" tIns="0" rIns="0" bIns="0" rtlCol="0"/>
            <a:lstStyle/>
            <a:p>
              <a:endParaRPr sz="2176"/>
            </a:p>
          </p:txBody>
        </p:sp>
        <p:sp>
          <p:nvSpPr>
            <p:cNvPr id="119" name="object 119"/>
            <p:cNvSpPr/>
            <p:nvPr/>
          </p:nvSpPr>
          <p:spPr>
            <a:xfrm>
              <a:off x="109855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296BF"/>
            </a:solidFill>
          </p:spPr>
          <p:txBody>
            <a:bodyPr wrap="square" lIns="0" tIns="0" rIns="0" bIns="0" rtlCol="0"/>
            <a:lstStyle/>
            <a:p>
              <a:endParaRPr sz="2176"/>
            </a:p>
          </p:txBody>
        </p:sp>
        <p:sp>
          <p:nvSpPr>
            <p:cNvPr id="120" name="object 120"/>
            <p:cNvSpPr/>
            <p:nvPr/>
          </p:nvSpPr>
          <p:spPr>
            <a:xfrm>
              <a:off x="110744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5BF"/>
            </a:solidFill>
          </p:spPr>
          <p:txBody>
            <a:bodyPr wrap="square" lIns="0" tIns="0" rIns="0" bIns="0" rtlCol="0"/>
            <a:lstStyle/>
            <a:p>
              <a:endParaRPr sz="2176"/>
            </a:p>
          </p:txBody>
        </p:sp>
        <p:sp>
          <p:nvSpPr>
            <p:cNvPr id="121" name="object 121"/>
            <p:cNvSpPr/>
            <p:nvPr/>
          </p:nvSpPr>
          <p:spPr>
            <a:xfrm>
              <a:off x="111633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394BE"/>
            </a:solidFill>
          </p:spPr>
          <p:txBody>
            <a:bodyPr wrap="square" lIns="0" tIns="0" rIns="0" bIns="0" rtlCol="0"/>
            <a:lstStyle/>
            <a:p>
              <a:endParaRPr sz="2176"/>
            </a:p>
          </p:txBody>
        </p:sp>
        <p:sp>
          <p:nvSpPr>
            <p:cNvPr id="122" name="object 122"/>
            <p:cNvSpPr/>
            <p:nvPr/>
          </p:nvSpPr>
          <p:spPr>
            <a:xfrm>
              <a:off x="112649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3BE"/>
            </a:solidFill>
          </p:spPr>
          <p:txBody>
            <a:bodyPr wrap="square" lIns="0" tIns="0" rIns="0" bIns="0" rtlCol="0"/>
            <a:lstStyle/>
            <a:p>
              <a:endParaRPr sz="2176"/>
            </a:p>
          </p:txBody>
        </p:sp>
        <p:sp>
          <p:nvSpPr>
            <p:cNvPr id="123" name="object 123"/>
            <p:cNvSpPr/>
            <p:nvPr/>
          </p:nvSpPr>
          <p:spPr>
            <a:xfrm>
              <a:off x="113538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2BD"/>
            </a:solidFill>
          </p:spPr>
          <p:txBody>
            <a:bodyPr wrap="square" lIns="0" tIns="0" rIns="0" bIns="0" rtlCol="0"/>
            <a:lstStyle/>
            <a:p>
              <a:endParaRPr sz="2176"/>
            </a:p>
          </p:txBody>
        </p:sp>
        <p:sp>
          <p:nvSpPr>
            <p:cNvPr id="124" name="object 124"/>
            <p:cNvSpPr/>
            <p:nvPr/>
          </p:nvSpPr>
          <p:spPr>
            <a:xfrm>
              <a:off x="114427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391BD"/>
            </a:solidFill>
          </p:spPr>
          <p:txBody>
            <a:bodyPr wrap="square" lIns="0" tIns="0" rIns="0" bIns="0" rtlCol="0"/>
            <a:lstStyle/>
            <a:p>
              <a:endParaRPr sz="2176"/>
            </a:p>
          </p:txBody>
        </p:sp>
        <p:sp>
          <p:nvSpPr>
            <p:cNvPr id="125" name="object 125"/>
            <p:cNvSpPr/>
            <p:nvPr/>
          </p:nvSpPr>
          <p:spPr>
            <a:xfrm>
              <a:off x="115443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0BD"/>
            </a:solidFill>
          </p:spPr>
          <p:txBody>
            <a:bodyPr wrap="square" lIns="0" tIns="0" rIns="0" bIns="0" rtlCol="0"/>
            <a:lstStyle/>
            <a:p>
              <a:endParaRPr sz="2176"/>
            </a:p>
          </p:txBody>
        </p:sp>
        <p:sp>
          <p:nvSpPr>
            <p:cNvPr id="126" name="object 126"/>
            <p:cNvSpPr/>
            <p:nvPr/>
          </p:nvSpPr>
          <p:spPr>
            <a:xfrm>
              <a:off x="116332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490BC"/>
            </a:solidFill>
          </p:spPr>
          <p:txBody>
            <a:bodyPr wrap="square" lIns="0" tIns="0" rIns="0" bIns="0" rtlCol="0"/>
            <a:lstStyle/>
            <a:p>
              <a:endParaRPr sz="2176"/>
            </a:p>
          </p:txBody>
        </p:sp>
        <p:sp>
          <p:nvSpPr>
            <p:cNvPr id="127" name="object 127"/>
            <p:cNvSpPr/>
            <p:nvPr/>
          </p:nvSpPr>
          <p:spPr>
            <a:xfrm>
              <a:off x="1172209"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48FBC"/>
            </a:solidFill>
          </p:spPr>
          <p:txBody>
            <a:bodyPr wrap="square" lIns="0" tIns="0" rIns="0" bIns="0" rtlCol="0"/>
            <a:lstStyle/>
            <a:p>
              <a:endParaRPr sz="2176"/>
            </a:p>
          </p:txBody>
        </p:sp>
        <p:sp>
          <p:nvSpPr>
            <p:cNvPr id="128" name="object 128"/>
            <p:cNvSpPr/>
            <p:nvPr/>
          </p:nvSpPr>
          <p:spPr>
            <a:xfrm>
              <a:off x="118110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48EBB"/>
            </a:solidFill>
          </p:spPr>
          <p:txBody>
            <a:bodyPr wrap="square" lIns="0" tIns="0" rIns="0" bIns="0" rtlCol="0"/>
            <a:lstStyle/>
            <a:p>
              <a:endParaRPr sz="2176"/>
            </a:p>
          </p:txBody>
        </p:sp>
        <p:sp>
          <p:nvSpPr>
            <p:cNvPr id="129" name="object 129"/>
            <p:cNvSpPr/>
            <p:nvPr/>
          </p:nvSpPr>
          <p:spPr>
            <a:xfrm>
              <a:off x="118999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48DBB"/>
            </a:solidFill>
          </p:spPr>
          <p:txBody>
            <a:bodyPr wrap="square" lIns="0" tIns="0" rIns="0" bIns="0" rtlCol="0"/>
            <a:lstStyle/>
            <a:p>
              <a:endParaRPr sz="2176"/>
            </a:p>
          </p:txBody>
        </p:sp>
        <p:sp>
          <p:nvSpPr>
            <p:cNvPr id="130" name="object 130"/>
            <p:cNvSpPr/>
            <p:nvPr/>
          </p:nvSpPr>
          <p:spPr>
            <a:xfrm>
              <a:off x="120015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48CBA"/>
            </a:solidFill>
          </p:spPr>
          <p:txBody>
            <a:bodyPr wrap="square" lIns="0" tIns="0" rIns="0" bIns="0" rtlCol="0"/>
            <a:lstStyle/>
            <a:p>
              <a:endParaRPr sz="2176"/>
            </a:p>
          </p:txBody>
        </p:sp>
        <p:sp>
          <p:nvSpPr>
            <p:cNvPr id="131" name="object 131"/>
            <p:cNvSpPr/>
            <p:nvPr/>
          </p:nvSpPr>
          <p:spPr>
            <a:xfrm>
              <a:off x="120904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58BBA"/>
            </a:solidFill>
          </p:spPr>
          <p:txBody>
            <a:bodyPr wrap="square" lIns="0" tIns="0" rIns="0" bIns="0" rtlCol="0"/>
            <a:lstStyle/>
            <a:p>
              <a:endParaRPr sz="2176"/>
            </a:p>
          </p:txBody>
        </p:sp>
        <p:sp>
          <p:nvSpPr>
            <p:cNvPr id="132" name="object 132"/>
            <p:cNvSpPr/>
            <p:nvPr/>
          </p:nvSpPr>
          <p:spPr>
            <a:xfrm>
              <a:off x="121920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58ABA"/>
            </a:solidFill>
          </p:spPr>
          <p:txBody>
            <a:bodyPr wrap="square" lIns="0" tIns="0" rIns="0" bIns="0" rtlCol="0"/>
            <a:lstStyle/>
            <a:p>
              <a:endParaRPr sz="2176"/>
            </a:p>
          </p:txBody>
        </p:sp>
        <p:sp>
          <p:nvSpPr>
            <p:cNvPr id="133" name="object 133"/>
            <p:cNvSpPr/>
            <p:nvPr/>
          </p:nvSpPr>
          <p:spPr>
            <a:xfrm>
              <a:off x="122809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589B9"/>
            </a:solidFill>
          </p:spPr>
          <p:txBody>
            <a:bodyPr wrap="square" lIns="0" tIns="0" rIns="0" bIns="0" rtlCol="0"/>
            <a:lstStyle/>
            <a:p>
              <a:endParaRPr sz="2176"/>
            </a:p>
          </p:txBody>
        </p:sp>
        <p:sp>
          <p:nvSpPr>
            <p:cNvPr id="134" name="object 134"/>
            <p:cNvSpPr/>
            <p:nvPr/>
          </p:nvSpPr>
          <p:spPr>
            <a:xfrm>
              <a:off x="123698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588B9"/>
            </a:solidFill>
          </p:spPr>
          <p:txBody>
            <a:bodyPr wrap="square" lIns="0" tIns="0" rIns="0" bIns="0" rtlCol="0"/>
            <a:lstStyle/>
            <a:p>
              <a:endParaRPr sz="2176"/>
            </a:p>
          </p:txBody>
        </p:sp>
        <p:sp>
          <p:nvSpPr>
            <p:cNvPr id="135" name="object 135"/>
            <p:cNvSpPr/>
            <p:nvPr/>
          </p:nvSpPr>
          <p:spPr>
            <a:xfrm>
              <a:off x="124587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588B8"/>
            </a:solidFill>
          </p:spPr>
          <p:txBody>
            <a:bodyPr wrap="square" lIns="0" tIns="0" rIns="0" bIns="0" rtlCol="0"/>
            <a:lstStyle/>
            <a:p>
              <a:endParaRPr sz="2176"/>
            </a:p>
          </p:txBody>
        </p:sp>
        <p:sp>
          <p:nvSpPr>
            <p:cNvPr id="136" name="object 136"/>
            <p:cNvSpPr/>
            <p:nvPr/>
          </p:nvSpPr>
          <p:spPr>
            <a:xfrm>
              <a:off x="1254759"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587B8"/>
            </a:solidFill>
          </p:spPr>
          <p:txBody>
            <a:bodyPr wrap="square" lIns="0" tIns="0" rIns="0" bIns="0" rtlCol="0"/>
            <a:lstStyle/>
            <a:p>
              <a:endParaRPr sz="2176"/>
            </a:p>
          </p:txBody>
        </p:sp>
        <p:sp>
          <p:nvSpPr>
            <p:cNvPr id="137" name="object 137"/>
            <p:cNvSpPr/>
            <p:nvPr/>
          </p:nvSpPr>
          <p:spPr>
            <a:xfrm>
              <a:off x="126492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6B7"/>
            </a:solidFill>
          </p:spPr>
          <p:txBody>
            <a:bodyPr wrap="square" lIns="0" tIns="0" rIns="0" bIns="0" rtlCol="0"/>
            <a:lstStyle/>
            <a:p>
              <a:endParaRPr sz="2176"/>
            </a:p>
          </p:txBody>
        </p:sp>
        <p:sp>
          <p:nvSpPr>
            <p:cNvPr id="138" name="object 138"/>
            <p:cNvSpPr/>
            <p:nvPr/>
          </p:nvSpPr>
          <p:spPr>
            <a:xfrm>
              <a:off x="1273809"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5B7"/>
            </a:solidFill>
          </p:spPr>
          <p:txBody>
            <a:bodyPr wrap="square" lIns="0" tIns="0" rIns="0" bIns="0" rtlCol="0"/>
            <a:lstStyle/>
            <a:p>
              <a:endParaRPr sz="2176"/>
            </a:p>
          </p:txBody>
        </p:sp>
        <p:sp>
          <p:nvSpPr>
            <p:cNvPr id="139" name="object 139"/>
            <p:cNvSpPr/>
            <p:nvPr/>
          </p:nvSpPr>
          <p:spPr>
            <a:xfrm>
              <a:off x="128270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684B6"/>
            </a:solidFill>
          </p:spPr>
          <p:txBody>
            <a:bodyPr wrap="square" lIns="0" tIns="0" rIns="0" bIns="0" rtlCol="0"/>
            <a:lstStyle/>
            <a:p>
              <a:endParaRPr sz="2176"/>
            </a:p>
          </p:txBody>
        </p:sp>
        <p:sp>
          <p:nvSpPr>
            <p:cNvPr id="140" name="object 140"/>
            <p:cNvSpPr/>
            <p:nvPr/>
          </p:nvSpPr>
          <p:spPr>
            <a:xfrm>
              <a:off x="1292859"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3B6"/>
            </a:solidFill>
          </p:spPr>
          <p:txBody>
            <a:bodyPr wrap="square" lIns="0" tIns="0" rIns="0" bIns="0" rtlCol="0"/>
            <a:lstStyle/>
            <a:p>
              <a:endParaRPr sz="2176"/>
            </a:p>
          </p:txBody>
        </p:sp>
        <p:sp>
          <p:nvSpPr>
            <p:cNvPr id="141" name="object 141"/>
            <p:cNvSpPr/>
            <p:nvPr/>
          </p:nvSpPr>
          <p:spPr>
            <a:xfrm>
              <a:off x="1301750" y="4297679"/>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2B6"/>
            </a:solidFill>
          </p:spPr>
          <p:txBody>
            <a:bodyPr wrap="square" lIns="0" tIns="0" rIns="0" bIns="0" rtlCol="0"/>
            <a:lstStyle/>
            <a:p>
              <a:endParaRPr sz="2176"/>
            </a:p>
          </p:txBody>
        </p:sp>
        <p:sp>
          <p:nvSpPr>
            <p:cNvPr id="142" name="object 142"/>
            <p:cNvSpPr/>
            <p:nvPr/>
          </p:nvSpPr>
          <p:spPr>
            <a:xfrm>
              <a:off x="131064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781B5"/>
            </a:solidFill>
          </p:spPr>
          <p:txBody>
            <a:bodyPr wrap="square" lIns="0" tIns="0" rIns="0" bIns="0" rtlCol="0"/>
            <a:lstStyle/>
            <a:p>
              <a:endParaRPr sz="2176"/>
            </a:p>
          </p:txBody>
        </p:sp>
        <p:sp>
          <p:nvSpPr>
            <p:cNvPr id="143" name="object 143"/>
            <p:cNvSpPr/>
            <p:nvPr/>
          </p:nvSpPr>
          <p:spPr>
            <a:xfrm>
              <a:off x="131953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780B5"/>
            </a:solidFill>
          </p:spPr>
          <p:txBody>
            <a:bodyPr wrap="square" lIns="0" tIns="0" rIns="0" bIns="0" rtlCol="0"/>
            <a:lstStyle/>
            <a:p>
              <a:endParaRPr sz="2176"/>
            </a:p>
          </p:txBody>
        </p:sp>
        <p:sp>
          <p:nvSpPr>
            <p:cNvPr id="144" name="object 144"/>
            <p:cNvSpPr/>
            <p:nvPr/>
          </p:nvSpPr>
          <p:spPr>
            <a:xfrm>
              <a:off x="132969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780B4"/>
            </a:solidFill>
          </p:spPr>
          <p:txBody>
            <a:bodyPr wrap="square" lIns="0" tIns="0" rIns="0" bIns="0" rtlCol="0"/>
            <a:lstStyle/>
            <a:p>
              <a:endParaRPr sz="2176"/>
            </a:p>
          </p:txBody>
        </p:sp>
        <p:sp>
          <p:nvSpPr>
            <p:cNvPr id="145" name="object 145"/>
            <p:cNvSpPr/>
            <p:nvPr/>
          </p:nvSpPr>
          <p:spPr>
            <a:xfrm>
              <a:off x="1338580" y="4297679"/>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77FB4"/>
            </a:solidFill>
          </p:spPr>
          <p:txBody>
            <a:bodyPr wrap="square" lIns="0" tIns="0" rIns="0" bIns="0" rtlCol="0"/>
            <a:lstStyle/>
            <a:p>
              <a:endParaRPr sz="2176"/>
            </a:p>
          </p:txBody>
        </p:sp>
        <p:sp>
          <p:nvSpPr>
            <p:cNvPr id="146" name="object 146"/>
            <p:cNvSpPr/>
            <p:nvPr/>
          </p:nvSpPr>
          <p:spPr>
            <a:xfrm>
              <a:off x="1347470" y="4297679"/>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77EB3"/>
            </a:solidFill>
          </p:spPr>
          <p:txBody>
            <a:bodyPr wrap="square" lIns="0" tIns="0" rIns="0" bIns="0" rtlCol="0"/>
            <a:lstStyle/>
            <a:p>
              <a:endParaRPr sz="2176"/>
            </a:p>
          </p:txBody>
        </p:sp>
        <p:sp>
          <p:nvSpPr>
            <p:cNvPr id="147" name="object 147"/>
            <p:cNvSpPr/>
            <p:nvPr/>
          </p:nvSpPr>
          <p:spPr>
            <a:xfrm>
              <a:off x="1357630" y="4297679"/>
              <a:ext cx="11430" cy="742950"/>
            </a:xfrm>
            <a:custGeom>
              <a:avLst/>
              <a:gdLst/>
              <a:ahLst/>
              <a:cxnLst/>
              <a:rect l="l" t="t" r="r" b="b"/>
              <a:pathLst>
                <a:path w="11430" h="742950">
                  <a:moveTo>
                    <a:pt x="0" y="742950"/>
                  </a:moveTo>
                  <a:lnTo>
                    <a:pt x="11429" y="742950"/>
                  </a:lnTo>
                  <a:lnTo>
                    <a:pt x="11429" y="0"/>
                  </a:lnTo>
                  <a:lnTo>
                    <a:pt x="0" y="0"/>
                  </a:lnTo>
                  <a:lnTo>
                    <a:pt x="0" y="742950"/>
                  </a:lnTo>
                  <a:close/>
                </a:path>
              </a:pathLst>
            </a:custGeom>
            <a:solidFill>
              <a:srgbClr val="477DB3"/>
            </a:solidFill>
          </p:spPr>
          <p:txBody>
            <a:bodyPr wrap="square" lIns="0" tIns="0" rIns="0" bIns="0" rtlCol="0"/>
            <a:lstStyle/>
            <a:p>
              <a:endParaRPr sz="2176"/>
            </a:p>
          </p:txBody>
        </p:sp>
        <p:sp>
          <p:nvSpPr>
            <p:cNvPr id="148" name="object 148"/>
            <p:cNvSpPr/>
            <p:nvPr/>
          </p:nvSpPr>
          <p:spPr>
            <a:xfrm>
              <a:off x="1366520" y="4297679"/>
              <a:ext cx="11430" cy="742950"/>
            </a:xfrm>
            <a:custGeom>
              <a:avLst/>
              <a:gdLst/>
              <a:ahLst/>
              <a:cxnLst/>
              <a:rect l="l" t="t" r="r" b="b"/>
              <a:pathLst>
                <a:path w="11430" h="742950">
                  <a:moveTo>
                    <a:pt x="11430" y="17780"/>
                  </a:moveTo>
                  <a:lnTo>
                    <a:pt x="6388" y="17780"/>
                  </a:lnTo>
                  <a:lnTo>
                    <a:pt x="6388" y="0"/>
                  </a:lnTo>
                  <a:lnTo>
                    <a:pt x="0" y="0"/>
                  </a:lnTo>
                  <a:lnTo>
                    <a:pt x="0" y="17780"/>
                  </a:lnTo>
                  <a:lnTo>
                    <a:pt x="0" y="731520"/>
                  </a:lnTo>
                  <a:lnTo>
                    <a:pt x="0" y="742950"/>
                  </a:lnTo>
                  <a:lnTo>
                    <a:pt x="8369" y="742950"/>
                  </a:lnTo>
                  <a:lnTo>
                    <a:pt x="8369" y="731520"/>
                  </a:lnTo>
                  <a:lnTo>
                    <a:pt x="11430" y="731520"/>
                  </a:lnTo>
                  <a:lnTo>
                    <a:pt x="11430" y="17780"/>
                  </a:lnTo>
                  <a:close/>
                </a:path>
              </a:pathLst>
            </a:custGeom>
            <a:solidFill>
              <a:srgbClr val="487CB3"/>
            </a:solidFill>
          </p:spPr>
          <p:txBody>
            <a:bodyPr wrap="square" lIns="0" tIns="0" rIns="0" bIns="0" rtlCol="0"/>
            <a:lstStyle/>
            <a:p>
              <a:endParaRPr sz="2176"/>
            </a:p>
          </p:txBody>
        </p:sp>
        <p:sp>
          <p:nvSpPr>
            <p:cNvPr id="149" name="object 149"/>
            <p:cNvSpPr/>
            <p:nvPr/>
          </p:nvSpPr>
          <p:spPr>
            <a:xfrm>
              <a:off x="1375409" y="4310902"/>
              <a:ext cx="11430" cy="723265"/>
            </a:xfrm>
            <a:custGeom>
              <a:avLst/>
              <a:gdLst/>
              <a:ahLst/>
              <a:cxnLst/>
              <a:rect l="l" t="t" r="r" b="b"/>
              <a:pathLst>
                <a:path w="11430" h="723264">
                  <a:moveTo>
                    <a:pt x="0" y="0"/>
                  </a:moveTo>
                  <a:lnTo>
                    <a:pt x="0" y="723110"/>
                  </a:lnTo>
                  <a:lnTo>
                    <a:pt x="11430" y="703262"/>
                  </a:lnTo>
                  <a:lnTo>
                    <a:pt x="11430" y="19834"/>
                  </a:lnTo>
                  <a:lnTo>
                    <a:pt x="0" y="0"/>
                  </a:lnTo>
                  <a:close/>
                </a:path>
              </a:pathLst>
            </a:custGeom>
            <a:solidFill>
              <a:srgbClr val="487BB2"/>
            </a:solidFill>
          </p:spPr>
          <p:txBody>
            <a:bodyPr wrap="square" lIns="0" tIns="0" rIns="0" bIns="0" rtlCol="0"/>
            <a:lstStyle/>
            <a:p>
              <a:endParaRPr sz="2176"/>
            </a:p>
          </p:txBody>
        </p:sp>
        <p:sp>
          <p:nvSpPr>
            <p:cNvPr id="150" name="object 150"/>
            <p:cNvSpPr/>
            <p:nvPr/>
          </p:nvSpPr>
          <p:spPr>
            <a:xfrm>
              <a:off x="1384300" y="4326329"/>
              <a:ext cx="12700" cy="692785"/>
            </a:xfrm>
            <a:custGeom>
              <a:avLst/>
              <a:gdLst/>
              <a:ahLst/>
              <a:cxnLst/>
              <a:rect l="l" t="t" r="r" b="b"/>
              <a:pathLst>
                <a:path w="12700" h="692785">
                  <a:moveTo>
                    <a:pt x="0" y="0"/>
                  </a:moveTo>
                  <a:lnTo>
                    <a:pt x="0" y="692246"/>
                  </a:lnTo>
                  <a:lnTo>
                    <a:pt x="12700" y="670192"/>
                  </a:lnTo>
                  <a:lnTo>
                    <a:pt x="12700" y="22038"/>
                  </a:lnTo>
                  <a:lnTo>
                    <a:pt x="0" y="0"/>
                  </a:lnTo>
                  <a:close/>
                </a:path>
              </a:pathLst>
            </a:custGeom>
            <a:solidFill>
              <a:srgbClr val="487AB2"/>
            </a:solidFill>
          </p:spPr>
          <p:txBody>
            <a:bodyPr wrap="square" lIns="0" tIns="0" rIns="0" bIns="0" rtlCol="0"/>
            <a:lstStyle/>
            <a:p>
              <a:endParaRPr sz="2176"/>
            </a:p>
          </p:txBody>
        </p:sp>
        <p:sp>
          <p:nvSpPr>
            <p:cNvPr id="151" name="object 151"/>
            <p:cNvSpPr/>
            <p:nvPr/>
          </p:nvSpPr>
          <p:spPr>
            <a:xfrm>
              <a:off x="1394459" y="4343960"/>
              <a:ext cx="11430" cy="657225"/>
            </a:xfrm>
            <a:custGeom>
              <a:avLst/>
              <a:gdLst/>
              <a:ahLst/>
              <a:cxnLst/>
              <a:rect l="l" t="t" r="r" b="b"/>
              <a:pathLst>
                <a:path w="11430" h="657225">
                  <a:moveTo>
                    <a:pt x="0" y="0"/>
                  </a:moveTo>
                  <a:lnTo>
                    <a:pt x="0" y="656972"/>
                  </a:lnTo>
                  <a:lnTo>
                    <a:pt x="11430" y="637124"/>
                  </a:lnTo>
                  <a:lnTo>
                    <a:pt x="11430" y="19834"/>
                  </a:lnTo>
                  <a:lnTo>
                    <a:pt x="0" y="0"/>
                  </a:lnTo>
                  <a:close/>
                </a:path>
              </a:pathLst>
            </a:custGeom>
            <a:solidFill>
              <a:srgbClr val="4879B1"/>
            </a:solidFill>
          </p:spPr>
          <p:txBody>
            <a:bodyPr wrap="square" lIns="0" tIns="0" rIns="0" bIns="0" rtlCol="0"/>
            <a:lstStyle/>
            <a:p>
              <a:endParaRPr sz="2176"/>
            </a:p>
          </p:txBody>
        </p:sp>
        <p:sp>
          <p:nvSpPr>
            <p:cNvPr id="152" name="object 152"/>
            <p:cNvSpPr/>
            <p:nvPr/>
          </p:nvSpPr>
          <p:spPr>
            <a:xfrm>
              <a:off x="1403350" y="4359386"/>
              <a:ext cx="11430" cy="626110"/>
            </a:xfrm>
            <a:custGeom>
              <a:avLst/>
              <a:gdLst/>
              <a:ahLst/>
              <a:cxnLst/>
              <a:rect l="l" t="t" r="r" b="b"/>
              <a:pathLst>
                <a:path w="11430" h="626110">
                  <a:moveTo>
                    <a:pt x="0" y="0"/>
                  </a:moveTo>
                  <a:lnTo>
                    <a:pt x="0" y="626108"/>
                  </a:lnTo>
                  <a:lnTo>
                    <a:pt x="11430" y="606259"/>
                  </a:lnTo>
                  <a:lnTo>
                    <a:pt x="11430" y="19834"/>
                  </a:lnTo>
                  <a:lnTo>
                    <a:pt x="0" y="0"/>
                  </a:lnTo>
                  <a:close/>
                </a:path>
              </a:pathLst>
            </a:custGeom>
            <a:solidFill>
              <a:srgbClr val="4878B1"/>
            </a:solidFill>
          </p:spPr>
          <p:txBody>
            <a:bodyPr wrap="square" lIns="0" tIns="0" rIns="0" bIns="0" rtlCol="0"/>
            <a:lstStyle/>
            <a:p>
              <a:endParaRPr sz="2176"/>
            </a:p>
          </p:txBody>
        </p:sp>
        <p:sp>
          <p:nvSpPr>
            <p:cNvPr id="153" name="object 153"/>
            <p:cNvSpPr/>
            <p:nvPr/>
          </p:nvSpPr>
          <p:spPr>
            <a:xfrm>
              <a:off x="1412240" y="4374813"/>
              <a:ext cx="12700" cy="595630"/>
            </a:xfrm>
            <a:custGeom>
              <a:avLst/>
              <a:gdLst/>
              <a:ahLst/>
              <a:cxnLst/>
              <a:rect l="l" t="t" r="r" b="b"/>
              <a:pathLst>
                <a:path w="12700" h="595629">
                  <a:moveTo>
                    <a:pt x="0" y="0"/>
                  </a:moveTo>
                  <a:lnTo>
                    <a:pt x="0" y="595243"/>
                  </a:lnTo>
                  <a:lnTo>
                    <a:pt x="12700" y="573189"/>
                  </a:lnTo>
                  <a:lnTo>
                    <a:pt x="12700" y="22038"/>
                  </a:lnTo>
                  <a:lnTo>
                    <a:pt x="0" y="0"/>
                  </a:lnTo>
                  <a:close/>
                </a:path>
              </a:pathLst>
            </a:custGeom>
            <a:solidFill>
              <a:srgbClr val="4978B0"/>
            </a:solidFill>
          </p:spPr>
          <p:txBody>
            <a:bodyPr wrap="square" lIns="0" tIns="0" rIns="0" bIns="0" rtlCol="0"/>
            <a:lstStyle/>
            <a:p>
              <a:endParaRPr sz="2176"/>
            </a:p>
          </p:txBody>
        </p:sp>
        <p:sp>
          <p:nvSpPr>
            <p:cNvPr id="154" name="object 154"/>
            <p:cNvSpPr/>
            <p:nvPr/>
          </p:nvSpPr>
          <p:spPr>
            <a:xfrm>
              <a:off x="1422400" y="4392444"/>
              <a:ext cx="11430" cy="560070"/>
            </a:xfrm>
            <a:custGeom>
              <a:avLst/>
              <a:gdLst/>
              <a:ahLst/>
              <a:cxnLst/>
              <a:rect l="l" t="t" r="r" b="b"/>
              <a:pathLst>
                <a:path w="11430" h="560070">
                  <a:moveTo>
                    <a:pt x="0" y="0"/>
                  </a:moveTo>
                  <a:lnTo>
                    <a:pt x="0" y="559970"/>
                  </a:lnTo>
                  <a:lnTo>
                    <a:pt x="11430" y="540121"/>
                  </a:lnTo>
                  <a:lnTo>
                    <a:pt x="11430" y="19834"/>
                  </a:lnTo>
                  <a:lnTo>
                    <a:pt x="0" y="0"/>
                  </a:lnTo>
                  <a:close/>
                </a:path>
              </a:pathLst>
            </a:custGeom>
            <a:solidFill>
              <a:srgbClr val="4977B0"/>
            </a:solidFill>
          </p:spPr>
          <p:txBody>
            <a:bodyPr wrap="square" lIns="0" tIns="0" rIns="0" bIns="0" rtlCol="0"/>
            <a:lstStyle/>
            <a:p>
              <a:endParaRPr sz="2176"/>
            </a:p>
          </p:txBody>
        </p:sp>
        <p:sp>
          <p:nvSpPr>
            <p:cNvPr id="155" name="object 155"/>
            <p:cNvSpPr/>
            <p:nvPr/>
          </p:nvSpPr>
          <p:spPr>
            <a:xfrm>
              <a:off x="1431290" y="4407871"/>
              <a:ext cx="11430" cy="529590"/>
            </a:xfrm>
            <a:custGeom>
              <a:avLst/>
              <a:gdLst/>
              <a:ahLst/>
              <a:cxnLst/>
              <a:rect l="l" t="t" r="r" b="b"/>
              <a:pathLst>
                <a:path w="11430" h="529589">
                  <a:moveTo>
                    <a:pt x="0" y="0"/>
                  </a:moveTo>
                  <a:lnTo>
                    <a:pt x="0" y="529105"/>
                  </a:lnTo>
                  <a:lnTo>
                    <a:pt x="11429" y="509257"/>
                  </a:lnTo>
                  <a:lnTo>
                    <a:pt x="11429" y="19834"/>
                  </a:lnTo>
                  <a:lnTo>
                    <a:pt x="0" y="0"/>
                  </a:lnTo>
                  <a:close/>
                </a:path>
              </a:pathLst>
            </a:custGeom>
            <a:solidFill>
              <a:srgbClr val="4976B0"/>
            </a:solidFill>
          </p:spPr>
          <p:txBody>
            <a:bodyPr wrap="square" lIns="0" tIns="0" rIns="0" bIns="0" rtlCol="0"/>
            <a:lstStyle/>
            <a:p>
              <a:endParaRPr sz="2176"/>
            </a:p>
          </p:txBody>
        </p:sp>
        <p:sp>
          <p:nvSpPr>
            <p:cNvPr id="156" name="object 156"/>
            <p:cNvSpPr/>
            <p:nvPr/>
          </p:nvSpPr>
          <p:spPr>
            <a:xfrm>
              <a:off x="1440180" y="4423297"/>
              <a:ext cx="11430" cy="498475"/>
            </a:xfrm>
            <a:custGeom>
              <a:avLst/>
              <a:gdLst/>
              <a:ahLst/>
              <a:cxnLst/>
              <a:rect l="l" t="t" r="r" b="b"/>
              <a:pathLst>
                <a:path w="11430" h="498475">
                  <a:moveTo>
                    <a:pt x="0" y="0"/>
                  </a:moveTo>
                  <a:lnTo>
                    <a:pt x="0" y="498241"/>
                  </a:lnTo>
                  <a:lnTo>
                    <a:pt x="11429" y="478392"/>
                  </a:lnTo>
                  <a:lnTo>
                    <a:pt x="11429" y="19834"/>
                  </a:lnTo>
                  <a:lnTo>
                    <a:pt x="0" y="0"/>
                  </a:lnTo>
                  <a:close/>
                </a:path>
              </a:pathLst>
            </a:custGeom>
            <a:solidFill>
              <a:srgbClr val="4975AF"/>
            </a:solidFill>
          </p:spPr>
          <p:txBody>
            <a:bodyPr wrap="square" lIns="0" tIns="0" rIns="0" bIns="0" rtlCol="0"/>
            <a:lstStyle/>
            <a:p>
              <a:endParaRPr sz="2176"/>
            </a:p>
          </p:txBody>
        </p:sp>
        <p:sp>
          <p:nvSpPr>
            <p:cNvPr id="157" name="object 157"/>
            <p:cNvSpPr/>
            <p:nvPr/>
          </p:nvSpPr>
          <p:spPr>
            <a:xfrm>
              <a:off x="1450340" y="4440928"/>
              <a:ext cx="11430" cy="463550"/>
            </a:xfrm>
            <a:custGeom>
              <a:avLst/>
              <a:gdLst/>
              <a:ahLst/>
              <a:cxnLst/>
              <a:rect l="l" t="t" r="r" b="b"/>
              <a:pathLst>
                <a:path w="11430" h="463550">
                  <a:moveTo>
                    <a:pt x="0" y="0"/>
                  </a:moveTo>
                  <a:lnTo>
                    <a:pt x="0" y="462967"/>
                  </a:lnTo>
                  <a:lnTo>
                    <a:pt x="11429" y="443118"/>
                  </a:lnTo>
                  <a:lnTo>
                    <a:pt x="11429" y="19834"/>
                  </a:lnTo>
                  <a:lnTo>
                    <a:pt x="0" y="0"/>
                  </a:lnTo>
                  <a:close/>
                </a:path>
              </a:pathLst>
            </a:custGeom>
            <a:solidFill>
              <a:srgbClr val="4974AF"/>
            </a:solidFill>
          </p:spPr>
          <p:txBody>
            <a:bodyPr wrap="square" lIns="0" tIns="0" rIns="0" bIns="0" rtlCol="0"/>
            <a:lstStyle/>
            <a:p>
              <a:endParaRPr sz="2176"/>
            </a:p>
          </p:txBody>
        </p:sp>
        <p:sp>
          <p:nvSpPr>
            <p:cNvPr id="158" name="object 158"/>
            <p:cNvSpPr/>
            <p:nvPr/>
          </p:nvSpPr>
          <p:spPr>
            <a:xfrm>
              <a:off x="1459230" y="4456355"/>
              <a:ext cx="11430" cy="432434"/>
            </a:xfrm>
            <a:custGeom>
              <a:avLst/>
              <a:gdLst/>
              <a:ahLst/>
              <a:cxnLst/>
              <a:rect l="l" t="t" r="r" b="b"/>
              <a:pathLst>
                <a:path w="11430" h="432435">
                  <a:moveTo>
                    <a:pt x="0" y="0"/>
                  </a:moveTo>
                  <a:lnTo>
                    <a:pt x="0" y="432102"/>
                  </a:lnTo>
                  <a:lnTo>
                    <a:pt x="11429" y="412254"/>
                  </a:lnTo>
                  <a:lnTo>
                    <a:pt x="11429" y="19834"/>
                  </a:lnTo>
                  <a:lnTo>
                    <a:pt x="0" y="0"/>
                  </a:lnTo>
                  <a:close/>
                </a:path>
              </a:pathLst>
            </a:custGeom>
            <a:solidFill>
              <a:srgbClr val="4973AE"/>
            </a:solidFill>
          </p:spPr>
          <p:txBody>
            <a:bodyPr wrap="square" lIns="0" tIns="0" rIns="0" bIns="0" rtlCol="0"/>
            <a:lstStyle/>
            <a:p>
              <a:endParaRPr sz="2176"/>
            </a:p>
          </p:txBody>
        </p:sp>
        <p:sp>
          <p:nvSpPr>
            <p:cNvPr id="159" name="object 159"/>
            <p:cNvSpPr/>
            <p:nvPr/>
          </p:nvSpPr>
          <p:spPr>
            <a:xfrm>
              <a:off x="1468120" y="4471781"/>
              <a:ext cx="11430" cy="401320"/>
            </a:xfrm>
            <a:custGeom>
              <a:avLst/>
              <a:gdLst/>
              <a:ahLst/>
              <a:cxnLst/>
              <a:rect l="l" t="t" r="r" b="b"/>
              <a:pathLst>
                <a:path w="11430" h="401320">
                  <a:moveTo>
                    <a:pt x="0" y="0"/>
                  </a:moveTo>
                  <a:lnTo>
                    <a:pt x="0" y="401238"/>
                  </a:lnTo>
                  <a:lnTo>
                    <a:pt x="11430" y="381389"/>
                  </a:lnTo>
                  <a:lnTo>
                    <a:pt x="11430" y="19834"/>
                  </a:lnTo>
                  <a:lnTo>
                    <a:pt x="0" y="0"/>
                  </a:lnTo>
                  <a:close/>
                </a:path>
              </a:pathLst>
            </a:custGeom>
            <a:solidFill>
              <a:srgbClr val="4A72AE"/>
            </a:solidFill>
          </p:spPr>
          <p:txBody>
            <a:bodyPr wrap="square" lIns="0" tIns="0" rIns="0" bIns="0" rtlCol="0"/>
            <a:lstStyle/>
            <a:p>
              <a:endParaRPr sz="2176"/>
            </a:p>
          </p:txBody>
        </p:sp>
        <p:sp>
          <p:nvSpPr>
            <p:cNvPr id="160" name="object 160"/>
            <p:cNvSpPr/>
            <p:nvPr/>
          </p:nvSpPr>
          <p:spPr>
            <a:xfrm>
              <a:off x="1477010" y="4487214"/>
              <a:ext cx="21590" cy="370840"/>
            </a:xfrm>
            <a:custGeom>
              <a:avLst/>
              <a:gdLst/>
              <a:ahLst/>
              <a:cxnLst/>
              <a:rect l="l" t="t" r="r" b="b"/>
              <a:pathLst>
                <a:path w="21590" h="370839">
                  <a:moveTo>
                    <a:pt x="21590" y="37465"/>
                  </a:moveTo>
                  <a:lnTo>
                    <a:pt x="11430" y="19837"/>
                  </a:lnTo>
                  <a:lnTo>
                    <a:pt x="8890" y="15430"/>
                  </a:lnTo>
                  <a:lnTo>
                    <a:pt x="0" y="0"/>
                  </a:lnTo>
                  <a:lnTo>
                    <a:pt x="0" y="370370"/>
                  </a:lnTo>
                  <a:lnTo>
                    <a:pt x="8890" y="354939"/>
                  </a:lnTo>
                  <a:lnTo>
                    <a:pt x="11430" y="350520"/>
                  </a:lnTo>
                  <a:lnTo>
                    <a:pt x="21590" y="332879"/>
                  </a:lnTo>
                  <a:lnTo>
                    <a:pt x="21590" y="37465"/>
                  </a:lnTo>
                  <a:close/>
                </a:path>
              </a:pathLst>
            </a:custGeom>
            <a:solidFill>
              <a:srgbClr val="4A71AD"/>
            </a:solidFill>
          </p:spPr>
          <p:txBody>
            <a:bodyPr wrap="square" lIns="0" tIns="0" rIns="0" bIns="0" rtlCol="0"/>
            <a:lstStyle/>
            <a:p>
              <a:endParaRPr sz="2176"/>
            </a:p>
          </p:txBody>
        </p:sp>
        <p:sp>
          <p:nvSpPr>
            <p:cNvPr id="161" name="object 161"/>
            <p:cNvSpPr/>
            <p:nvPr/>
          </p:nvSpPr>
          <p:spPr>
            <a:xfrm>
              <a:off x="1496059" y="4520266"/>
              <a:ext cx="11430" cy="304800"/>
            </a:xfrm>
            <a:custGeom>
              <a:avLst/>
              <a:gdLst/>
              <a:ahLst/>
              <a:cxnLst/>
              <a:rect l="l" t="t" r="r" b="b"/>
              <a:pathLst>
                <a:path w="11430" h="304800">
                  <a:moveTo>
                    <a:pt x="0" y="0"/>
                  </a:moveTo>
                  <a:lnTo>
                    <a:pt x="0" y="304235"/>
                  </a:lnTo>
                  <a:lnTo>
                    <a:pt x="11430" y="284387"/>
                  </a:lnTo>
                  <a:lnTo>
                    <a:pt x="11430" y="19834"/>
                  </a:lnTo>
                  <a:lnTo>
                    <a:pt x="0" y="0"/>
                  </a:lnTo>
                  <a:close/>
                </a:path>
              </a:pathLst>
            </a:custGeom>
            <a:solidFill>
              <a:srgbClr val="4A70AD"/>
            </a:solidFill>
          </p:spPr>
          <p:txBody>
            <a:bodyPr wrap="square" lIns="0" tIns="0" rIns="0" bIns="0" rtlCol="0"/>
            <a:lstStyle/>
            <a:p>
              <a:endParaRPr sz="2176"/>
            </a:p>
          </p:txBody>
        </p:sp>
        <p:sp>
          <p:nvSpPr>
            <p:cNvPr id="162" name="object 162"/>
            <p:cNvSpPr/>
            <p:nvPr/>
          </p:nvSpPr>
          <p:spPr>
            <a:xfrm>
              <a:off x="1504950" y="4535692"/>
              <a:ext cx="12700" cy="273685"/>
            </a:xfrm>
            <a:custGeom>
              <a:avLst/>
              <a:gdLst/>
              <a:ahLst/>
              <a:cxnLst/>
              <a:rect l="l" t="t" r="r" b="b"/>
              <a:pathLst>
                <a:path w="12700" h="273685">
                  <a:moveTo>
                    <a:pt x="0" y="0"/>
                  </a:moveTo>
                  <a:lnTo>
                    <a:pt x="0" y="273371"/>
                  </a:lnTo>
                  <a:lnTo>
                    <a:pt x="12700" y="251317"/>
                  </a:lnTo>
                  <a:lnTo>
                    <a:pt x="12700" y="22038"/>
                  </a:lnTo>
                  <a:lnTo>
                    <a:pt x="0" y="0"/>
                  </a:lnTo>
                  <a:close/>
                </a:path>
              </a:pathLst>
            </a:custGeom>
            <a:solidFill>
              <a:srgbClr val="4A6FAC"/>
            </a:solidFill>
          </p:spPr>
          <p:txBody>
            <a:bodyPr wrap="square" lIns="0" tIns="0" rIns="0" bIns="0" rtlCol="0"/>
            <a:lstStyle/>
            <a:p>
              <a:endParaRPr sz="2176"/>
            </a:p>
          </p:txBody>
        </p:sp>
        <p:sp>
          <p:nvSpPr>
            <p:cNvPr id="163" name="object 163"/>
            <p:cNvSpPr/>
            <p:nvPr/>
          </p:nvSpPr>
          <p:spPr>
            <a:xfrm>
              <a:off x="1513840" y="4551119"/>
              <a:ext cx="69850" cy="242506"/>
            </a:xfrm>
            <a:prstGeom prst="rect">
              <a:avLst/>
            </a:prstGeom>
            <a:blipFill>
              <a:blip r:embed="rId6" cstate="print"/>
              <a:stretch>
                <a:fillRect/>
              </a:stretch>
            </a:blipFill>
          </p:spPr>
          <p:txBody>
            <a:bodyPr wrap="square" lIns="0" tIns="0" rIns="0" bIns="0" rtlCol="0"/>
            <a:lstStyle/>
            <a:p>
              <a:endParaRPr sz="2176"/>
            </a:p>
          </p:txBody>
        </p:sp>
        <p:sp>
          <p:nvSpPr>
            <p:cNvPr id="164" name="object 164"/>
            <p:cNvSpPr/>
            <p:nvPr/>
          </p:nvSpPr>
          <p:spPr>
            <a:xfrm>
              <a:off x="1028700" y="4466589"/>
              <a:ext cx="247650" cy="364490"/>
            </a:xfrm>
            <a:prstGeom prst="rect">
              <a:avLst/>
            </a:prstGeom>
            <a:blipFill>
              <a:blip r:embed="rId7" cstate="print"/>
              <a:stretch>
                <a:fillRect/>
              </a:stretch>
            </a:blipFill>
          </p:spPr>
          <p:txBody>
            <a:bodyPr wrap="square" lIns="0" tIns="0" rIns="0" bIns="0" rtlCol="0"/>
            <a:lstStyle/>
            <a:p>
              <a:endParaRPr sz="2176"/>
            </a:p>
          </p:txBody>
        </p:sp>
      </p:grpSp>
      <p:grpSp>
        <p:nvGrpSpPr>
          <p:cNvPr id="165" name="object 165"/>
          <p:cNvGrpSpPr/>
          <p:nvPr/>
        </p:nvGrpSpPr>
        <p:grpSpPr>
          <a:xfrm>
            <a:off x="1911655" y="4294949"/>
            <a:ext cx="1044151" cy="898277"/>
            <a:chOff x="720090" y="3048000"/>
            <a:chExt cx="863600" cy="742950"/>
          </a:xfrm>
        </p:grpSpPr>
        <p:sp>
          <p:nvSpPr>
            <p:cNvPr id="166" name="object 166"/>
            <p:cNvSpPr/>
            <p:nvPr/>
          </p:nvSpPr>
          <p:spPr>
            <a:xfrm>
              <a:off x="720090" y="3308051"/>
              <a:ext cx="66039" cy="229674"/>
            </a:xfrm>
            <a:prstGeom prst="rect">
              <a:avLst/>
            </a:prstGeom>
            <a:blipFill>
              <a:blip r:embed="rId8" cstate="print"/>
              <a:stretch>
                <a:fillRect/>
              </a:stretch>
            </a:blipFill>
          </p:spPr>
          <p:txBody>
            <a:bodyPr wrap="square" lIns="0" tIns="0" rIns="0" bIns="0" rtlCol="0"/>
            <a:lstStyle/>
            <a:p>
              <a:endParaRPr sz="2176"/>
            </a:p>
          </p:txBody>
        </p:sp>
        <p:sp>
          <p:nvSpPr>
            <p:cNvPr id="167" name="object 167"/>
            <p:cNvSpPr/>
            <p:nvPr/>
          </p:nvSpPr>
          <p:spPr>
            <a:xfrm>
              <a:off x="783590" y="3292624"/>
              <a:ext cx="11430" cy="260985"/>
            </a:xfrm>
            <a:custGeom>
              <a:avLst/>
              <a:gdLst/>
              <a:ahLst/>
              <a:cxnLst/>
              <a:rect l="l" t="t" r="r" b="b"/>
              <a:pathLst>
                <a:path w="11429" h="260985">
                  <a:moveTo>
                    <a:pt x="11429" y="0"/>
                  </a:moveTo>
                  <a:lnTo>
                    <a:pt x="0" y="19834"/>
                  </a:lnTo>
                  <a:lnTo>
                    <a:pt x="0" y="240675"/>
                  </a:lnTo>
                  <a:lnTo>
                    <a:pt x="11429" y="260592"/>
                  </a:lnTo>
                  <a:lnTo>
                    <a:pt x="11429" y="0"/>
                  </a:lnTo>
                  <a:close/>
                </a:path>
              </a:pathLst>
            </a:custGeom>
            <a:solidFill>
              <a:srgbClr val="3CB4CE"/>
            </a:solidFill>
          </p:spPr>
          <p:txBody>
            <a:bodyPr wrap="square" lIns="0" tIns="0" rIns="0" bIns="0" rtlCol="0"/>
            <a:lstStyle/>
            <a:p>
              <a:endParaRPr sz="2176"/>
            </a:p>
          </p:txBody>
        </p:sp>
        <p:sp>
          <p:nvSpPr>
            <p:cNvPr id="168" name="object 168"/>
            <p:cNvSpPr/>
            <p:nvPr/>
          </p:nvSpPr>
          <p:spPr>
            <a:xfrm>
              <a:off x="792480" y="3274993"/>
              <a:ext cx="12700" cy="296545"/>
            </a:xfrm>
            <a:custGeom>
              <a:avLst/>
              <a:gdLst/>
              <a:ahLst/>
              <a:cxnLst/>
              <a:rect l="l" t="t" r="r" b="b"/>
              <a:pathLst>
                <a:path w="12700" h="296545">
                  <a:moveTo>
                    <a:pt x="12700" y="0"/>
                  </a:moveTo>
                  <a:lnTo>
                    <a:pt x="0" y="22038"/>
                  </a:lnTo>
                  <a:lnTo>
                    <a:pt x="0" y="273796"/>
                  </a:lnTo>
                  <a:lnTo>
                    <a:pt x="12700" y="295926"/>
                  </a:lnTo>
                  <a:lnTo>
                    <a:pt x="12700" y="0"/>
                  </a:lnTo>
                  <a:close/>
                </a:path>
              </a:pathLst>
            </a:custGeom>
            <a:solidFill>
              <a:srgbClr val="3CB3CE"/>
            </a:solidFill>
          </p:spPr>
          <p:txBody>
            <a:bodyPr wrap="square" lIns="0" tIns="0" rIns="0" bIns="0" rtlCol="0"/>
            <a:lstStyle/>
            <a:p>
              <a:endParaRPr sz="2176"/>
            </a:p>
          </p:txBody>
        </p:sp>
        <p:sp>
          <p:nvSpPr>
            <p:cNvPr id="169" name="object 169"/>
            <p:cNvSpPr/>
            <p:nvPr/>
          </p:nvSpPr>
          <p:spPr>
            <a:xfrm>
              <a:off x="802640" y="3259567"/>
              <a:ext cx="11430" cy="327025"/>
            </a:xfrm>
            <a:custGeom>
              <a:avLst/>
              <a:gdLst/>
              <a:ahLst/>
              <a:cxnLst/>
              <a:rect l="l" t="t" r="r" b="b"/>
              <a:pathLst>
                <a:path w="11430" h="327025">
                  <a:moveTo>
                    <a:pt x="11429" y="0"/>
                  </a:moveTo>
                  <a:lnTo>
                    <a:pt x="0" y="19834"/>
                  </a:lnTo>
                  <a:lnTo>
                    <a:pt x="0" y="306927"/>
                  </a:lnTo>
                  <a:lnTo>
                    <a:pt x="11429" y="326844"/>
                  </a:lnTo>
                  <a:lnTo>
                    <a:pt x="11429" y="0"/>
                  </a:lnTo>
                  <a:close/>
                </a:path>
              </a:pathLst>
            </a:custGeom>
            <a:solidFill>
              <a:srgbClr val="3DB2CD"/>
            </a:solidFill>
          </p:spPr>
          <p:txBody>
            <a:bodyPr wrap="square" lIns="0" tIns="0" rIns="0" bIns="0" rtlCol="0"/>
            <a:lstStyle/>
            <a:p>
              <a:endParaRPr sz="2176"/>
            </a:p>
          </p:txBody>
        </p:sp>
        <p:sp>
          <p:nvSpPr>
            <p:cNvPr id="170" name="object 170"/>
            <p:cNvSpPr/>
            <p:nvPr/>
          </p:nvSpPr>
          <p:spPr>
            <a:xfrm>
              <a:off x="811530" y="3244140"/>
              <a:ext cx="11430" cy="358140"/>
            </a:xfrm>
            <a:custGeom>
              <a:avLst/>
              <a:gdLst/>
              <a:ahLst/>
              <a:cxnLst/>
              <a:rect l="l" t="t" r="r" b="b"/>
              <a:pathLst>
                <a:path w="11430" h="358139">
                  <a:moveTo>
                    <a:pt x="11429" y="0"/>
                  </a:moveTo>
                  <a:lnTo>
                    <a:pt x="0" y="19834"/>
                  </a:lnTo>
                  <a:lnTo>
                    <a:pt x="0" y="337845"/>
                  </a:lnTo>
                  <a:lnTo>
                    <a:pt x="11429" y="357762"/>
                  </a:lnTo>
                  <a:lnTo>
                    <a:pt x="11429" y="0"/>
                  </a:lnTo>
                  <a:close/>
                </a:path>
              </a:pathLst>
            </a:custGeom>
            <a:solidFill>
              <a:srgbClr val="3DB1CD"/>
            </a:solidFill>
          </p:spPr>
          <p:txBody>
            <a:bodyPr wrap="square" lIns="0" tIns="0" rIns="0" bIns="0" rtlCol="0"/>
            <a:lstStyle/>
            <a:p>
              <a:endParaRPr sz="2176"/>
            </a:p>
          </p:txBody>
        </p:sp>
        <p:sp>
          <p:nvSpPr>
            <p:cNvPr id="171" name="object 171"/>
            <p:cNvSpPr/>
            <p:nvPr/>
          </p:nvSpPr>
          <p:spPr>
            <a:xfrm>
              <a:off x="820420" y="3226509"/>
              <a:ext cx="12700" cy="393700"/>
            </a:xfrm>
            <a:custGeom>
              <a:avLst/>
              <a:gdLst/>
              <a:ahLst/>
              <a:cxnLst/>
              <a:rect l="l" t="t" r="r" b="b"/>
              <a:pathLst>
                <a:path w="12700" h="393700">
                  <a:moveTo>
                    <a:pt x="12700" y="0"/>
                  </a:moveTo>
                  <a:lnTo>
                    <a:pt x="0" y="22038"/>
                  </a:lnTo>
                  <a:lnTo>
                    <a:pt x="0" y="370966"/>
                  </a:lnTo>
                  <a:lnTo>
                    <a:pt x="12700" y="393096"/>
                  </a:lnTo>
                  <a:lnTo>
                    <a:pt x="12700" y="0"/>
                  </a:lnTo>
                  <a:close/>
                </a:path>
              </a:pathLst>
            </a:custGeom>
            <a:solidFill>
              <a:srgbClr val="3DB0CC"/>
            </a:solidFill>
          </p:spPr>
          <p:txBody>
            <a:bodyPr wrap="square" lIns="0" tIns="0" rIns="0" bIns="0" rtlCol="0"/>
            <a:lstStyle/>
            <a:p>
              <a:endParaRPr sz="2176"/>
            </a:p>
          </p:txBody>
        </p:sp>
        <p:sp>
          <p:nvSpPr>
            <p:cNvPr id="172" name="object 172"/>
            <p:cNvSpPr/>
            <p:nvPr/>
          </p:nvSpPr>
          <p:spPr>
            <a:xfrm>
              <a:off x="830580" y="3211082"/>
              <a:ext cx="11430" cy="424180"/>
            </a:xfrm>
            <a:custGeom>
              <a:avLst/>
              <a:gdLst/>
              <a:ahLst/>
              <a:cxnLst/>
              <a:rect l="l" t="t" r="r" b="b"/>
              <a:pathLst>
                <a:path w="11430" h="424179">
                  <a:moveTo>
                    <a:pt x="11429" y="0"/>
                  </a:moveTo>
                  <a:lnTo>
                    <a:pt x="0" y="19834"/>
                  </a:lnTo>
                  <a:lnTo>
                    <a:pt x="0" y="404097"/>
                  </a:lnTo>
                  <a:lnTo>
                    <a:pt x="11429" y="424014"/>
                  </a:lnTo>
                  <a:lnTo>
                    <a:pt x="11429" y="0"/>
                  </a:lnTo>
                  <a:close/>
                </a:path>
              </a:pathLst>
            </a:custGeom>
            <a:solidFill>
              <a:srgbClr val="3DAFCC"/>
            </a:solidFill>
          </p:spPr>
          <p:txBody>
            <a:bodyPr wrap="square" lIns="0" tIns="0" rIns="0" bIns="0" rtlCol="0"/>
            <a:lstStyle/>
            <a:p>
              <a:endParaRPr sz="2176"/>
            </a:p>
          </p:txBody>
        </p:sp>
        <p:sp>
          <p:nvSpPr>
            <p:cNvPr id="173" name="object 173"/>
            <p:cNvSpPr/>
            <p:nvPr/>
          </p:nvSpPr>
          <p:spPr>
            <a:xfrm>
              <a:off x="839470" y="3195656"/>
              <a:ext cx="11430" cy="455295"/>
            </a:xfrm>
            <a:custGeom>
              <a:avLst/>
              <a:gdLst/>
              <a:ahLst/>
              <a:cxnLst/>
              <a:rect l="l" t="t" r="r" b="b"/>
              <a:pathLst>
                <a:path w="11430" h="455295">
                  <a:moveTo>
                    <a:pt x="11430" y="0"/>
                  </a:moveTo>
                  <a:lnTo>
                    <a:pt x="0" y="19834"/>
                  </a:lnTo>
                  <a:lnTo>
                    <a:pt x="0" y="435015"/>
                  </a:lnTo>
                  <a:lnTo>
                    <a:pt x="11430" y="454932"/>
                  </a:lnTo>
                  <a:lnTo>
                    <a:pt x="11430" y="0"/>
                  </a:lnTo>
                  <a:close/>
                </a:path>
              </a:pathLst>
            </a:custGeom>
            <a:solidFill>
              <a:srgbClr val="3DAECC"/>
            </a:solidFill>
          </p:spPr>
          <p:txBody>
            <a:bodyPr wrap="square" lIns="0" tIns="0" rIns="0" bIns="0" rtlCol="0"/>
            <a:lstStyle/>
            <a:p>
              <a:endParaRPr sz="2176"/>
            </a:p>
          </p:txBody>
        </p:sp>
        <p:sp>
          <p:nvSpPr>
            <p:cNvPr id="174" name="object 174"/>
            <p:cNvSpPr/>
            <p:nvPr/>
          </p:nvSpPr>
          <p:spPr>
            <a:xfrm>
              <a:off x="848360" y="3180229"/>
              <a:ext cx="11430" cy="486409"/>
            </a:xfrm>
            <a:custGeom>
              <a:avLst/>
              <a:gdLst/>
              <a:ahLst/>
              <a:cxnLst/>
              <a:rect l="l" t="t" r="r" b="b"/>
              <a:pathLst>
                <a:path w="11430" h="486410">
                  <a:moveTo>
                    <a:pt x="11430" y="0"/>
                  </a:moveTo>
                  <a:lnTo>
                    <a:pt x="0" y="19834"/>
                  </a:lnTo>
                  <a:lnTo>
                    <a:pt x="0" y="465932"/>
                  </a:lnTo>
                  <a:lnTo>
                    <a:pt x="11430" y="485849"/>
                  </a:lnTo>
                  <a:lnTo>
                    <a:pt x="11430" y="0"/>
                  </a:lnTo>
                  <a:close/>
                </a:path>
              </a:pathLst>
            </a:custGeom>
            <a:solidFill>
              <a:srgbClr val="3EAECC"/>
            </a:solidFill>
          </p:spPr>
          <p:txBody>
            <a:bodyPr wrap="square" lIns="0" tIns="0" rIns="0" bIns="0" rtlCol="0"/>
            <a:lstStyle/>
            <a:p>
              <a:endParaRPr sz="2176"/>
            </a:p>
          </p:txBody>
        </p:sp>
        <p:sp>
          <p:nvSpPr>
            <p:cNvPr id="175" name="object 175"/>
            <p:cNvSpPr/>
            <p:nvPr/>
          </p:nvSpPr>
          <p:spPr>
            <a:xfrm>
              <a:off x="857250" y="3162598"/>
              <a:ext cx="12700" cy="521334"/>
            </a:xfrm>
            <a:custGeom>
              <a:avLst/>
              <a:gdLst/>
              <a:ahLst/>
              <a:cxnLst/>
              <a:rect l="l" t="t" r="r" b="b"/>
              <a:pathLst>
                <a:path w="12700" h="521335">
                  <a:moveTo>
                    <a:pt x="12700" y="0"/>
                  </a:moveTo>
                  <a:lnTo>
                    <a:pt x="0" y="22038"/>
                  </a:lnTo>
                  <a:lnTo>
                    <a:pt x="0" y="499054"/>
                  </a:lnTo>
                  <a:lnTo>
                    <a:pt x="12700" y="521184"/>
                  </a:lnTo>
                  <a:lnTo>
                    <a:pt x="12700" y="0"/>
                  </a:lnTo>
                  <a:close/>
                </a:path>
              </a:pathLst>
            </a:custGeom>
            <a:solidFill>
              <a:srgbClr val="3EADCA"/>
            </a:solidFill>
          </p:spPr>
          <p:txBody>
            <a:bodyPr wrap="square" lIns="0" tIns="0" rIns="0" bIns="0" rtlCol="0"/>
            <a:lstStyle/>
            <a:p>
              <a:endParaRPr sz="2176"/>
            </a:p>
          </p:txBody>
        </p:sp>
        <p:sp>
          <p:nvSpPr>
            <p:cNvPr id="176" name="object 176"/>
            <p:cNvSpPr/>
            <p:nvPr/>
          </p:nvSpPr>
          <p:spPr>
            <a:xfrm>
              <a:off x="867410" y="3147172"/>
              <a:ext cx="11430" cy="552450"/>
            </a:xfrm>
            <a:custGeom>
              <a:avLst/>
              <a:gdLst/>
              <a:ahLst/>
              <a:cxnLst/>
              <a:rect l="l" t="t" r="r" b="b"/>
              <a:pathLst>
                <a:path w="11430" h="552450">
                  <a:moveTo>
                    <a:pt x="11430" y="0"/>
                  </a:moveTo>
                  <a:lnTo>
                    <a:pt x="0" y="19834"/>
                  </a:lnTo>
                  <a:lnTo>
                    <a:pt x="0" y="532185"/>
                  </a:lnTo>
                  <a:lnTo>
                    <a:pt x="11430" y="552102"/>
                  </a:lnTo>
                  <a:lnTo>
                    <a:pt x="11430" y="0"/>
                  </a:lnTo>
                  <a:close/>
                </a:path>
              </a:pathLst>
            </a:custGeom>
            <a:solidFill>
              <a:srgbClr val="3EACCA"/>
            </a:solidFill>
          </p:spPr>
          <p:txBody>
            <a:bodyPr wrap="square" lIns="0" tIns="0" rIns="0" bIns="0" rtlCol="0"/>
            <a:lstStyle/>
            <a:p>
              <a:endParaRPr sz="2176"/>
            </a:p>
          </p:txBody>
        </p:sp>
        <p:sp>
          <p:nvSpPr>
            <p:cNvPr id="177" name="object 177"/>
            <p:cNvSpPr/>
            <p:nvPr/>
          </p:nvSpPr>
          <p:spPr>
            <a:xfrm>
              <a:off x="876300" y="3131745"/>
              <a:ext cx="11430" cy="583565"/>
            </a:xfrm>
            <a:custGeom>
              <a:avLst/>
              <a:gdLst/>
              <a:ahLst/>
              <a:cxnLst/>
              <a:rect l="l" t="t" r="r" b="b"/>
              <a:pathLst>
                <a:path w="11430" h="583564">
                  <a:moveTo>
                    <a:pt x="11430" y="0"/>
                  </a:moveTo>
                  <a:lnTo>
                    <a:pt x="0" y="19834"/>
                  </a:lnTo>
                  <a:lnTo>
                    <a:pt x="0" y="563102"/>
                  </a:lnTo>
                  <a:lnTo>
                    <a:pt x="11430" y="583019"/>
                  </a:lnTo>
                  <a:lnTo>
                    <a:pt x="11430" y="0"/>
                  </a:lnTo>
                  <a:close/>
                </a:path>
              </a:pathLst>
            </a:custGeom>
            <a:solidFill>
              <a:srgbClr val="3EABCA"/>
            </a:solidFill>
          </p:spPr>
          <p:txBody>
            <a:bodyPr wrap="square" lIns="0" tIns="0" rIns="0" bIns="0" rtlCol="0"/>
            <a:lstStyle/>
            <a:p>
              <a:endParaRPr sz="2176"/>
            </a:p>
          </p:txBody>
        </p:sp>
        <p:sp>
          <p:nvSpPr>
            <p:cNvPr id="178" name="object 178"/>
            <p:cNvSpPr/>
            <p:nvPr/>
          </p:nvSpPr>
          <p:spPr>
            <a:xfrm>
              <a:off x="885190" y="3114114"/>
              <a:ext cx="12700" cy="618490"/>
            </a:xfrm>
            <a:custGeom>
              <a:avLst/>
              <a:gdLst/>
              <a:ahLst/>
              <a:cxnLst/>
              <a:rect l="l" t="t" r="r" b="b"/>
              <a:pathLst>
                <a:path w="12700" h="618489">
                  <a:moveTo>
                    <a:pt x="12700" y="0"/>
                  </a:moveTo>
                  <a:lnTo>
                    <a:pt x="0" y="22038"/>
                  </a:lnTo>
                  <a:lnTo>
                    <a:pt x="0" y="596224"/>
                  </a:lnTo>
                  <a:lnTo>
                    <a:pt x="12700" y="618354"/>
                  </a:lnTo>
                  <a:lnTo>
                    <a:pt x="12700" y="0"/>
                  </a:lnTo>
                  <a:close/>
                </a:path>
              </a:pathLst>
            </a:custGeom>
            <a:solidFill>
              <a:srgbClr val="3EAAC9"/>
            </a:solidFill>
          </p:spPr>
          <p:txBody>
            <a:bodyPr wrap="square" lIns="0" tIns="0" rIns="0" bIns="0" rtlCol="0"/>
            <a:lstStyle/>
            <a:p>
              <a:endParaRPr sz="2176"/>
            </a:p>
          </p:txBody>
        </p:sp>
        <p:sp>
          <p:nvSpPr>
            <p:cNvPr id="179" name="object 179"/>
            <p:cNvSpPr/>
            <p:nvPr/>
          </p:nvSpPr>
          <p:spPr>
            <a:xfrm>
              <a:off x="894080" y="3098687"/>
              <a:ext cx="12700" cy="649605"/>
            </a:xfrm>
            <a:custGeom>
              <a:avLst/>
              <a:gdLst/>
              <a:ahLst/>
              <a:cxnLst/>
              <a:rect l="l" t="t" r="r" b="b"/>
              <a:pathLst>
                <a:path w="12700" h="649604">
                  <a:moveTo>
                    <a:pt x="12700" y="0"/>
                  </a:moveTo>
                  <a:lnTo>
                    <a:pt x="0" y="22038"/>
                  </a:lnTo>
                  <a:lnTo>
                    <a:pt x="0" y="627142"/>
                  </a:lnTo>
                  <a:lnTo>
                    <a:pt x="12700" y="649272"/>
                  </a:lnTo>
                  <a:lnTo>
                    <a:pt x="12700" y="0"/>
                  </a:lnTo>
                  <a:close/>
                </a:path>
              </a:pathLst>
            </a:custGeom>
            <a:solidFill>
              <a:srgbClr val="3EA9C9"/>
            </a:solidFill>
          </p:spPr>
          <p:txBody>
            <a:bodyPr wrap="square" lIns="0" tIns="0" rIns="0" bIns="0" rtlCol="0"/>
            <a:lstStyle/>
            <a:p>
              <a:endParaRPr sz="2176"/>
            </a:p>
          </p:txBody>
        </p:sp>
        <p:sp>
          <p:nvSpPr>
            <p:cNvPr id="180" name="object 180"/>
            <p:cNvSpPr/>
            <p:nvPr/>
          </p:nvSpPr>
          <p:spPr>
            <a:xfrm>
              <a:off x="904240" y="3083261"/>
              <a:ext cx="11430" cy="680720"/>
            </a:xfrm>
            <a:custGeom>
              <a:avLst/>
              <a:gdLst/>
              <a:ahLst/>
              <a:cxnLst/>
              <a:rect l="l" t="t" r="r" b="b"/>
              <a:pathLst>
                <a:path w="11430" h="680720">
                  <a:moveTo>
                    <a:pt x="11429" y="0"/>
                  </a:moveTo>
                  <a:lnTo>
                    <a:pt x="0" y="19834"/>
                  </a:lnTo>
                  <a:lnTo>
                    <a:pt x="0" y="660272"/>
                  </a:lnTo>
                  <a:lnTo>
                    <a:pt x="11429" y="680189"/>
                  </a:lnTo>
                  <a:lnTo>
                    <a:pt x="11429" y="0"/>
                  </a:lnTo>
                  <a:close/>
                </a:path>
              </a:pathLst>
            </a:custGeom>
            <a:solidFill>
              <a:srgbClr val="3FA8C8"/>
            </a:solidFill>
          </p:spPr>
          <p:txBody>
            <a:bodyPr wrap="square" lIns="0" tIns="0" rIns="0" bIns="0" rtlCol="0"/>
            <a:lstStyle/>
            <a:p>
              <a:endParaRPr sz="2176"/>
            </a:p>
          </p:txBody>
        </p:sp>
        <p:sp>
          <p:nvSpPr>
            <p:cNvPr id="181" name="object 181"/>
            <p:cNvSpPr/>
            <p:nvPr/>
          </p:nvSpPr>
          <p:spPr>
            <a:xfrm>
              <a:off x="913130" y="3065630"/>
              <a:ext cx="12700" cy="715645"/>
            </a:xfrm>
            <a:custGeom>
              <a:avLst/>
              <a:gdLst/>
              <a:ahLst/>
              <a:cxnLst/>
              <a:rect l="l" t="t" r="r" b="b"/>
              <a:pathLst>
                <a:path w="12700" h="715645">
                  <a:moveTo>
                    <a:pt x="12700" y="0"/>
                  </a:moveTo>
                  <a:lnTo>
                    <a:pt x="0" y="22038"/>
                  </a:lnTo>
                  <a:lnTo>
                    <a:pt x="0" y="693394"/>
                  </a:lnTo>
                  <a:lnTo>
                    <a:pt x="12700" y="715524"/>
                  </a:lnTo>
                  <a:lnTo>
                    <a:pt x="12700" y="0"/>
                  </a:lnTo>
                  <a:close/>
                </a:path>
              </a:pathLst>
            </a:custGeom>
            <a:solidFill>
              <a:srgbClr val="3FA7C8"/>
            </a:solidFill>
          </p:spPr>
          <p:txBody>
            <a:bodyPr wrap="square" lIns="0" tIns="0" rIns="0" bIns="0" rtlCol="0"/>
            <a:lstStyle/>
            <a:p>
              <a:endParaRPr sz="2176"/>
            </a:p>
          </p:txBody>
        </p:sp>
        <p:sp>
          <p:nvSpPr>
            <p:cNvPr id="182" name="object 182"/>
            <p:cNvSpPr/>
            <p:nvPr/>
          </p:nvSpPr>
          <p:spPr>
            <a:xfrm>
              <a:off x="923290" y="3050539"/>
              <a:ext cx="11430" cy="740410"/>
            </a:xfrm>
            <a:custGeom>
              <a:avLst/>
              <a:gdLst/>
              <a:ahLst/>
              <a:cxnLst/>
              <a:rect l="l" t="t" r="r" b="b"/>
              <a:pathLst>
                <a:path w="11430" h="740410">
                  <a:moveTo>
                    <a:pt x="11430" y="0"/>
                  </a:moveTo>
                  <a:lnTo>
                    <a:pt x="5740" y="0"/>
                  </a:lnTo>
                  <a:lnTo>
                    <a:pt x="5740" y="19050"/>
                  </a:lnTo>
                  <a:lnTo>
                    <a:pt x="0" y="19050"/>
                  </a:lnTo>
                  <a:lnTo>
                    <a:pt x="0" y="726440"/>
                  </a:lnTo>
                  <a:lnTo>
                    <a:pt x="4140" y="726440"/>
                  </a:lnTo>
                  <a:lnTo>
                    <a:pt x="4140" y="740410"/>
                  </a:lnTo>
                  <a:lnTo>
                    <a:pt x="11430" y="740410"/>
                  </a:lnTo>
                  <a:lnTo>
                    <a:pt x="11430" y="726440"/>
                  </a:lnTo>
                  <a:lnTo>
                    <a:pt x="11430" y="19050"/>
                  </a:lnTo>
                  <a:lnTo>
                    <a:pt x="11430" y="0"/>
                  </a:lnTo>
                  <a:close/>
                </a:path>
              </a:pathLst>
            </a:custGeom>
            <a:solidFill>
              <a:srgbClr val="3FA7C7"/>
            </a:solidFill>
          </p:spPr>
          <p:txBody>
            <a:bodyPr wrap="square" lIns="0" tIns="0" rIns="0" bIns="0" rtlCol="0"/>
            <a:lstStyle/>
            <a:p>
              <a:endParaRPr sz="2176"/>
            </a:p>
          </p:txBody>
        </p:sp>
        <p:sp>
          <p:nvSpPr>
            <p:cNvPr id="183" name="object 183"/>
            <p:cNvSpPr/>
            <p:nvPr/>
          </p:nvSpPr>
          <p:spPr>
            <a:xfrm>
              <a:off x="932180" y="3048000"/>
              <a:ext cx="11430" cy="742950"/>
            </a:xfrm>
            <a:custGeom>
              <a:avLst/>
              <a:gdLst/>
              <a:ahLst/>
              <a:cxnLst/>
              <a:rect l="l" t="t" r="r" b="b"/>
              <a:pathLst>
                <a:path w="11430" h="742950">
                  <a:moveTo>
                    <a:pt x="0" y="742950"/>
                  </a:moveTo>
                  <a:lnTo>
                    <a:pt x="11430" y="742950"/>
                  </a:lnTo>
                  <a:lnTo>
                    <a:pt x="11430" y="0"/>
                  </a:lnTo>
                  <a:lnTo>
                    <a:pt x="0" y="0"/>
                  </a:lnTo>
                  <a:lnTo>
                    <a:pt x="0" y="742950"/>
                  </a:lnTo>
                  <a:close/>
                </a:path>
              </a:pathLst>
            </a:custGeom>
            <a:solidFill>
              <a:srgbClr val="3FA6C7"/>
            </a:solidFill>
          </p:spPr>
          <p:txBody>
            <a:bodyPr wrap="square" lIns="0" tIns="0" rIns="0" bIns="0" rtlCol="0"/>
            <a:lstStyle/>
            <a:p>
              <a:endParaRPr sz="2176"/>
            </a:p>
          </p:txBody>
        </p:sp>
        <p:sp>
          <p:nvSpPr>
            <p:cNvPr id="184" name="object 184"/>
            <p:cNvSpPr/>
            <p:nvPr/>
          </p:nvSpPr>
          <p:spPr>
            <a:xfrm>
              <a:off x="94107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3FA5C7"/>
            </a:solidFill>
          </p:spPr>
          <p:txBody>
            <a:bodyPr wrap="square" lIns="0" tIns="0" rIns="0" bIns="0" rtlCol="0"/>
            <a:lstStyle/>
            <a:p>
              <a:endParaRPr sz="2176"/>
            </a:p>
          </p:txBody>
        </p:sp>
        <p:sp>
          <p:nvSpPr>
            <p:cNvPr id="185" name="object 185"/>
            <p:cNvSpPr/>
            <p:nvPr/>
          </p:nvSpPr>
          <p:spPr>
            <a:xfrm>
              <a:off x="94996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A4C6"/>
            </a:solidFill>
          </p:spPr>
          <p:txBody>
            <a:bodyPr wrap="square" lIns="0" tIns="0" rIns="0" bIns="0" rtlCol="0"/>
            <a:lstStyle/>
            <a:p>
              <a:endParaRPr sz="2176"/>
            </a:p>
          </p:txBody>
        </p:sp>
        <p:sp>
          <p:nvSpPr>
            <p:cNvPr id="186" name="object 186"/>
            <p:cNvSpPr/>
            <p:nvPr/>
          </p:nvSpPr>
          <p:spPr>
            <a:xfrm>
              <a:off x="95885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0A3C6"/>
            </a:solidFill>
          </p:spPr>
          <p:txBody>
            <a:bodyPr wrap="square" lIns="0" tIns="0" rIns="0" bIns="0" rtlCol="0"/>
            <a:lstStyle/>
            <a:p>
              <a:endParaRPr sz="2176"/>
            </a:p>
          </p:txBody>
        </p:sp>
        <p:sp>
          <p:nvSpPr>
            <p:cNvPr id="187" name="object 187"/>
            <p:cNvSpPr/>
            <p:nvPr/>
          </p:nvSpPr>
          <p:spPr>
            <a:xfrm>
              <a:off x="96901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A2C5"/>
            </a:solidFill>
          </p:spPr>
          <p:txBody>
            <a:bodyPr wrap="square" lIns="0" tIns="0" rIns="0" bIns="0" rtlCol="0"/>
            <a:lstStyle/>
            <a:p>
              <a:endParaRPr sz="2176"/>
            </a:p>
          </p:txBody>
        </p:sp>
        <p:sp>
          <p:nvSpPr>
            <p:cNvPr id="188" name="object 188"/>
            <p:cNvSpPr/>
            <p:nvPr/>
          </p:nvSpPr>
          <p:spPr>
            <a:xfrm>
              <a:off x="97790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A1C5"/>
            </a:solidFill>
          </p:spPr>
          <p:txBody>
            <a:bodyPr wrap="square" lIns="0" tIns="0" rIns="0" bIns="0" rtlCol="0"/>
            <a:lstStyle/>
            <a:p>
              <a:endParaRPr sz="2176"/>
            </a:p>
          </p:txBody>
        </p:sp>
        <p:sp>
          <p:nvSpPr>
            <p:cNvPr id="189" name="object 189"/>
            <p:cNvSpPr/>
            <p:nvPr/>
          </p:nvSpPr>
          <p:spPr>
            <a:xfrm>
              <a:off x="98679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0A0C4"/>
            </a:solidFill>
          </p:spPr>
          <p:txBody>
            <a:bodyPr wrap="square" lIns="0" tIns="0" rIns="0" bIns="0" rtlCol="0"/>
            <a:lstStyle/>
            <a:p>
              <a:endParaRPr sz="2176"/>
            </a:p>
          </p:txBody>
        </p:sp>
        <p:sp>
          <p:nvSpPr>
            <p:cNvPr id="190" name="object 190"/>
            <p:cNvSpPr/>
            <p:nvPr/>
          </p:nvSpPr>
          <p:spPr>
            <a:xfrm>
              <a:off x="99695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09FC4"/>
            </a:solidFill>
          </p:spPr>
          <p:txBody>
            <a:bodyPr wrap="square" lIns="0" tIns="0" rIns="0" bIns="0" rtlCol="0"/>
            <a:lstStyle/>
            <a:p>
              <a:endParaRPr sz="2176"/>
            </a:p>
          </p:txBody>
        </p:sp>
        <p:sp>
          <p:nvSpPr>
            <p:cNvPr id="191" name="object 191"/>
            <p:cNvSpPr/>
            <p:nvPr/>
          </p:nvSpPr>
          <p:spPr>
            <a:xfrm>
              <a:off x="100584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19FC4"/>
            </a:solidFill>
          </p:spPr>
          <p:txBody>
            <a:bodyPr wrap="square" lIns="0" tIns="0" rIns="0" bIns="0" rtlCol="0"/>
            <a:lstStyle/>
            <a:p>
              <a:endParaRPr sz="2176"/>
            </a:p>
          </p:txBody>
        </p:sp>
        <p:sp>
          <p:nvSpPr>
            <p:cNvPr id="192" name="object 192"/>
            <p:cNvSpPr/>
            <p:nvPr/>
          </p:nvSpPr>
          <p:spPr>
            <a:xfrm>
              <a:off x="101473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19EC3"/>
            </a:solidFill>
          </p:spPr>
          <p:txBody>
            <a:bodyPr wrap="square" lIns="0" tIns="0" rIns="0" bIns="0" rtlCol="0"/>
            <a:lstStyle/>
            <a:p>
              <a:endParaRPr sz="2176"/>
            </a:p>
          </p:txBody>
        </p:sp>
        <p:sp>
          <p:nvSpPr>
            <p:cNvPr id="193" name="object 193"/>
            <p:cNvSpPr/>
            <p:nvPr/>
          </p:nvSpPr>
          <p:spPr>
            <a:xfrm>
              <a:off x="102362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19DC3"/>
            </a:solidFill>
          </p:spPr>
          <p:txBody>
            <a:bodyPr wrap="square" lIns="0" tIns="0" rIns="0" bIns="0" rtlCol="0"/>
            <a:lstStyle/>
            <a:p>
              <a:endParaRPr sz="2176"/>
            </a:p>
          </p:txBody>
        </p:sp>
        <p:sp>
          <p:nvSpPr>
            <p:cNvPr id="194" name="object 194"/>
            <p:cNvSpPr/>
            <p:nvPr/>
          </p:nvSpPr>
          <p:spPr>
            <a:xfrm>
              <a:off x="103378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19CC2"/>
            </a:solidFill>
          </p:spPr>
          <p:txBody>
            <a:bodyPr wrap="square" lIns="0" tIns="0" rIns="0" bIns="0" rtlCol="0"/>
            <a:lstStyle/>
            <a:p>
              <a:endParaRPr sz="2176"/>
            </a:p>
          </p:txBody>
        </p:sp>
        <p:sp>
          <p:nvSpPr>
            <p:cNvPr id="195" name="object 195"/>
            <p:cNvSpPr/>
            <p:nvPr/>
          </p:nvSpPr>
          <p:spPr>
            <a:xfrm>
              <a:off x="104267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19BC2"/>
            </a:solidFill>
          </p:spPr>
          <p:txBody>
            <a:bodyPr wrap="square" lIns="0" tIns="0" rIns="0" bIns="0" rtlCol="0"/>
            <a:lstStyle/>
            <a:p>
              <a:endParaRPr sz="2176"/>
            </a:p>
          </p:txBody>
        </p:sp>
        <p:sp>
          <p:nvSpPr>
            <p:cNvPr id="196" name="object 196"/>
            <p:cNvSpPr/>
            <p:nvPr/>
          </p:nvSpPr>
          <p:spPr>
            <a:xfrm>
              <a:off x="105156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19AC1"/>
            </a:solidFill>
          </p:spPr>
          <p:txBody>
            <a:bodyPr wrap="square" lIns="0" tIns="0" rIns="0" bIns="0" rtlCol="0"/>
            <a:lstStyle/>
            <a:p>
              <a:endParaRPr sz="2176"/>
            </a:p>
          </p:txBody>
        </p:sp>
        <p:sp>
          <p:nvSpPr>
            <p:cNvPr id="197" name="object 197"/>
            <p:cNvSpPr/>
            <p:nvPr/>
          </p:nvSpPr>
          <p:spPr>
            <a:xfrm>
              <a:off x="106172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299C1"/>
            </a:solidFill>
          </p:spPr>
          <p:txBody>
            <a:bodyPr wrap="square" lIns="0" tIns="0" rIns="0" bIns="0" rtlCol="0"/>
            <a:lstStyle/>
            <a:p>
              <a:endParaRPr sz="2176"/>
            </a:p>
          </p:txBody>
        </p:sp>
        <p:sp>
          <p:nvSpPr>
            <p:cNvPr id="198" name="object 198"/>
            <p:cNvSpPr/>
            <p:nvPr/>
          </p:nvSpPr>
          <p:spPr>
            <a:xfrm>
              <a:off x="107061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299C0"/>
            </a:solidFill>
          </p:spPr>
          <p:txBody>
            <a:bodyPr wrap="square" lIns="0" tIns="0" rIns="0" bIns="0" rtlCol="0"/>
            <a:lstStyle/>
            <a:p>
              <a:endParaRPr sz="2176"/>
            </a:p>
          </p:txBody>
        </p:sp>
        <p:sp>
          <p:nvSpPr>
            <p:cNvPr id="199" name="object 199"/>
            <p:cNvSpPr/>
            <p:nvPr/>
          </p:nvSpPr>
          <p:spPr>
            <a:xfrm>
              <a:off x="1079500" y="3047999"/>
              <a:ext cx="21590" cy="742950"/>
            </a:xfrm>
            <a:custGeom>
              <a:avLst/>
              <a:gdLst/>
              <a:ahLst/>
              <a:cxnLst/>
              <a:rect l="l" t="t" r="r" b="b"/>
              <a:pathLst>
                <a:path w="21590" h="742950">
                  <a:moveTo>
                    <a:pt x="21590" y="0"/>
                  </a:moveTo>
                  <a:lnTo>
                    <a:pt x="11430" y="0"/>
                  </a:lnTo>
                  <a:lnTo>
                    <a:pt x="8890" y="0"/>
                  </a:lnTo>
                  <a:lnTo>
                    <a:pt x="0" y="0"/>
                  </a:lnTo>
                  <a:lnTo>
                    <a:pt x="0" y="742950"/>
                  </a:lnTo>
                  <a:lnTo>
                    <a:pt x="8890" y="742950"/>
                  </a:lnTo>
                  <a:lnTo>
                    <a:pt x="11430" y="742950"/>
                  </a:lnTo>
                  <a:lnTo>
                    <a:pt x="21590" y="742950"/>
                  </a:lnTo>
                  <a:lnTo>
                    <a:pt x="21590" y="0"/>
                  </a:lnTo>
                  <a:close/>
                </a:path>
              </a:pathLst>
            </a:custGeom>
            <a:solidFill>
              <a:srgbClr val="4297C0"/>
            </a:solidFill>
          </p:spPr>
          <p:txBody>
            <a:bodyPr wrap="square" lIns="0" tIns="0" rIns="0" bIns="0" rtlCol="0"/>
            <a:lstStyle/>
            <a:p>
              <a:endParaRPr sz="2176"/>
            </a:p>
          </p:txBody>
        </p:sp>
        <p:sp>
          <p:nvSpPr>
            <p:cNvPr id="200" name="object 200"/>
            <p:cNvSpPr/>
            <p:nvPr/>
          </p:nvSpPr>
          <p:spPr>
            <a:xfrm>
              <a:off x="109855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296BF"/>
            </a:solidFill>
          </p:spPr>
          <p:txBody>
            <a:bodyPr wrap="square" lIns="0" tIns="0" rIns="0" bIns="0" rtlCol="0"/>
            <a:lstStyle/>
            <a:p>
              <a:endParaRPr sz="2176"/>
            </a:p>
          </p:txBody>
        </p:sp>
        <p:sp>
          <p:nvSpPr>
            <p:cNvPr id="201" name="object 201"/>
            <p:cNvSpPr/>
            <p:nvPr/>
          </p:nvSpPr>
          <p:spPr>
            <a:xfrm>
              <a:off x="110744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5BF"/>
            </a:solidFill>
          </p:spPr>
          <p:txBody>
            <a:bodyPr wrap="square" lIns="0" tIns="0" rIns="0" bIns="0" rtlCol="0"/>
            <a:lstStyle/>
            <a:p>
              <a:endParaRPr sz="2176"/>
            </a:p>
          </p:txBody>
        </p:sp>
        <p:sp>
          <p:nvSpPr>
            <p:cNvPr id="202" name="object 202"/>
            <p:cNvSpPr/>
            <p:nvPr/>
          </p:nvSpPr>
          <p:spPr>
            <a:xfrm>
              <a:off x="111633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394BE"/>
            </a:solidFill>
          </p:spPr>
          <p:txBody>
            <a:bodyPr wrap="square" lIns="0" tIns="0" rIns="0" bIns="0" rtlCol="0"/>
            <a:lstStyle/>
            <a:p>
              <a:endParaRPr sz="2176"/>
            </a:p>
          </p:txBody>
        </p:sp>
        <p:sp>
          <p:nvSpPr>
            <p:cNvPr id="203" name="object 203"/>
            <p:cNvSpPr/>
            <p:nvPr/>
          </p:nvSpPr>
          <p:spPr>
            <a:xfrm>
              <a:off x="112649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3BE"/>
            </a:solidFill>
          </p:spPr>
          <p:txBody>
            <a:bodyPr wrap="square" lIns="0" tIns="0" rIns="0" bIns="0" rtlCol="0"/>
            <a:lstStyle/>
            <a:p>
              <a:endParaRPr sz="2176"/>
            </a:p>
          </p:txBody>
        </p:sp>
        <p:sp>
          <p:nvSpPr>
            <p:cNvPr id="204" name="object 204"/>
            <p:cNvSpPr/>
            <p:nvPr/>
          </p:nvSpPr>
          <p:spPr>
            <a:xfrm>
              <a:off x="113538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2BD"/>
            </a:solidFill>
          </p:spPr>
          <p:txBody>
            <a:bodyPr wrap="square" lIns="0" tIns="0" rIns="0" bIns="0" rtlCol="0"/>
            <a:lstStyle/>
            <a:p>
              <a:endParaRPr sz="2176"/>
            </a:p>
          </p:txBody>
        </p:sp>
        <p:sp>
          <p:nvSpPr>
            <p:cNvPr id="205" name="object 205"/>
            <p:cNvSpPr/>
            <p:nvPr/>
          </p:nvSpPr>
          <p:spPr>
            <a:xfrm>
              <a:off x="114427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391BD"/>
            </a:solidFill>
          </p:spPr>
          <p:txBody>
            <a:bodyPr wrap="square" lIns="0" tIns="0" rIns="0" bIns="0" rtlCol="0"/>
            <a:lstStyle/>
            <a:p>
              <a:endParaRPr sz="2176"/>
            </a:p>
          </p:txBody>
        </p:sp>
        <p:sp>
          <p:nvSpPr>
            <p:cNvPr id="206" name="object 206"/>
            <p:cNvSpPr/>
            <p:nvPr/>
          </p:nvSpPr>
          <p:spPr>
            <a:xfrm>
              <a:off x="115443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390BD"/>
            </a:solidFill>
          </p:spPr>
          <p:txBody>
            <a:bodyPr wrap="square" lIns="0" tIns="0" rIns="0" bIns="0" rtlCol="0"/>
            <a:lstStyle/>
            <a:p>
              <a:endParaRPr sz="2176"/>
            </a:p>
          </p:txBody>
        </p:sp>
        <p:sp>
          <p:nvSpPr>
            <p:cNvPr id="207" name="object 207"/>
            <p:cNvSpPr/>
            <p:nvPr/>
          </p:nvSpPr>
          <p:spPr>
            <a:xfrm>
              <a:off x="116332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490BC"/>
            </a:solidFill>
          </p:spPr>
          <p:txBody>
            <a:bodyPr wrap="square" lIns="0" tIns="0" rIns="0" bIns="0" rtlCol="0"/>
            <a:lstStyle/>
            <a:p>
              <a:endParaRPr sz="2176"/>
            </a:p>
          </p:txBody>
        </p:sp>
        <p:sp>
          <p:nvSpPr>
            <p:cNvPr id="208" name="object 208"/>
            <p:cNvSpPr/>
            <p:nvPr/>
          </p:nvSpPr>
          <p:spPr>
            <a:xfrm>
              <a:off x="1172209"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48FBC"/>
            </a:solidFill>
          </p:spPr>
          <p:txBody>
            <a:bodyPr wrap="square" lIns="0" tIns="0" rIns="0" bIns="0" rtlCol="0"/>
            <a:lstStyle/>
            <a:p>
              <a:endParaRPr sz="2176"/>
            </a:p>
          </p:txBody>
        </p:sp>
        <p:sp>
          <p:nvSpPr>
            <p:cNvPr id="209" name="object 209"/>
            <p:cNvSpPr/>
            <p:nvPr/>
          </p:nvSpPr>
          <p:spPr>
            <a:xfrm>
              <a:off x="118110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48EBB"/>
            </a:solidFill>
          </p:spPr>
          <p:txBody>
            <a:bodyPr wrap="square" lIns="0" tIns="0" rIns="0" bIns="0" rtlCol="0"/>
            <a:lstStyle/>
            <a:p>
              <a:endParaRPr sz="2176"/>
            </a:p>
          </p:txBody>
        </p:sp>
        <p:sp>
          <p:nvSpPr>
            <p:cNvPr id="210" name="object 210"/>
            <p:cNvSpPr/>
            <p:nvPr/>
          </p:nvSpPr>
          <p:spPr>
            <a:xfrm>
              <a:off x="118999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48DBB"/>
            </a:solidFill>
          </p:spPr>
          <p:txBody>
            <a:bodyPr wrap="square" lIns="0" tIns="0" rIns="0" bIns="0" rtlCol="0"/>
            <a:lstStyle/>
            <a:p>
              <a:endParaRPr sz="2176"/>
            </a:p>
          </p:txBody>
        </p:sp>
        <p:sp>
          <p:nvSpPr>
            <p:cNvPr id="211" name="object 211"/>
            <p:cNvSpPr/>
            <p:nvPr/>
          </p:nvSpPr>
          <p:spPr>
            <a:xfrm>
              <a:off x="120015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48CBA"/>
            </a:solidFill>
          </p:spPr>
          <p:txBody>
            <a:bodyPr wrap="square" lIns="0" tIns="0" rIns="0" bIns="0" rtlCol="0"/>
            <a:lstStyle/>
            <a:p>
              <a:endParaRPr sz="2176"/>
            </a:p>
          </p:txBody>
        </p:sp>
        <p:sp>
          <p:nvSpPr>
            <p:cNvPr id="212" name="object 212"/>
            <p:cNvSpPr/>
            <p:nvPr/>
          </p:nvSpPr>
          <p:spPr>
            <a:xfrm>
              <a:off x="120904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58BBA"/>
            </a:solidFill>
          </p:spPr>
          <p:txBody>
            <a:bodyPr wrap="square" lIns="0" tIns="0" rIns="0" bIns="0" rtlCol="0"/>
            <a:lstStyle/>
            <a:p>
              <a:endParaRPr sz="2176"/>
            </a:p>
          </p:txBody>
        </p:sp>
        <p:sp>
          <p:nvSpPr>
            <p:cNvPr id="213" name="object 213"/>
            <p:cNvSpPr/>
            <p:nvPr/>
          </p:nvSpPr>
          <p:spPr>
            <a:xfrm>
              <a:off x="121920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58ABA"/>
            </a:solidFill>
          </p:spPr>
          <p:txBody>
            <a:bodyPr wrap="square" lIns="0" tIns="0" rIns="0" bIns="0" rtlCol="0"/>
            <a:lstStyle/>
            <a:p>
              <a:endParaRPr sz="2176"/>
            </a:p>
          </p:txBody>
        </p:sp>
        <p:sp>
          <p:nvSpPr>
            <p:cNvPr id="214" name="object 214"/>
            <p:cNvSpPr/>
            <p:nvPr/>
          </p:nvSpPr>
          <p:spPr>
            <a:xfrm>
              <a:off x="122809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589B9"/>
            </a:solidFill>
          </p:spPr>
          <p:txBody>
            <a:bodyPr wrap="square" lIns="0" tIns="0" rIns="0" bIns="0" rtlCol="0"/>
            <a:lstStyle/>
            <a:p>
              <a:endParaRPr sz="2176"/>
            </a:p>
          </p:txBody>
        </p:sp>
        <p:sp>
          <p:nvSpPr>
            <p:cNvPr id="215" name="object 215"/>
            <p:cNvSpPr/>
            <p:nvPr/>
          </p:nvSpPr>
          <p:spPr>
            <a:xfrm>
              <a:off x="123698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588B9"/>
            </a:solidFill>
          </p:spPr>
          <p:txBody>
            <a:bodyPr wrap="square" lIns="0" tIns="0" rIns="0" bIns="0" rtlCol="0"/>
            <a:lstStyle/>
            <a:p>
              <a:endParaRPr sz="2176"/>
            </a:p>
          </p:txBody>
        </p:sp>
        <p:sp>
          <p:nvSpPr>
            <p:cNvPr id="216" name="object 216"/>
            <p:cNvSpPr/>
            <p:nvPr/>
          </p:nvSpPr>
          <p:spPr>
            <a:xfrm>
              <a:off x="124587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588B8"/>
            </a:solidFill>
          </p:spPr>
          <p:txBody>
            <a:bodyPr wrap="square" lIns="0" tIns="0" rIns="0" bIns="0" rtlCol="0"/>
            <a:lstStyle/>
            <a:p>
              <a:endParaRPr sz="2176"/>
            </a:p>
          </p:txBody>
        </p:sp>
        <p:sp>
          <p:nvSpPr>
            <p:cNvPr id="217" name="object 217"/>
            <p:cNvSpPr/>
            <p:nvPr/>
          </p:nvSpPr>
          <p:spPr>
            <a:xfrm>
              <a:off x="1254759"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587B8"/>
            </a:solidFill>
          </p:spPr>
          <p:txBody>
            <a:bodyPr wrap="square" lIns="0" tIns="0" rIns="0" bIns="0" rtlCol="0"/>
            <a:lstStyle/>
            <a:p>
              <a:endParaRPr sz="2176"/>
            </a:p>
          </p:txBody>
        </p:sp>
        <p:sp>
          <p:nvSpPr>
            <p:cNvPr id="218" name="object 218"/>
            <p:cNvSpPr/>
            <p:nvPr/>
          </p:nvSpPr>
          <p:spPr>
            <a:xfrm>
              <a:off x="126492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6B7"/>
            </a:solidFill>
          </p:spPr>
          <p:txBody>
            <a:bodyPr wrap="square" lIns="0" tIns="0" rIns="0" bIns="0" rtlCol="0"/>
            <a:lstStyle/>
            <a:p>
              <a:endParaRPr sz="2176"/>
            </a:p>
          </p:txBody>
        </p:sp>
        <p:sp>
          <p:nvSpPr>
            <p:cNvPr id="219" name="object 219"/>
            <p:cNvSpPr/>
            <p:nvPr/>
          </p:nvSpPr>
          <p:spPr>
            <a:xfrm>
              <a:off x="1273809"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5B7"/>
            </a:solidFill>
          </p:spPr>
          <p:txBody>
            <a:bodyPr wrap="square" lIns="0" tIns="0" rIns="0" bIns="0" rtlCol="0"/>
            <a:lstStyle/>
            <a:p>
              <a:endParaRPr sz="2176"/>
            </a:p>
          </p:txBody>
        </p:sp>
        <p:sp>
          <p:nvSpPr>
            <p:cNvPr id="220" name="object 220"/>
            <p:cNvSpPr/>
            <p:nvPr/>
          </p:nvSpPr>
          <p:spPr>
            <a:xfrm>
              <a:off x="128270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684B6"/>
            </a:solidFill>
          </p:spPr>
          <p:txBody>
            <a:bodyPr wrap="square" lIns="0" tIns="0" rIns="0" bIns="0" rtlCol="0"/>
            <a:lstStyle/>
            <a:p>
              <a:endParaRPr sz="2176"/>
            </a:p>
          </p:txBody>
        </p:sp>
        <p:sp>
          <p:nvSpPr>
            <p:cNvPr id="221" name="object 221"/>
            <p:cNvSpPr/>
            <p:nvPr/>
          </p:nvSpPr>
          <p:spPr>
            <a:xfrm>
              <a:off x="1292859"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3B6"/>
            </a:solidFill>
          </p:spPr>
          <p:txBody>
            <a:bodyPr wrap="square" lIns="0" tIns="0" rIns="0" bIns="0" rtlCol="0"/>
            <a:lstStyle/>
            <a:p>
              <a:endParaRPr sz="2176"/>
            </a:p>
          </p:txBody>
        </p:sp>
        <p:sp>
          <p:nvSpPr>
            <p:cNvPr id="222" name="object 222"/>
            <p:cNvSpPr/>
            <p:nvPr/>
          </p:nvSpPr>
          <p:spPr>
            <a:xfrm>
              <a:off x="1301750" y="3048000"/>
              <a:ext cx="11430" cy="742950"/>
            </a:xfrm>
            <a:custGeom>
              <a:avLst/>
              <a:gdLst/>
              <a:ahLst/>
              <a:cxnLst/>
              <a:rect l="l" t="t" r="r" b="b"/>
              <a:pathLst>
                <a:path w="11430" h="742950">
                  <a:moveTo>
                    <a:pt x="11430" y="0"/>
                  </a:moveTo>
                  <a:lnTo>
                    <a:pt x="0" y="0"/>
                  </a:lnTo>
                  <a:lnTo>
                    <a:pt x="0" y="742950"/>
                  </a:lnTo>
                  <a:lnTo>
                    <a:pt x="11430" y="742950"/>
                  </a:lnTo>
                  <a:lnTo>
                    <a:pt x="11430" y="0"/>
                  </a:lnTo>
                  <a:close/>
                </a:path>
              </a:pathLst>
            </a:custGeom>
            <a:solidFill>
              <a:srgbClr val="4682B6"/>
            </a:solidFill>
          </p:spPr>
          <p:txBody>
            <a:bodyPr wrap="square" lIns="0" tIns="0" rIns="0" bIns="0" rtlCol="0"/>
            <a:lstStyle/>
            <a:p>
              <a:endParaRPr sz="2176"/>
            </a:p>
          </p:txBody>
        </p:sp>
        <p:sp>
          <p:nvSpPr>
            <p:cNvPr id="223" name="object 223"/>
            <p:cNvSpPr/>
            <p:nvPr/>
          </p:nvSpPr>
          <p:spPr>
            <a:xfrm>
              <a:off x="131064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781B5"/>
            </a:solidFill>
          </p:spPr>
          <p:txBody>
            <a:bodyPr wrap="square" lIns="0" tIns="0" rIns="0" bIns="0" rtlCol="0"/>
            <a:lstStyle/>
            <a:p>
              <a:endParaRPr sz="2176"/>
            </a:p>
          </p:txBody>
        </p:sp>
        <p:sp>
          <p:nvSpPr>
            <p:cNvPr id="224" name="object 224"/>
            <p:cNvSpPr/>
            <p:nvPr/>
          </p:nvSpPr>
          <p:spPr>
            <a:xfrm>
              <a:off x="131953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780B5"/>
            </a:solidFill>
          </p:spPr>
          <p:txBody>
            <a:bodyPr wrap="square" lIns="0" tIns="0" rIns="0" bIns="0" rtlCol="0"/>
            <a:lstStyle/>
            <a:p>
              <a:endParaRPr sz="2176"/>
            </a:p>
          </p:txBody>
        </p:sp>
        <p:sp>
          <p:nvSpPr>
            <p:cNvPr id="225" name="object 225"/>
            <p:cNvSpPr/>
            <p:nvPr/>
          </p:nvSpPr>
          <p:spPr>
            <a:xfrm>
              <a:off x="132969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780B4"/>
            </a:solidFill>
          </p:spPr>
          <p:txBody>
            <a:bodyPr wrap="square" lIns="0" tIns="0" rIns="0" bIns="0" rtlCol="0"/>
            <a:lstStyle/>
            <a:p>
              <a:endParaRPr sz="2176"/>
            </a:p>
          </p:txBody>
        </p:sp>
        <p:sp>
          <p:nvSpPr>
            <p:cNvPr id="226" name="object 226"/>
            <p:cNvSpPr/>
            <p:nvPr/>
          </p:nvSpPr>
          <p:spPr>
            <a:xfrm>
              <a:off x="1338580" y="3048000"/>
              <a:ext cx="11430" cy="742950"/>
            </a:xfrm>
            <a:custGeom>
              <a:avLst/>
              <a:gdLst/>
              <a:ahLst/>
              <a:cxnLst/>
              <a:rect l="l" t="t" r="r" b="b"/>
              <a:pathLst>
                <a:path w="11430" h="742950">
                  <a:moveTo>
                    <a:pt x="11429" y="0"/>
                  </a:moveTo>
                  <a:lnTo>
                    <a:pt x="0" y="0"/>
                  </a:lnTo>
                  <a:lnTo>
                    <a:pt x="0" y="742950"/>
                  </a:lnTo>
                  <a:lnTo>
                    <a:pt x="11429" y="742950"/>
                  </a:lnTo>
                  <a:lnTo>
                    <a:pt x="11429" y="0"/>
                  </a:lnTo>
                  <a:close/>
                </a:path>
              </a:pathLst>
            </a:custGeom>
            <a:solidFill>
              <a:srgbClr val="477FB4"/>
            </a:solidFill>
          </p:spPr>
          <p:txBody>
            <a:bodyPr wrap="square" lIns="0" tIns="0" rIns="0" bIns="0" rtlCol="0"/>
            <a:lstStyle/>
            <a:p>
              <a:endParaRPr sz="2176"/>
            </a:p>
          </p:txBody>
        </p:sp>
        <p:sp>
          <p:nvSpPr>
            <p:cNvPr id="227" name="object 227"/>
            <p:cNvSpPr/>
            <p:nvPr/>
          </p:nvSpPr>
          <p:spPr>
            <a:xfrm>
              <a:off x="1347470" y="3048000"/>
              <a:ext cx="12700" cy="742950"/>
            </a:xfrm>
            <a:custGeom>
              <a:avLst/>
              <a:gdLst/>
              <a:ahLst/>
              <a:cxnLst/>
              <a:rect l="l" t="t" r="r" b="b"/>
              <a:pathLst>
                <a:path w="12700" h="742950">
                  <a:moveTo>
                    <a:pt x="12700" y="0"/>
                  </a:moveTo>
                  <a:lnTo>
                    <a:pt x="0" y="0"/>
                  </a:lnTo>
                  <a:lnTo>
                    <a:pt x="0" y="742950"/>
                  </a:lnTo>
                  <a:lnTo>
                    <a:pt x="12700" y="742950"/>
                  </a:lnTo>
                  <a:lnTo>
                    <a:pt x="12700" y="0"/>
                  </a:lnTo>
                  <a:close/>
                </a:path>
              </a:pathLst>
            </a:custGeom>
            <a:solidFill>
              <a:srgbClr val="477EB3"/>
            </a:solidFill>
          </p:spPr>
          <p:txBody>
            <a:bodyPr wrap="square" lIns="0" tIns="0" rIns="0" bIns="0" rtlCol="0"/>
            <a:lstStyle/>
            <a:p>
              <a:endParaRPr sz="2176"/>
            </a:p>
          </p:txBody>
        </p:sp>
        <p:sp>
          <p:nvSpPr>
            <p:cNvPr id="228" name="object 228"/>
            <p:cNvSpPr/>
            <p:nvPr/>
          </p:nvSpPr>
          <p:spPr>
            <a:xfrm>
              <a:off x="1357630" y="3048000"/>
              <a:ext cx="11430" cy="742950"/>
            </a:xfrm>
            <a:custGeom>
              <a:avLst/>
              <a:gdLst/>
              <a:ahLst/>
              <a:cxnLst/>
              <a:rect l="l" t="t" r="r" b="b"/>
              <a:pathLst>
                <a:path w="11430" h="742950">
                  <a:moveTo>
                    <a:pt x="0" y="742950"/>
                  </a:moveTo>
                  <a:lnTo>
                    <a:pt x="11429" y="742950"/>
                  </a:lnTo>
                  <a:lnTo>
                    <a:pt x="11429" y="0"/>
                  </a:lnTo>
                  <a:lnTo>
                    <a:pt x="0" y="0"/>
                  </a:lnTo>
                  <a:lnTo>
                    <a:pt x="0" y="742950"/>
                  </a:lnTo>
                  <a:close/>
                </a:path>
              </a:pathLst>
            </a:custGeom>
            <a:solidFill>
              <a:srgbClr val="477DB3"/>
            </a:solidFill>
          </p:spPr>
          <p:txBody>
            <a:bodyPr wrap="square" lIns="0" tIns="0" rIns="0" bIns="0" rtlCol="0"/>
            <a:lstStyle/>
            <a:p>
              <a:endParaRPr sz="2176"/>
            </a:p>
          </p:txBody>
        </p:sp>
        <p:sp>
          <p:nvSpPr>
            <p:cNvPr id="229" name="object 229"/>
            <p:cNvSpPr/>
            <p:nvPr/>
          </p:nvSpPr>
          <p:spPr>
            <a:xfrm>
              <a:off x="1366520" y="3047999"/>
              <a:ext cx="11430" cy="742950"/>
            </a:xfrm>
            <a:custGeom>
              <a:avLst/>
              <a:gdLst/>
              <a:ahLst/>
              <a:cxnLst/>
              <a:rect l="l" t="t" r="r" b="b"/>
              <a:pathLst>
                <a:path w="11430" h="742950">
                  <a:moveTo>
                    <a:pt x="11430" y="17780"/>
                  </a:moveTo>
                  <a:lnTo>
                    <a:pt x="6388" y="17780"/>
                  </a:lnTo>
                  <a:lnTo>
                    <a:pt x="6388" y="0"/>
                  </a:lnTo>
                  <a:lnTo>
                    <a:pt x="0" y="0"/>
                  </a:lnTo>
                  <a:lnTo>
                    <a:pt x="0" y="17780"/>
                  </a:lnTo>
                  <a:lnTo>
                    <a:pt x="0" y="732790"/>
                  </a:lnTo>
                  <a:lnTo>
                    <a:pt x="0" y="742950"/>
                  </a:lnTo>
                  <a:lnTo>
                    <a:pt x="8712" y="742950"/>
                  </a:lnTo>
                  <a:lnTo>
                    <a:pt x="8712" y="732790"/>
                  </a:lnTo>
                  <a:lnTo>
                    <a:pt x="11430" y="732790"/>
                  </a:lnTo>
                  <a:lnTo>
                    <a:pt x="11430" y="17780"/>
                  </a:lnTo>
                  <a:close/>
                </a:path>
              </a:pathLst>
            </a:custGeom>
            <a:solidFill>
              <a:srgbClr val="487CB3"/>
            </a:solidFill>
          </p:spPr>
          <p:txBody>
            <a:bodyPr wrap="square" lIns="0" tIns="0" rIns="0" bIns="0" rtlCol="0"/>
            <a:lstStyle/>
            <a:p>
              <a:endParaRPr sz="2176"/>
            </a:p>
          </p:txBody>
        </p:sp>
        <p:sp>
          <p:nvSpPr>
            <p:cNvPr id="230" name="object 230"/>
            <p:cNvSpPr/>
            <p:nvPr/>
          </p:nvSpPr>
          <p:spPr>
            <a:xfrm>
              <a:off x="1375409" y="3061222"/>
              <a:ext cx="11430" cy="724535"/>
            </a:xfrm>
            <a:custGeom>
              <a:avLst/>
              <a:gdLst/>
              <a:ahLst/>
              <a:cxnLst/>
              <a:rect l="l" t="t" r="r" b="b"/>
              <a:pathLst>
                <a:path w="11430" h="724535">
                  <a:moveTo>
                    <a:pt x="0" y="0"/>
                  </a:moveTo>
                  <a:lnTo>
                    <a:pt x="0" y="724358"/>
                  </a:lnTo>
                  <a:lnTo>
                    <a:pt x="11430" y="704441"/>
                  </a:lnTo>
                  <a:lnTo>
                    <a:pt x="11430" y="19834"/>
                  </a:lnTo>
                  <a:lnTo>
                    <a:pt x="0" y="0"/>
                  </a:lnTo>
                  <a:close/>
                </a:path>
              </a:pathLst>
            </a:custGeom>
            <a:solidFill>
              <a:srgbClr val="487BB2"/>
            </a:solidFill>
          </p:spPr>
          <p:txBody>
            <a:bodyPr wrap="square" lIns="0" tIns="0" rIns="0" bIns="0" rtlCol="0"/>
            <a:lstStyle/>
            <a:p>
              <a:endParaRPr sz="2176"/>
            </a:p>
          </p:txBody>
        </p:sp>
        <p:sp>
          <p:nvSpPr>
            <p:cNvPr id="231" name="object 231"/>
            <p:cNvSpPr/>
            <p:nvPr/>
          </p:nvSpPr>
          <p:spPr>
            <a:xfrm>
              <a:off x="1384300" y="3076649"/>
              <a:ext cx="12700" cy="694055"/>
            </a:xfrm>
            <a:custGeom>
              <a:avLst/>
              <a:gdLst/>
              <a:ahLst/>
              <a:cxnLst/>
              <a:rect l="l" t="t" r="r" b="b"/>
              <a:pathLst>
                <a:path w="12700" h="694054">
                  <a:moveTo>
                    <a:pt x="0" y="0"/>
                  </a:moveTo>
                  <a:lnTo>
                    <a:pt x="0" y="693440"/>
                  </a:lnTo>
                  <a:lnTo>
                    <a:pt x="12700" y="671310"/>
                  </a:lnTo>
                  <a:lnTo>
                    <a:pt x="12700" y="22038"/>
                  </a:lnTo>
                  <a:lnTo>
                    <a:pt x="0" y="0"/>
                  </a:lnTo>
                  <a:close/>
                </a:path>
              </a:pathLst>
            </a:custGeom>
            <a:solidFill>
              <a:srgbClr val="487AB2"/>
            </a:solidFill>
          </p:spPr>
          <p:txBody>
            <a:bodyPr wrap="square" lIns="0" tIns="0" rIns="0" bIns="0" rtlCol="0"/>
            <a:lstStyle/>
            <a:p>
              <a:endParaRPr sz="2176"/>
            </a:p>
          </p:txBody>
        </p:sp>
        <p:sp>
          <p:nvSpPr>
            <p:cNvPr id="232" name="object 232"/>
            <p:cNvSpPr/>
            <p:nvPr/>
          </p:nvSpPr>
          <p:spPr>
            <a:xfrm>
              <a:off x="1394459" y="3094280"/>
              <a:ext cx="11430" cy="658495"/>
            </a:xfrm>
            <a:custGeom>
              <a:avLst/>
              <a:gdLst/>
              <a:ahLst/>
              <a:cxnLst/>
              <a:rect l="l" t="t" r="r" b="b"/>
              <a:pathLst>
                <a:path w="11430" h="658495">
                  <a:moveTo>
                    <a:pt x="0" y="0"/>
                  </a:moveTo>
                  <a:lnTo>
                    <a:pt x="0" y="658105"/>
                  </a:lnTo>
                  <a:lnTo>
                    <a:pt x="11430" y="638188"/>
                  </a:lnTo>
                  <a:lnTo>
                    <a:pt x="11430" y="19834"/>
                  </a:lnTo>
                  <a:lnTo>
                    <a:pt x="0" y="0"/>
                  </a:lnTo>
                  <a:close/>
                </a:path>
              </a:pathLst>
            </a:custGeom>
            <a:solidFill>
              <a:srgbClr val="4879B1"/>
            </a:solidFill>
          </p:spPr>
          <p:txBody>
            <a:bodyPr wrap="square" lIns="0" tIns="0" rIns="0" bIns="0" rtlCol="0"/>
            <a:lstStyle/>
            <a:p>
              <a:endParaRPr sz="2176"/>
            </a:p>
          </p:txBody>
        </p:sp>
        <p:sp>
          <p:nvSpPr>
            <p:cNvPr id="233" name="object 233"/>
            <p:cNvSpPr/>
            <p:nvPr/>
          </p:nvSpPr>
          <p:spPr>
            <a:xfrm>
              <a:off x="1403350" y="3109707"/>
              <a:ext cx="11430" cy="627380"/>
            </a:xfrm>
            <a:custGeom>
              <a:avLst/>
              <a:gdLst/>
              <a:ahLst/>
              <a:cxnLst/>
              <a:rect l="l" t="t" r="r" b="b"/>
              <a:pathLst>
                <a:path w="11430" h="627379">
                  <a:moveTo>
                    <a:pt x="0" y="0"/>
                  </a:moveTo>
                  <a:lnTo>
                    <a:pt x="0" y="627188"/>
                  </a:lnTo>
                  <a:lnTo>
                    <a:pt x="11430" y="607271"/>
                  </a:lnTo>
                  <a:lnTo>
                    <a:pt x="11430" y="19834"/>
                  </a:lnTo>
                  <a:lnTo>
                    <a:pt x="0" y="0"/>
                  </a:lnTo>
                  <a:close/>
                </a:path>
              </a:pathLst>
            </a:custGeom>
            <a:solidFill>
              <a:srgbClr val="4878B1"/>
            </a:solidFill>
          </p:spPr>
          <p:txBody>
            <a:bodyPr wrap="square" lIns="0" tIns="0" rIns="0" bIns="0" rtlCol="0"/>
            <a:lstStyle/>
            <a:p>
              <a:endParaRPr sz="2176"/>
            </a:p>
          </p:txBody>
        </p:sp>
        <p:sp>
          <p:nvSpPr>
            <p:cNvPr id="234" name="object 234"/>
            <p:cNvSpPr/>
            <p:nvPr/>
          </p:nvSpPr>
          <p:spPr>
            <a:xfrm>
              <a:off x="1412240" y="3125133"/>
              <a:ext cx="12700" cy="596265"/>
            </a:xfrm>
            <a:custGeom>
              <a:avLst/>
              <a:gdLst/>
              <a:ahLst/>
              <a:cxnLst/>
              <a:rect l="l" t="t" r="r" b="b"/>
              <a:pathLst>
                <a:path w="12700" h="596264">
                  <a:moveTo>
                    <a:pt x="0" y="0"/>
                  </a:moveTo>
                  <a:lnTo>
                    <a:pt x="0" y="596270"/>
                  </a:lnTo>
                  <a:lnTo>
                    <a:pt x="12700" y="574140"/>
                  </a:lnTo>
                  <a:lnTo>
                    <a:pt x="12700" y="22038"/>
                  </a:lnTo>
                  <a:lnTo>
                    <a:pt x="0" y="0"/>
                  </a:lnTo>
                  <a:close/>
                </a:path>
              </a:pathLst>
            </a:custGeom>
            <a:solidFill>
              <a:srgbClr val="4978B0"/>
            </a:solidFill>
          </p:spPr>
          <p:txBody>
            <a:bodyPr wrap="square" lIns="0" tIns="0" rIns="0" bIns="0" rtlCol="0"/>
            <a:lstStyle/>
            <a:p>
              <a:endParaRPr sz="2176"/>
            </a:p>
          </p:txBody>
        </p:sp>
        <p:sp>
          <p:nvSpPr>
            <p:cNvPr id="235" name="object 235"/>
            <p:cNvSpPr/>
            <p:nvPr/>
          </p:nvSpPr>
          <p:spPr>
            <a:xfrm>
              <a:off x="1422400" y="3142764"/>
              <a:ext cx="11430" cy="561340"/>
            </a:xfrm>
            <a:custGeom>
              <a:avLst/>
              <a:gdLst/>
              <a:ahLst/>
              <a:cxnLst/>
              <a:rect l="l" t="t" r="r" b="b"/>
              <a:pathLst>
                <a:path w="11430" h="561339">
                  <a:moveTo>
                    <a:pt x="0" y="0"/>
                  </a:moveTo>
                  <a:lnTo>
                    <a:pt x="0" y="560935"/>
                  </a:lnTo>
                  <a:lnTo>
                    <a:pt x="11430" y="541018"/>
                  </a:lnTo>
                  <a:lnTo>
                    <a:pt x="11430" y="19834"/>
                  </a:lnTo>
                  <a:lnTo>
                    <a:pt x="0" y="0"/>
                  </a:lnTo>
                  <a:close/>
                </a:path>
              </a:pathLst>
            </a:custGeom>
            <a:solidFill>
              <a:srgbClr val="4977B0"/>
            </a:solidFill>
          </p:spPr>
          <p:txBody>
            <a:bodyPr wrap="square" lIns="0" tIns="0" rIns="0" bIns="0" rtlCol="0"/>
            <a:lstStyle/>
            <a:p>
              <a:endParaRPr sz="2176"/>
            </a:p>
          </p:txBody>
        </p:sp>
        <p:sp>
          <p:nvSpPr>
            <p:cNvPr id="236" name="object 236"/>
            <p:cNvSpPr/>
            <p:nvPr/>
          </p:nvSpPr>
          <p:spPr>
            <a:xfrm>
              <a:off x="1431290" y="3158191"/>
              <a:ext cx="11430" cy="530225"/>
            </a:xfrm>
            <a:custGeom>
              <a:avLst/>
              <a:gdLst/>
              <a:ahLst/>
              <a:cxnLst/>
              <a:rect l="l" t="t" r="r" b="b"/>
              <a:pathLst>
                <a:path w="11430" h="530225">
                  <a:moveTo>
                    <a:pt x="0" y="0"/>
                  </a:moveTo>
                  <a:lnTo>
                    <a:pt x="0" y="530018"/>
                  </a:lnTo>
                  <a:lnTo>
                    <a:pt x="11429" y="510101"/>
                  </a:lnTo>
                  <a:lnTo>
                    <a:pt x="11429" y="19834"/>
                  </a:lnTo>
                  <a:lnTo>
                    <a:pt x="0" y="0"/>
                  </a:lnTo>
                  <a:close/>
                </a:path>
              </a:pathLst>
            </a:custGeom>
            <a:solidFill>
              <a:srgbClr val="4976B0"/>
            </a:solidFill>
          </p:spPr>
          <p:txBody>
            <a:bodyPr wrap="square" lIns="0" tIns="0" rIns="0" bIns="0" rtlCol="0"/>
            <a:lstStyle/>
            <a:p>
              <a:endParaRPr sz="2176"/>
            </a:p>
          </p:txBody>
        </p:sp>
        <p:sp>
          <p:nvSpPr>
            <p:cNvPr id="237" name="object 237"/>
            <p:cNvSpPr/>
            <p:nvPr/>
          </p:nvSpPr>
          <p:spPr>
            <a:xfrm>
              <a:off x="1440180" y="3173617"/>
              <a:ext cx="11430" cy="499109"/>
            </a:xfrm>
            <a:custGeom>
              <a:avLst/>
              <a:gdLst/>
              <a:ahLst/>
              <a:cxnLst/>
              <a:rect l="l" t="t" r="r" b="b"/>
              <a:pathLst>
                <a:path w="11430" h="499110">
                  <a:moveTo>
                    <a:pt x="0" y="0"/>
                  </a:moveTo>
                  <a:lnTo>
                    <a:pt x="0" y="499100"/>
                  </a:lnTo>
                  <a:lnTo>
                    <a:pt x="11429" y="479183"/>
                  </a:lnTo>
                  <a:lnTo>
                    <a:pt x="11429" y="19834"/>
                  </a:lnTo>
                  <a:lnTo>
                    <a:pt x="0" y="0"/>
                  </a:lnTo>
                  <a:close/>
                </a:path>
              </a:pathLst>
            </a:custGeom>
            <a:solidFill>
              <a:srgbClr val="4975AF"/>
            </a:solidFill>
          </p:spPr>
          <p:txBody>
            <a:bodyPr wrap="square" lIns="0" tIns="0" rIns="0" bIns="0" rtlCol="0"/>
            <a:lstStyle/>
            <a:p>
              <a:endParaRPr sz="2176"/>
            </a:p>
          </p:txBody>
        </p:sp>
        <p:sp>
          <p:nvSpPr>
            <p:cNvPr id="238" name="object 238"/>
            <p:cNvSpPr/>
            <p:nvPr/>
          </p:nvSpPr>
          <p:spPr>
            <a:xfrm>
              <a:off x="1450340" y="3191248"/>
              <a:ext cx="11430" cy="464184"/>
            </a:xfrm>
            <a:custGeom>
              <a:avLst/>
              <a:gdLst/>
              <a:ahLst/>
              <a:cxnLst/>
              <a:rect l="l" t="t" r="r" b="b"/>
              <a:pathLst>
                <a:path w="11430" h="464185">
                  <a:moveTo>
                    <a:pt x="0" y="0"/>
                  </a:moveTo>
                  <a:lnTo>
                    <a:pt x="0" y="463765"/>
                  </a:lnTo>
                  <a:lnTo>
                    <a:pt x="11429" y="443848"/>
                  </a:lnTo>
                  <a:lnTo>
                    <a:pt x="11429" y="19834"/>
                  </a:lnTo>
                  <a:lnTo>
                    <a:pt x="0" y="0"/>
                  </a:lnTo>
                  <a:close/>
                </a:path>
              </a:pathLst>
            </a:custGeom>
            <a:solidFill>
              <a:srgbClr val="4974AF"/>
            </a:solidFill>
          </p:spPr>
          <p:txBody>
            <a:bodyPr wrap="square" lIns="0" tIns="0" rIns="0" bIns="0" rtlCol="0"/>
            <a:lstStyle/>
            <a:p>
              <a:endParaRPr sz="2176"/>
            </a:p>
          </p:txBody>
        </p:sp>
        <p:sp>
          <p:nvSpPr>
            <p:cNvPr id="239" name="object 239"/>
            <p:cNvSpPr/>
            <p:nvPr/>
          </p:nvSpPr>
          <p:spPr>
            <a:xfrm>
              <a:off x="1459230" y="3206675"/>
              <a:ext cx="11430" cy="433070"/>
            </a:xfrm>
            <a:custGeom>
              <a:avLst/>
              <a:gdLst/>
              <a:ahLst/>
              <a:cxnLst/>
              <a:rect l="l" t="t" r="r" b="b"/>
              <a:pathLst>
                <a:path w="11430" h="433070">
                  <a:moveTo>
                    <a:pt x="0" y="0"/>
                  </a:moveTo>
                  <a:lnTo>
                    <a:pt x="0" y="432848"/>
                  </a:lnTo>
                  <a:lnTo>
                    <a:pt x="11429" y="412931"/>
                  </a:lnTo>
                  <a:lnTo>
                    <a:pt x="11429" y="19834"/>
                  </a:lnTo>
                  <a:lnTo>
                    <a:pt x="0" y="0"/>
                  </a:lnTo>
                  <a:close/>
                </a:path>
              </a:pathLst>
            </a:custGeom>
            <a:solidFill>
              <a:srgbClr val="4973AE"/>
            </a:solidFill>
          </p:spPr>
          <p:txBody>
            <a:bodyPr wrap="square" lIns="0" tIns="0" rIns="0" bIns="0" rtlCol="0"/>
            <a:lstStyle/>
            <a:p>
              <a:endParaRPr sz="2176"/>
            </a:p>
          </p:txBody>
        </p:sp>
        <p:sp>
          <p:nvSpPr>
            <p:cNvPr id="240" name="object 240"/>
            <p:cNvSpPr/>
            <p:nvPr/>
          </p:nvSpPr>
          <p:spPr>
            <a:xfrm>
              <a:off x="1468120" y="3222102"/>
              <a:ext cx="11430" cy="401955"/>
            </a:xfrm>
            <a:custGeom>
              <a:avLst/>
              <a:gdLst/>
              <a:ahLst/>
              <a:cxnLst/>
              <a:rect l="l" t="t" r="r" b="b"/>
              <a:pathLst>
                <a:path w="11430" h="401954">
                  <a:moveTo>
                    <a:pt x="0" y="0"/>
                  </a:moveTo>
                  <a:lnTo>
                    <a:pt x="0" y="401930"/>
                  </a:lnTo>
                  <a:lnTo>
                    <a:pt x="11430" y="382013"/>
                  </a:lnTo>
                  <a:lnTo>
                    <a:pt x="11430" y="19834"/>
                  </a:lnTo>
                  <a:lnTo>
                    <a:pt x="0" y="0"/>
                  </a:lnTo>
                  <a:close/>
                </a:path>
              </a:pathLst>
            </a:custGeom>
            <a:solidFill>
              <a:srgbClr val="4A72AE"/>
            </a:solidFill>
          </p:spPr>
          <p:txBody>
            <a:bodyPr wrap="square" lIns="0" tIns="0" rIns="0" bIns="0" rtlCol="0"/>
            <a:lstStyle/>
            <a:p>
              <a:endParaRPr sz="2176"/>
            </a:p>
          </p:txBody>
        </p:sp>
        <p:sp>
          <p:nvSpPr>
            <p:cNvPr id="241" name="object 241"/>
            <p:cNvSpPr/>
            <p:nvPr/>
          </p:nvSpPr>
          <p:spPr>
            <a:xfrm>
              <a:off x="1477010" y="3237534"/>
              <a:ext cx="21590" cy="371475"/>
            </a:xfrm>
            <a:custGeom>
              <a:avLst/>
              <a:gdLst/>
              <a:ahLst/>
              <a:cxnLst/>
              <a:rect l="l" t="t" r="r" b="b"/>
              <a:pathLst>
                <a:path w="21590" h="371475">
                  <a:moveTo>
                    <a:pt x="21590" y="37465"/>
                  </a:moveTo>
                  <a:lnTo>
                    <a:pt x="11430" y="19837"/>
                  </a:lnTo>
                  <a:lnTo>
                    <a:pt x="8890" y="15430"/>
                  </a:lnTo>
                  <a:lnTo>
                    <a:pt x="0" y="0"/>
                  </a:lnTo>
                  <a:lnTo>
                    <a:pt x="0" y="371017"/>
                  </a:lnTo>
                  <a:lnTo>
                    <a:pt x="8890" y="355523"/>
                  </a:lnTo>
                  <a:lnTo>
                    <a:pt x="11430" y="351091"/>
                  </a:lnTo>
                  <a:lnTo>
                    <a:pt x="21590" y="333387"/>
                  </a:lnTo>
                  <a:lnTo>
                    <a:pt x="21590" y="37465"/>
                  </a:lnTo>
                  <a:close/>
                </a:path>
              </a:pathLst>
            </a:custGeom>
            <a:solidFill>
              <a:srgbClr val="4A71AD"/>
            </a:solidFill>
          </p:spPr>
          <p:txBody>
            <a:bodyPr wrap="square" lIns="0" tIns="0" rIns="0" bIns="0" rtlCol="0"/>
            <a:lstStyle/>
            <a:p>
              <a:endParaRPr sz="2176"/>
            </a:p>
          </p:txBody>
        </p:sp>
        <p:sp>
          <p:nvSpPr>
            <p:cNvPr id="242" name="object 242"/>
            <p:cNvSpPr/>
            <p:nvPr/>
          </p:nvSpPr>
          <p:spPr>
            <a:xfrm>
              <a:off x="1496059" y="3270586"/>
              <a:ext cx="11430" cy="304800"/>
            </a:xfrm>
            <a:custGeom>
              <a:avLst/>
              <a:gdLst/>
              <a:ahLst/>
              <a:cxnLst/>
              <a:rect l="l" t="t" r="r" b="b"/>
              <a:pathLst>
                <a:path w="11430" h="304800">
                  <a:moveTo>
                    <a:pt x="0" y="0"/>
                  </a:moveTo>
                  <a:lnTo>
                    <a:pt x="0" y="304760"/>
                  </a:lnTo>
                  <a:lnTo>
                    <a:pt x="11430" y="284843"/>
                  </a:lnTo>
                  <a:lnTo>
                    <a:pt x="11430" y="19834"/>
                  </a:lnTo>
                  <a:lnTo>
                    <a:pt x="0" y="0"/>
                  </a:lnTo>
                  <a:close/>
                </a:path>
              </a:pathLst>
            </a:custGeom>
            <a:solidFill>
              <a:srgbClr val="4A70AD"/>
            </a:solidFill>
          </p:spPr>
          <p:txBody>
            <a:bodyPr wrap="square" lIns="0" tIns="0" rIns="0" bIns="0" rtlCol="0"/>
            <a:lstStyle/>
            <a:p>
              <a:endParaRPr sz="2176"/>
            </a:p>
          </p:txBody>
        </p:sp>
        <p:sp>
          <p:nvSpPr>
            <p:cNvPr id="243" name="object 243"/>
            <p:cNvSpPr/>
            <p:nvPr/>
          </p:nvSpPr>
          <p:spPr>
            <a:xfrm>
              <a:off x="1504950" y="3286012"/>
              <a:ext cx="12700" cy="274320"/>
            </a:xfrm>
            <a:custGeom>
              <a:avLst/>
              <a:gdLst/>
              <a:ahLst/>
              <a:cxnLst/>
              <a:rect l="l" t="t" r="r" b="b"/>
              <a:pathLst>
                <a:path w="12700" h="274320">
                  <a:moveTo>
                    <a:pt x="0" y="0"/>
                  </a:moveTo>
                  <a:lnTo>
                    <a:pt x="0" y="273842"/>
                  </a:lnTo>
                  <a:lnTo>
                    <a:pt x="12700" y="251712"/>
                  </a:lnTo>
                  <a:lnTo>
                    <a:pt x="12700" y="22038"/>
                  </a:lnTo>
                  <a:lnTo>
                    <a:pt x="0" y="0"/>
                  </a:lnTo>
                  <a:close/>
                </a:path>
              </a:pathLst>
            </a:custGeom>
            <a:solidFill>
              <a:srgbClr val="4A6FAC"/>
            </a:solidFill>
          </p:spPr>
          <p:txBody>
            <a:bodyPr wrap="square" lIns="0" tIns="0" rIns="0" bIns="0" rtlCol="0"/>
            <a:lstStyle/>
            <a:p>
              <a:endParaRPr sz="2176"/>
            </a:p>
          </p:txBody>
        </p:sp>
        <p:sp>
          <p:nvSpPr>
            <p:cNvPr id="244" name="object 244"/>
            <p:cNvSpPr/>
            <p:nvPr/>
          </p:nvSpPr>
          <p:spPr>
            <a:xfrm>
              <a:off x="1513840" y="3301439"/>
              <a:ext cx="69850" cy="242924"/>
            </a:xfrm>
            <a:prstGeom prst="rect">
              <a:avLst/>
            </a:prstGeom>
            <a:blipFill>
              <a:blip r:embed="rId9" cstate="print"/>
              <a:stretch>
                <a:fillRect/>
              </a:stretch>
            </a:blipFill>
          </p:spPr>
          <p:txBody>
            <a:bodyPr wrap="square" lIns="0" tIns="0" rIns="0" bIns="0" rtlCol="0"/>
            <a:lstStyle/>
            <a:p>
              <a:endParaRPr sz="2176"/>
            </a:p>
          </p:txBody>
        </p:sp>
        <p:sp>
          <p:nvSpPr>
            <p:cNvPr id="245" name="object 245"/>
            <p:cNvSpPr/>
            <p:nvPr/>
          </p:nvSpPr>
          <p:spPr>
            <a:xfrm>
              <a:off x="957580" y="3262159"/>
              <a:ext cx="402590" cy="334645"/>
            </a:xfrm>
            <a:custGeom>
              <a:avLst/>
              <a:gdLst/>
              <a:ahLst/>
              <a:cxnLst/>
              <a:rect l="l" t="t" r="r" b="b"/>
              <a:pathLst>
                <a:path w="402590" h="334645">
                  <a:moveTo>
                    <a:pt x="293370" y="27139"/>
                  </a:moveTo>
                  <a:lnTo>
                    <a:pt x="286270" y="23812"/>
                  </a:lnTo>
                  <a:lnTo>
                    <a:pt x="251447" y="7442"/>
                  </a:lnTo>
                  <a:lnTo>
                    <a:pt x="206717" y="0"/>
                  </a:lnTo>
                  <a:lnTo>
                    <a:pt x="161874" y="4559"/>
                  </a:lnTo>
                  <a:lnTo>
                    <a:pt x="119583" y="20891"/>
                  </a:lnTo>
                  <a:lnTo>
                    <a:pt x="82550" y="48729"/>
                  </a:lnTo>
                  <a:lnTo>
                    <a:pt x="58597" y="79514"/>
                  </a:lnTo>
                  <a:lnTo>
                    <a:pt x="34505" y="151066"/>
                  </a:lnTo>
                  <a:lnTo>
                    <a:pt x="35229" y="177800"/>
                  </a:lnTo>
                  <a:lnTo>
                    <a:pt x="0" y="189699"/>
                  </a:lnTo>
                  <a:lnTo>
                    <a:pt x="71120" y="251929"/>
                  </a:lnTo>
                  <a:lnTo>
                    <a:pt x="90170" y="159219"/>
                  </a:lnTo>
                  <a:lnTo>
                    <a:pt x="58013" y="170091"/>
                  </a:lnTo>
                  <a:lnTo>
                    <a:pt x="57619" y="153466"/>
                  </a:lnTo>
                  <a:lnTo>
                    <a:pt x="78422" y="91795"/>
                  </a:lnTo>
                  <a:lnTo>
                    <a:pt x="139750" y="36728"/>
                  </a:lnTo>
                  <a:lnTo>
                    <a:pt x="186524" y="23812"/>
                  </a:lnTo>
                  <a:lnTo>
                    <a:pt x="234962" y="26847"/>
                  </a:lnTo>
                  <a:lnTo>
                    <a:pt x="280670" y="46189"/>
                  </a:lnTo>
                  <a:lnTo>
                    <a:pt x="293370" y="27139"/>
                  </a:lnTo>
                  <a:close/>
                </a:path>
                <a:path w="402590" h="334645">
                  <a:moveTo>
                    <a:pt x="402590" y="145249"/>
                  </a:moveTo>
                  <a:lnTo>
                    <a:pt x="331470" y="81749"/>
                  </a:lnTo>
                  <a:lnTo>
                    <a:pt x="312420" y="175729"/>
                  </a:lnTo>
                  <a:lnTo>
                    <a:pt x="344563" y="164871"/>
                  </a:lnTo>
                  <a:lnTo>
                    <a:pt x="344957" y="181673"/>
                  </a:lnTo>
                  <a:lnTo>
                    <a:pt x="324167" y="243700"/>
                  </a:lnTo>
                  <a:lnTo>
                    <a:pt x="262839" y="297700"/>
                  </a:lnTo>
                  <a:lnTo>
                    <a:pt x="216217" y="310680"/>
                  </a:lnTo>
                  <a:lnTo>
                    <a:pt x="168148" y="307936"/>
                  </a:lnTo>
                  <a:lnTo>
                    <a:pt x="123190" y="288759"/>
                  </a:lnTo>
                  <a:lnTo>
                    <a:pt x="109220" y="307809"/>
                  </a:lnTo>
                  <a:lnTo>
                    <a:pt x="131000" y="319481"/>
                  </a:lnTo>
                  <a:lnTo>
                    <a:pt x="153987" y="327812"/>
                  </a:lnTo>
                  <a:lnTo>
                    <a:pt x="177431" y="332816"/>
                  </a:lnTo>
                  <a:lnTo>
                    <a:pt x="200660" y="334479"/>
                  </a:lnTo>
                  <a:lnTo>
                    <a:pt x="233057" y="331406"/>
                  </a:lnTo>
                  <a:lnTo>
                    <a:pt x="294055" y="307162"/>
                  </a:lnTo>
                  <a:lnTo>
                    <a:pt x="343979" y="255447"/>
                  </a:lnTo>
                  <a:lnTo>
                    <a:pt x="368071" y="183896"/>
                  </a:lnTo>
                  <a:lnTo>
                    <a:pt x="367347" y="157162"/>
                  </a:lnTo>
                  <a:lnTo>
                    <a:pt x="402590" y="145249"/>
                  </a:lnTo>
                  <a:close/>
                </a:path>
              </a:pathLst>
            </a:custGeom>
            <a:solidFill>
              <a:srgbClr val="FFFFFF"/>
            </a:solidFill>
          </p:spPr>
          <p:txBody>
            <a:bodyPr wrap="square" lIns="0" tIns="0" rIns="0" bIns="0" rtlCol="0"/>
            <a:lstStyle/>
            <a:p>
              <a:endParaRPr sz="2176"/>
            </a:p>
          </p:txBody>
        </p:sp>
        <p:sp>
          <p:nvSpPr>
            <p:cNvPr id="246" name="object 246"/>
            <p:cNvSpPr/>
            <p:nvPr/>
          </p:nvSpPr>
          <p:spPr>
            <a:xfrm>
              <a:off x="1097280" y="3388359"/>
              <a:ext cx="124459" cy="91439"/>
            </a:xfrm>
            <a:prstGeom prst="rect">
              <a:avLst/>
            </a:prstGeom>
            <a:blipFill>
              <a:blip r:embed="rId10" cstate="print"/>
              <a:stretch>
                <a:fillRect/>
              </a:stretch>
            </a:blipFill>
          </p:spPr>
          <p:txBody>
            <a:bodyPr wrap="square" lIns="0" tIns="0" rIns="0" bIns="0" rtlCol="0"/>
            <a:lstStyle/>
            <a:p>
              <a:endParaRPr sz="2176"/>
            </a:p>
          </p:txBody>
        </p:sp>
      </p:grpSp>
      <p:sp>
        <p:nvSpPr>
          <p:cNvPr id="247" name="object 247"/>
          <p:cNvSpPr txBox="1"/>
          <p:nvPr/>
        </p:nvSpPr>
        <p:spPr>
          <a:xfrm>
            <a:off x="1812949" y="1682777"/>
            <a:ext cx="10128266" cy="5256315"/>
          </a:xfrm>
          <a:prstGeom prst="rect">
            <a:avLst/>
          </a:prstGeom>
        </p:spPr>
        <p:txBody>
          <a:bodyPr vert="horz" wrap="square" lIns="0" tIns="93666" rIns="0" bIns="0" rtlCol="0">
            <a:spAutoFit/>
          </a:bodyPr>
          <a:lstStyle/>
          <a:p>
            <a:pPr marL="1992385" marR="275632" indent="-1977797">
              <a:lnSpc>
                <a:spcPts val="3156"/>
              </a:lnSpc>
              <a:spcBef>
                <a:spcPts val="738"/>
              </a:spcBef>
            </a:pPr>
            <a:r>
              <a:rPr sz="2800" i="1" spc="-12" dirty="0">
                <a:latin typeface="Carlito"/>
                <a:cs typeface="Carlito"/>
              </a:rPr>
              <a:t>Successful </a:t>
            </a:r>
            <a:r>
              <a:rPr sz="2800" i="1" spc="-6" dirty="0">
                <a:latin typeface="Carlito"/>
                <a:cs typeface="Carlito"/>
              </a:rPr>
              <a:t>security programs </a:t>
            </a:r>
            <a:r>
              <a:rPr sz="2800" i="1" spc="-12" dirty="0">
                <a:latin typeface="Carlito"/>
                <a:cs typeface="Carlito"/>
              </a:rPr>
              <a:t>involve </a:t>
            </a:r>
            <a:r>
              <a:rPr sz="2800" i="1" dirty="0">
                <a:latin typeface="Carlito"/>
                <a:cs typeface="Carlito"/>
              </a:rPr>
              <a:t>three </a:t>
            </a:r>
            <a:r>
              <a:rPr sz="2800" i="1" spc="-12" dirty="0">
                <a:latin typeface="Carlito"/>
                <a:cs typeface="Carlito"/>
              </a:rPr>
              <a:t>intersecting </a:t>
            </a:r>
            <a:r>
              <a:rPr sz="2800" i="1" spc="-6" dirty="0">
                <a:latin typeface="Carlito"/>
                <a:cs typeface="Carlito"/>
              </a:rPr>
              <a:t>parts:  </a:t>
            </a:r>
            <a:r>
              <a:rPr sz="2800" i="1" dirty="0">
                <a:latin typeface="Carlito"/>
                <a:cs typeface="Carlito"/>
              </a:rPr>
              <a:t>people, </a:t>
            </a:r>
            <a:r>
              <a:rPr sz="2800" i="1" spc="-6" dirty="0">
                <a:latin typeface="Carlito"/>
                <a:cs typeface="Carlito"/>
              </a:rPr>
              <a:t>processes, </a:t>
            </a:r>
            <a:r>
              <a:rPr sz="2800" i="1" dirty="0">
                <a:latin typeface="Carlito"/>
                <a:cs typeface="Carlito"/>
              </a:rPr>
              <a:t>and</a:t>
            </a:r>
            <a:r>
              <a:rPr sz="2800" i="1" spc="-42" dirty="0">
                <a:latin typeface="Carlito"/>
                <a:cs typeface="Carlito"/>
              </a:rPr>
              <a:t> </a:t>
            </a:r>
            <a:r>
              <a:rPr sz="2800" i="1" spc="-6" dirty="0">
                <a:latin typeface="Carlito"/>
                <a:cs typeface="Carlito"/>
              </a:rPr>
              <a:t>technologies.</a:t>
            </a:r>
            <a:endParaRPr sz="2800" dirty="0">
              <a:latin typeface="Carlito"/>
              <a:cs typeface="Carlito"/>
            </a:endParaRPr>
          </a:p>
          <a:p>
            <a:pPr marL="1388144">
              <a:lnSpc>
                <a:spcPts val="2926"/>
              </a:lnSpc>
              <a:spcBef>
                <a:spcPts val="1294"/>
              </a:spcBef>
            </a:pPr>
            <a:r>
              <a:rPr sz="2400" b="1" spc="-18" dirty="0">
                <a:latin typeface="Carlito"/>
                <a:cs typeface="Carlito"/>
              </a:rPr>
              <a:t>People</a:t>
            </a:r>
            <a:endParaRPr sz="2400" dirty="0">
              <a:latin typeface="Carlito"/>
              <a:cs typeface="Carlito"/>
            </a:endParaRPr>
          </a:p>
          <a:p>
            <a:pPr marL="1388144" marR="6142">
              <a:lnSpc>
                <a:spcPct val="83100"/>
              </a:lnSpc>
              <a:spcBef>
                <a:spcPts val="272"/>
              </a:spcBef>
            </a:pPr>
            <a:r>
              <a:rPr sz="2400" spc="-18" dirty="0">
                <a:latin typeface="Carlito"/>
                <a:cs typeface="Carlito"/>
              </a:rPr>
              <a:t>People are </a:t>
            </a:r>
            <a:r>
              <a:rPr sz="2400" spc="-6" dirty="0">
                <a:latin typeface="Carlito"/>
                <a:cs typeface="Carlito"/>
              </a:rPr>
              <a:t>the </a:t>
            </a:r>
            <a:r>
              <a:rPr sz="2400" spc="-18" dirty="0">
                <a:latin typeface="Carlito"/>
                <a:cs typeface="Carlito"/>
              </a:rPr>
              <a:t>starting </a:t>
            </a:r>
            <a:r>
              <a:rPr sz="2400" spc="-12" dirty="0">
                <a:latin typeface="Carlito"/>
                <a:cs typeface="Carlito"/>
              </a:rPr>
              <a:t>point </a:t>
            </a:r>
            <a:r>
              <a:rPr sz="2400" spc="-6" dirty="0">
                <a:latin typeface="Carlito"/>
                <a:cs typeface="Carlito"/>
              </a:rPr>
              <a:t>of </a:t>
            </a:r>
            <a:r>
              <a:rPr sz="2400" spc="-12" dirty="0">
                <a:latin typeface="Carlito"/>
                <a:cs typeface="Carlito"/>
              </a:rPr>
              <a:t>the DevSecOps </a:t>
            </a:r>
            <a:r>
              <a:rPr sz="2400" spc="-18" dirty="0">
                <a:latin typeface="Carlito"/>
                <a:cs typeface="Carlito"/>
              </a:rPr>
              <a:t>implementation.  </a:t>
            </a:r>
            <a:r>
              <a:rPr sz="2400" spc="-12" dirty="0">
                <a:latin typeface="Carlito"/>
                <a:cs typeface="Carlito"/>
              </a:rPr>
              <a:t>Through </a:t>
            </a:r>
            <a:r>
              <a:rPr sz="2400" spc="-6" dirty="0">
                <a:latin typeface="Carlito"/>
                <a:cs typeface="Carlito"/>
              </a:rPr>
              <a:t>ensuring </a:t>
            </a:r>
            <a:r>
              <a:rPr sz="2400" spc="-12" dirty="0">
                <a:latin typeface="Carlito"/>
                <a:cs typeface="Carlito"/>
              </a:rPr>
              <a:t>proper training </a:t>
            </a:r>
            <a:r>
              <a:rPr sz="2400" spc="-6" dirty="0">
                <a:latin typeface="Carlito"/>
                <a:cs typeface="Carlito"/>
              </a:rPr>
              <a:t>and </a:t>
            </a:r>
            <a:r>
              <a:rPr sz="2400" spc="-18" dirty="0">
                <a:latin typeface="Carlito"/>
                <a:cs typeface="Carlito"/>
              </a:rPr>
              <a:t>restructuring </a:t>
            </a:r>
            <a:r>
              <a:rPr sz="2400" dirty="0">
                <a:latin typeface="Carlito"/>
                <a:cs typeface="Carlito"/>
              </a:rPr>
              <a:t>of </a:t>
            </a:r>
            <a:r>
              <a:rPr sz="2400" spc="-12" dirty="0">
                <a:latin typeface="Carlito"/>
                <a:cs typeface="Carlito"/>
              </a:rPr>
              <a:t>teams  </a:t>
            </a:r>
            <a:r>
              <a:rPr sz="2400" spc="-6" dirty="0">
                <a:latin typeface="Carlito"/>
                <a:cs typeface="Carlito"/>
              </a:rPr>
              <a:t>security </a:t>
            </a:r>
            <a:r>
              <a:rPr sz="2400" spc="-12" dirty="0">
                <a:latin typeface="Carlito"/>
                <a:cs typeface="Carlito"/>
              </a:rPr>
              <a:t>will become </a:t>
            </a:r>
            <a:r>
              <a:rPr sz="2400" dirty="0">
                <a:latin typeface="Carlito"/>
                <a:cs typeface="Carlito"/>
              </a:rPr>
              <a:t>a </a:t>
            </a:r>
            <a:r>
              <a:rPr sz="2400" spc="-18" dirty="0">
                <a:latin typeface="Carlito"/>
                <a:cs typeface="Carlito"/>
              </a:rPr>
              <a:t>frame </a:t>
            </a:r>
            <a:r>
              <a:rPr sz="2400" spc="-6" dirty="0">
                <a:latin typeface="Carlito"/>
                <a:cs typeface="Carlito"/>
              </a:rPr>
              <a:t>of mind </a:t>
            </a:r>
            <a:r>
              <a:rPr sz="2400" spc="-24" dirty="0">
                <a:latin typeface="Carlito"/>
                <a:cs typeface="Carlito"/>
              </a:rPr>
              <a:t>rather </a:t>
            </a:r>
            <a:r>
              <a:rPr sz="2400" spc="-6" dirty="0">
                <a:latin typeface="Carlito"/>
                <a:cs typeface="Carlito"/>
              </a:rPr>
              <a:t>than </a:t>
            </a:r>
            <a:r>
              <a:rPr sz="2400" dirty="0">
                <a:latin typeface="Carlito"/>
                <a:cs typeface="Carlito"/>
              </a:rPr>
              <a:t>a</a:t>
            </a:r>
            <a:r>
              <a:rPr sz="2400" spc="-24" dirty="0">
                <a:latin typeface="Carlito"/>
                <a:cs typeface="Carlito"/>
              </a:rPr>
              <a:t> </a:t>
            </a:r>
            <a:r>
              <a:rPr sz="2400" spc="-18" dirty="0">
                <a:latin typeface="Carlito"/>
                <a:cs typeface="Carlito"/>
              </a:rPr>
              <a:t>hindrance.</a:t>
            </a:r>
            <a:endParaRPr sz="2400" dirty="0">
              <a:latin typeface="Carlito"/>
              <a:cs typeface="Carlito"/>
            </a:endParaRPr>
          </a:p>
          <a:p>
            <a:pPr marL="1388144">
              <a:lnSpc>
                <a:spcPts val="2926"/>
              </a:lnSpc>
              <a:spcBef>
                <a:spcPts val="665"/>
              </a:spcBef>
            </a:pPr>
            <a:r>
              <a:rPr sz="2400" b="1" spc="-12" dirty="0">
                <a:latin typeface="Carlito"/>
                <a:cs typeface="Carlito"/>
              </a:rPr>
              <a:t>Processes</a:t>
            </a:r>
            <a:endParaRPr sz="2400" dirty="0">
              <a:latin typeface="Carlito"/>
              <a:cs typeface="Carlito"/>
            </a:endParaRPr>
          </a:p>
          <a:p>
            <a:pPr marL="1388144" marR="85223" algn="just">
              <a:lnSpc>
                <a:spcPct val="83100"/>
              </a:lnSpc>
              <a:spcBef>
                <a:spcPts val="272"/>
              </a:spcBef>
            </a:pPr>
            <a:r>
              <a:rPr sz="2400" spc="-12" dirty="0">
                <a:latin typeface="Carlito"/>
                <a:cs typeface="Carlito"/>
              </a:rPr>
              <a:t>DevSecOps </a:t>
            </a:r>
            <a:r>
              <a:rPr sz="2400" spc="-6" dirty="0">
                <a:latin typeface="Carlito"/>
                <a:cs typeface="Carlito"/>
              </a:rPr>
              <a:t>aims </a:t>
            </a:r>
            <a:r>
              <a:rPr sz="2400" spc="-18" dirty="0">
                <a:latin typeface="Carlito"/>
                <a:cs typeface="Carlito"/>
              </a:rPr>
              <a:t>to </a:t>
            </a:r>
            <a:r>
              <a:rPr sz="2400" spc="-12" dirty="0">
                <a:latin typeface="Carlito"/>
                <a:cs typeface="Carlito"/>
              </a:rPr>
              <a:t>align </a:t>
            </a:r>
            <a:r>
              <a:rPr sz="2400" spc="-6" dirty="0">
                <a:latin typeface="Carlito"/>
                <a:cs typeface="Carlito"/>
              </a:rPr>
              <a:t>and </a:t>
            </a:r>
            <a:r>
              <a:rPr sz="2400" spc="-12" dirty="0">
                <a:latin typeface="Carlito"/>
                <a:cs typeface="Carlito"/>
              </a:rPr>
              <a:t>implement processes common </a:t>
            </a:r>
            <a:r>
              <a:rPr sz="2400" spc="-24" dirty="0">
                <a:latin typeface="Carlito"/>
                <a:cs typeface="Carlito"/>
              </a:rPr>
              <a:t>to  </a:t>
            </a:r>
            <a:r>
              <a:rPr sz="2400" dirty="0">
                <a:latin typeface="Carlito"/>
                <a:cs typeface="Carlito"/>
              </a:rPr>
              <a:t>an </a:t>
            </a:r>
            <a:r>
              <a:rPr sz="2400" spc="-12" dirty="0">
                <a:latin typeface="Carlito"/>
                <a:cs typeface="Carlito"/>
              </a:rPr>
              <a:t>enterprise </a:t>
            </a:r>
            <a:r>
              <a:rPr sz="2400" spc="-18" dirty="0">
                <a:latin typeface="Carlito"/>
                <a:cs typeface="Carlito"/>
              </a:rPr>
              <a:t>to </a:t>
            </a:r>
            <a:r>
              <a:rPr sz="2400" spc="-24" dirty="0">
                <a:latin typeface="Carlito"/>
                <a:cs typeface="Carlito"/>
              </a:rPr>
              <a:t>facilitate </a:t>
            </a:r>
            <a:r>
              <a:rPr sz="2400" spc="-18" dirty="0">
                <a:latin typeface="Carlito"/>
                <a:cs typeface="Carlito"/>
              </a:rPr>
              <a:t>cooperation </a:t>
            </a:r>
            <a:r>
              <a:rPr sz="2400" spc="-6" dirty="0">
                <a:latin typeface="Carlito"/>
                <a:cs typeface="Carlito"/>
              </a:rPr>
              <a:t>and </a:t>
            </a:r>
            <a:r>
              <a:rPr sz="2400" spc="-12" dirty="0">
                <a:latin typeface="Carlito"/>
                <a:cs typeface="Carlito"/>
              </a:rPr>
              <a:t>achieve </a:t>
            </a:r>
            <a:r>
              <a:rPr sz="2400" spc="-18" dirty="0">
                <a:latin typeface="Carlito"/>
                <a:cs typeface="Carlito"/>
              </a:rPr>
              <a:t>more </a:t>
            </a:r>
            <a:r>
              <a:rPr sz="2400" spc="-12" dirty="0">
                <a:latin typeface="Carlito"/>
                <a:cs typeface="Carlito"/>
              </a:rPr>
              <a:t>secure  </a:t>
            </a:r>
            <a:r>
              <a:rPr sz="2400" spc="-18" dirty="0">
                <a:latin typeface="Carlito"/>
                <a:cs typeface="Carlito"/>
              </a:rPr>
              <a:t>development </a:t>
            </a:r>
            <a:r>
              <a:rPr sz="2400" spc="-12" dirty="0">
                <a:latin typeface="Carlito"/>
                <a:cs typeface="Carlito"/>
              </a:rPr>
              <a:t>processes </a:t>
            </a:r>
            <a:r>
              <a:rPr sz="2400" dirty="0">
                <a:latin typeface="Carlito"/>
                <a:cs typeface="Carlito"/>
              </a:rPr>
              <a:t>as a</a:t>
            </a:r>
            <a:r>
              <a:rPr sz="2400" spc="-30" dirty="0">
                <a:latin typeface="Carlito"/>
                <a:cs typeface="Carlito"/>
              </a:rPr>
              <a:t> </a:t>
            </a:r>
            <a:r>
              <a:rPr sz="2400" spc="-6" dirty="0">
                <a:latin typeface="Carlito"/>
                <a:cs typeface="Carlito"/>
              </a:rPr>
              <a:t>whole.</a:t>
            </a:r>
            <a:endParaRPr sz="2400" dirty="0">
              <a:latin typeface="Carlito"/>
              <a:cs typeface="Carlito"/>
            </a:endParaRPr>
          </a:p>
          <a:p>
            <a:pPr marL="1388144">
              <a:lnSpc>
                <a:spcPts val="2926"/>
              </a:lnSpc>
              <a:spcBef>
                <a:spcPts val="665"/>
              </a:spcBef>
            </a:pPr>
            <a:r>
              <a:rPr sz="2400" b="1" spc="-30" dirty="0">
                <a:latin typeface="Carlito"/>
                <a:cs typeface="Carlito"/>
              </a:rPr>
              <a:t>Technology</a:t>
            </a:r>
            <a:endParaRPr sz="2400" dirty="0">
              <a:latin typeface="Carlito"/>
              <a:cs typeface="Carlito"/>
            </a:endParaRPr>
          </a:p>
          <a:p>
            <a:pPr marL="1388144" marR="341661" algn="just">
              <a:lnSpc>
                <a:spcPct val="83100"/>
              </a:lnSpc>
              <a:spcBef>
                <a:spcPts val="272"/>
              </a:spcBef>
            </a:pPr>
            <a:r>
              <a:rPr sz="2400" spc="-30" dirty="0">
                <a:latin typeface="Carlito"/>
                <a:cs typeface="Carlito"/>
              </a:rPr>
              <a:t>Technologies </a:t>
            </a:r>
            <a:r>
              <a:rPr sz="2400" spc="-6" dirty="0">
                <a:latin typeface="Carlito"/>
                <a:cs typeface="Carlito"/>
              </a:rPr>
              <a:t>enable people </a:t>
            </a:r>
            <a:r>
              <a:rPr sz="2400" spc="-18" dirty="0">
                <a:latin typeface="Carlito"/>
                <a:cs typeface="Carlito"/>
              </a:rPr>
              <a:t>to </a:t>
            </a:r>
            <a:r>
              <a:rPr sz="2400" spc="-30" dirty="0">
                <a:latin typeface="Carlito"/>
                <a:cs typeface="Carlito"/>
              </a:rPr>
              <a:t>execute </a:t>
            </a:r>
            <a:r>
              <a:rPr sz="2400" spc="-12" dirty="0">
                <a:latin typeface="Carlito"/>
                <a:cs typeface="Carlito"/>
              </a:rPr>
              <a:t>DevSecOps processes,  which </a:t>
            </a:r>
            <a:r>
              <a:rPr sz="2400" spc="-6" dirty="0">
                <a:latin typeface="Carlito"/>
                <a:cs typeface="Carlito"/>
              </a:rPr>
              <a:t>aim </a:t>
            </a:r>
            <a:r>
              <a:rPr sz="2400" spc="-18" dirty="0">
                <a:latin typeface="Carlito"/>
                <a:cs typeface="Carlito"/>
              </a:rPr>
              <a:t>to reduce </a:t>
            </a:r>
            <a:r>
              <a:rPr sz="2400" spc="-6" dirty="0">
                <a:latin typeface="Carlito"/>
                <a:cs typeface="Carlito"/>
              </a:rPr>
              <a:t>the </a:t>
            </a:r>
            <a:r>
              <a:rPr sz="2400" spc="-12" dirty="0">
                <a:latin typeface="Carlito"/>
                <a:cs typeface="Carlito"/>
              </a:rPr>
              <a:t>enterprise </a:t>
            </a:r>
            <a:r>
              <a:rPr sz="2400" spc="-36" dirty="0">
                <a:latin typeface="Carlito"/>
                <a:cs typeface="Carlito"/>
              </a:rPr>
              <a:t>attack </a:t>
            </a:r>
            <a:r>
              <a:rPr sz="2400" spc="-12" dirty="0">
                <a:latin typeface="Carlito"/>
                <a:cs typeface="Carlito"/>
              </a:rPr>
              <a:t>surface </a:t>
            </a:r>
            <a:r>
              <a:rPr sz="2400" spc="-6" dirty="0">
                <a:latin typeface="Carlito"/>
                <a:cs typeface="Carlito"/>
              </a:rPr>
              <a:t>and enable  </a:t>
            </a:r>
            <a:r>
              <a:rPr sz="2400" spc="-30" dirty="0">
                <a:latin typeface="Carlito"/>
                <a:cs typeface="Carlito"/>
              </a:rPr>
              <a:t>effective </a:t>
            </a:r>
            <a:r>
              <a:rPr sz="2400" spc="-18" dirty="0">
                <a:latin typeface="Carlito"/>
                <a:cs typeface="Carlito"/>
              </a:rPr>
              <a:t>management </a:t>
            </a:r>
            <a:r>
              <a:rPr sz="2400" dirty="0">
                <a:latin typeface="Carlito"/>
                <a:cs typeface="Carlito"/>
              </a:rPr>
              <a:t>of </a:t>
            </a:r>
            <a:r>
              <a:rPr sz="2400" spc="-6" dirty="0">
                <a:latin typeface="Carlito"/>
                <a:cs typeface="Carlito"/>
              </a:rPr>
              <a:t>the </a:t>
            </a:r>
            <a:r>
              <a:rPr sz="2400" spc="-18" dirty="0">
                <a:latin typeface="Carlito"/>
                <a:cs typeface="Carlito"/>
              </a:rPr>
              <a:t>technical </a:t>
            </a:r>
            <a:r>
              <a:rPr sz="2400" spc="-6" dirty="0">
                <a:latin typeface="Carlito"/>
                <a:cs typeface="Carlito"/>
              </a:rPr>
              <a:t>security</a:t>
            </a:r>
            <a:r>
              <a:rPr sz="2400" spc="-18" dirty="0">
                <a:latin typeface="Carlito"/>
                <a:cs typeface="Carlito"/>
              </a:rPr>
              <a:t> </a:t>
            </a:r>
            <a:r>
              <a:rPr sz="2400" spc="-12" dirty="0">
                <a:latin typeface="Carlito"/>
                <a:cs typeface="Carlito"/>
              </a:rPr>
              <a:t>debt.</a:t>
            </a:r>
            <a:endParaRPr sz="24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056" y="473885"/>
            <a:ext cx="10115178" cy="713260"/>
          </a:xfrm>
          <a:prstGeom prst="rect">
            <a:avLst/>
          </a:prstGeom>
        </p:spPr>
        <p:txBody>
          <a:bodyPr vert="horz" wrap="square" lIns="0" tIns="15355" rIns="0" bIns="0" rtlCol="0" anchor="b">
            <a:spAutoFit/>
          </a:bodyPr>
          <a:lstStyle/>
          <a:p>
            <a:pPr marL="15356">
              <a:spcBef>
                <a:spcPts val="121"/>
              </a:spcBef>
            </a:pPr>
            <a:r>
              <a:rPr lang="en-US" sz="4534" spc="-12"/>
              <a:t>People: </a:t>
            </a:r>
            <a:r>
              <a:rPr lang="en-US" sz="4534" spc="-6"/>
              <a:t>Security</a:t>
            </a:r>
            <a:r>
              <a:rPr lang="en-US" sz="4534" spc="-54"/>
              <a:t> </a:t>
            </a:r>
            <a:r>
              <a:rPr lang="en-US" sz="4534"/>
              <a:t>Champions</a:t>
            </a:r>
            <a:endParaRPr lang="en-US" sz="4534" dirty="0"/>
          </a:p>
        </p:txBody>
      </p:sp>
      <p:sp>
        <p:nvSpPr>
          <p:cNvPr id="3" name="object 3"/>
          <p:cNvSpPr txBox="1"/>
          <p:nvPr/>
        </p:nvSpPr>
        <p:spPr>
          <a:xfrm>
            <a:off x="583497" y="1187146"/>
            <a:ext cx="5287551" cy="5070863"/>
          </a:xfrm>
          <a:prstGeom prst="rect">
            <a:avLst/>
          </a:prstGeom>
        </p:spPr>
        <p:txBody>
          <a:bodyPr vert="horz" wrap="square" lIns="0" tIns="32246" rIns="0" bIns="0" rtlCol="0">
            <a:spAutoFit/>
          </a:bodyPr>
          <a:lstStyle/>
          <a:p>
            <a:pPr marL="371605" marR="6142" indent="-356249">
              <a:lnSpc>
                <a:spcPts val="3688"/>
              </a:lnSpc>
              <a:spcBef>
                <a:spcPts val="254"/>
              </a:spcBef>
            </a:pPr>
            <a:r>
              <a:rPr lang="en-US" sz="4625" spc="117" baseline="4357">
                <a:solidFill>
                  <a:srgbClr val="004485"/>
                </a:solidFill>
                <a:latin typeface="Arial"/>
                <a:cs typeface="Arial"/>
              </a:rPr>
              <a:t></a:t>
            </a:r>
            <a:r>
              <a:rPr lang="en-US" sz="3083" b="1" spc="79">
                <a:latin typeface="Carlito"/>
                <a:cs typeface="Carlito"/>
              </a:rPr>
              <a:t>Ensure </a:t>
            </a:r>
            <a:r>
              <a:rPr lang="en-US" sz="3083" b="1" spc="-12">
                <a:latin typeface="Carlito"/>
                <a:cs typeface="Carlito"/>
              </a:rPr>
              <a:t>that </a:t>
            </a:r>
            <a:r>
              <a:rPr lang="en-US" sz="3083" b="1" spc="-6">
                <a:latin typeface="Carlito"/>
                <a:cs typeface="Carlito"/>
              </a:rPr>
              <a:t>security is </a:t>
            </a:r>
            <a:r>
              <a:rPr lang="en-US" sz="3083" b="1" spc="-12">
                <a:latin typeface="Carlito"/>
                <a:cs typeface="Carlito"/>
              </a:rPr>
              <a:t>not </a:t>
            </a:r>
            <a:r>
              <a:rPr lang="en-US" sz="3083" b="1">
                <a:latin typeface="Carlito"/>
                <a:cs typeface="Carlito"/>
              </a:rPr>
              <a:t>a  </a:t>
            </a:r>
            <a:r>
              <a:rPr lang="en-US" sz="3083" b="1" spc="-18">
                <a:latin typeface="Carlito"/>
                <a:cs typeface="Carlito"/>
              </a:rPr>
              <a:t>blocker </a:t>
            </a:r>
            <a:r>
              <a:rPr lang="en-US" sz="3083" spc="-6">
                <a:latin typeface="Carlito"/>
                <a:cs typeface="Carlito"/>
              </a:rPr>
              <a:t>on </a:t>
            </a:r>
            <a:r>
              <a:rPr lang="en-US" sz="3083" spc="-18">
                <a:latin typeface="Carlito"/>
                <a:cs typeface="Carlito"/>
              </a:rPr>
              <a:t>active development  </a:t>
            </a:r>
            <a:r>
              <a:rPr lang="en-US" sz="3083" spc="-6">
                <a:latin typeface="Carlito"/>
                <a:cs typeface="Carlito"/>
              </a:rPr>
              <a:t>or</a:t>
            </a:r>
            <a:r>
              <a:rPr lang="en-US" sz="3083" spc="-12">
                <a:latin typeface="Carlito"/>
                <a:cs typeface="Carlito"/>
              </a:rPr>
              <a:t> </a:t>
            </a:r>
            <a:r>
              <a:rPr lang="en-US" sz="3083" spc="-24">
                <a:latin typeface="Carlito"/>
                <a:cs typeface="Carlito"/>
              </a:rPr>
              <a:t>reviews</a:t>
            </a:r>
            <a:endParaRPr lang="en-US" sz="3083">
              <a:latin typeface="Carlito"/>
              <a:cs typeface="Carlito"/>
            </a:endParaRPr>
          </a:p>
          <a:p>
            <a:pPr marL="371605" marR="1078729" indent="-356249">
              <a:spcBef>
                <a:spcPts val="484"/>
              </a:spcBef>
            </a:pPr>
            <a:r>
              <a:rPr lang="en-US" sz="4625" spc="307" baseline="4357">
                <a:solidFill>
                  <a:srgbClr val="004485"/>
                </a:solidFill>
                <a:latin typeface="Arial"/>
                <a:cs typeface="Arial"/>
              </a:rPr>
              <a:t></a:t>
            </a:r>
            <a:r>
              <a:rPr lang="en-US" sz="3083" b="1" spc="206">
                <a:latin typeface="Carlito"/>
                <a:cs typeface="Carlito"/>
              </a:rPr>
              <a:t>Be </a:t>
            </a:r>
            <a:r>
              <a:rPr lang="en-US" sz="3083" b="1" spc="-18">
                <a:latin typeface="Carlito"/>
                <a:cs typeface="Carlito"/>
              </a:rPr>
              <a:t>empowered </a:t>
            </a:r>
            <a:r>
              <a:rPr lang="en-US" sz="3083" spc="-30">
                <a:latin typeface="Carlito"/>
                <a:cs typeface="Carlito"/>
              </a:rPr>
              <a:t>to</a:t>
            </a:r>
            <a:r>
              <a:rPr lang="en-US" sz="3083" spc="-260">
                <a:latin typeface="Carlito"/>
                <a:cs typeface="Carlito"/>
              </a:rPr>
              <a:t> </a:t>
            </a:r>
            <a:r>
              <a:rPr lang="en-US" sz="3083" spc="-266">
                <a:latin typeface="Carlito"/>
                <a:cs typeface="Carlito"/>
              </a:rPr>
              <a:t>make  </a:t>
            </a:r>
            <a:r>
              <a:rPr lang="en-US" sz="3083" spc="-6">
                <a:latin typeface="Carlito"/>
                <a:cs typeface="Carlito"/>
              </a:rPr>
              <a:t>decisions</a:t>
            </a:r>
            <a:endParaRPr lang="en-US" sz="3083">
              <a:latin typeface="Carlito"/>
              <a:cs typeface="Carlito"/>
            </a:endParaRPr>
          </a:p>
          <a:p>
            <a:pPr marL="371605" marR="495217" indent="-356249">
              <a:spcBef>
                <a:spcPts val="580"/>
              </a:spcBef>
            </a:pPr>
            <a:r>
              <a:rPr lang="en-US" sz="4625" spc="135" baseline="4357">
                <a:solidFill>
                  <a:srgbClr val="004485"/>
                </a:solidFill>
                <a:latin typeface="Arial"/>
                <a:cs typeface="Arial"/>
              </a:rPr>
              <a:t></a:t>
            </a:r>
            <a:r>
              <a:rPr lang="en-US" sz="3083" b="1" spc="91">
                <a:latin typeface="Carlito"/>
                <a:cs typeface="Carlito"/>
              </a:rPr>
              <a:t>Work </a:t>
            </a:r>
            <a:r>
              <a:rPr lang="en-US" sz="3083" b="1" spc="-6">
                <a:latin typeface="Carlito"/>
                <a:cs typeface="Carlito"/>
              </a:rPr>
              <a:t>with </a:t>
            </a:r>
            <a:r>
              <a:rPr lang="en-US" sz="3083" b="1" spc="-12">
                <a:latin typeface="Carlito"/>
                <a:cs typeface="Carlito"/>
              </a:rPr>
              <a:t>AppSec team</a:t>
            </a:r>
            <a:r>
              <a:rPr lang="en-US" sz="3083" b="1" spc="-157">
                <a:latin typeface="Carlito"/>
                <a:cs typeface="Carlito"/>
              </a:rPr>
              <a:t> </a:t>
            </a:r>
            <a:r>
              <a:rPr lang="en-US" sz="3083" spc="-453">
                <a:latin typeface="Carlito"/>
                <a:cs typeface="Carlito"/>
              </a:rPr>
              <a:t>on  </a:t>
            </a:r>
            <a:r>
              <a:rPr lang="en-US" sz="3083" spc="-24">
                <a:latin typeface="Carlito"/>
                <a:cs typeface="Carlito"/>
              </a:rPr>
              <a:t>mitigations</a:t>
            </a:r>
            <a:r>
              <a:rPr lang="en-US" sz="3083" spc="-18">
                <a:latin typeface="Carlito"/>
                <a:cs typeface="Carlito"/>
              </a:rPr>
              <a:t> </a:t>
            </a:r>
            <a:r>
              <a:rPr lang="en-US" sz="3083" spc="-30">
                <a:latin typeface="Carlito"/>
                <a:cs typeface="Carlito"/>
              </a:rPr>
              <a:t>strategies</a:t>
            </a:r>
            <a:endParaRPr lang="en-US" sz="3083">
              <a:latin typeface="Carlito"/>
              <a:cs typeface="Carlito"/>
            </a:endParaRPr>
          </a:p>
          <a:p>
            <a:pPr marL="15356">
              <a:spcBef>
                <a:spcPts val="591"/>
              </a:spcBef>
            </a:pPr>
            <a:r>
              <a:rPr lang="en-US" sz="4625" spc="181" baseline="4357">
                <a:solidFill>
                  <a:srgbClr val="004485"/>
                </a:solidFill>
                <a:latin typeface="Arial"/>
                <a:cs typeface="Arial"/>
              </a:rPr>
              <a:t></a:t>
            </a:r>
            <a:r>
              <a:rPr lang="en-US" sz="3083" b="1" spc="121">
                <a:latin typeface="Carlito"/>
                <a:cs typeface="Carlito"/>
              </a:rPr>
              <a:t>Help </a:t>
            </a:r>
            <a:r>
              <a:rPr lang="en-US" sz="3083" b="1" spc="-6">
                <a:latin typeface="Carlito"/>
                <a:cs typeface="Carlito"/>
              </a:rPr>
              <a:t>with </a:t>
            </a:r>
            <a:r>
              <a:rPr lang="en-US" sz="3083" b="1" spc="-12">
                <a:latin typeface="Carlito"/>
                <a:cs typeface="Carlito"/>
              </a:rPr>
              <a:t>QA </a:t>
            </a:r>
            <a:r>
              <a:rPr lang="en-US" sz="3083" b="1" spc="-6">
                <a:latin typeface="Carlito"/>
                <a:cs typeface="Carlito"/>
              </a:rPr>
              <a:t>and</a:t>
            </a:r>
            <a:r>
              <a:rPr lang="en-US" sz="3083" b="1" spc="-181">
                <a:latin typeface="Carlito"/>
                <a:cs typeface="Carlito"/>
              </a:rPr>
              <a:t> </a:t>
            </a:r>
            <a:r>
              <a:rPr lang="en-US" sz="3083" b="1" spc="-54">
                <a:latin typeface="Carlito"/>
                <a:cs typeface="Carlito"/>
              </a:rPr>
              <a:t>Testing</a:t>
            </a:r>
            <a:endParaRPr lang="en-US" sz="3083">
              <a:latin typeface="Carlito"/>
              <a:cs typeface="Carlito"/>
            </a:endParaRPr>
          </a:p>
          <a:p>
            <a:pPr marL="371605" marR="89062" indent="-356249">
              <a:lnSpc>
                <a:spcPts val="3688"/>
              </a:lnSpc>
              <a:spcBef>
                <a:spcPts val="738"/>
              </a:spcBef>
            </a:pPr>
            <a:r>
              <a:rPr lang="en-US" sz="4625" spc="117" baseline="4357">
                <a:solidFill>
                  <a:srgbClr val="004485"/>
                </a:solidFill>
                <a:latin typeface="Arial"/>
                <a:cs typeface="Arial"/>
              </a:rPr>
              <a:t></a:t>
            </a:r>
            <a:r>
              <a:rPr lang="en-US" sz="3083" b="1" spc="79">
                <a:latin typeface="Carlito"/>
                <a:cs typeface="Carlito"/>
              </a:rPr>
              <a:t>Write </a:t>
            </a:r>
            <a:r>
              <a:rPr lang="en-US" sz="3083" b="1" spc="-67">
                <a:latin typeface="Carlito"/>
                <a:cs typeface="Carlito"/>
              </a:rPr>
              <a:t>Tests </a:t>
            </a:r>
            <a:r>
              <a:rPr lang="en-US" sz="3083" spc="-18">
                <a:latin typeface="Carlito"/>
                <a:cs typeface="Carlito"/>
              </a:rPr>
              <a:t>(from </a:t>
            </a:r>
            <a:r>
              <a:rPr lang="en-US" sz="3083" spc="-6">
                <a:latin typeface="Carlito"/>
                <a:cs typeface="Carlito"/>
              </a:rPr>
              <a:t>Unit </a:t>
            </a:r>
            <a:r>
              <a:rPr lang="en-US" sz="3083" spc="-73">
                <a:latin typeface="Carlito"/>
                <a:cs typeface="Carlito"/>
              </a:rPr>
              <a:t>Tests </a:t>
            </a:r>
            <a:r>
              <a:rPr lang="en-US" sz="3083" spc="-472">
                <a:latin typeface="Carlito"/>
                <a:cs typeface="Carlito"/>
              </a:rPr>
              <a:t>to  </a:t>
            </a:r>
            <a:r>
              <a:rPr lang="en-US" sz="3083" spc="-24">
                <a:latin typeface="Carlito"/>
                <a:cs typeface="Carlito"/>
              </a:rPr>
              <a:t>Integration</a:t>
            </a:r>
            <a:r>
              <a:rPr lang="en-US" sz="3083" spc="-18">
                <a:latin typeface="Carlito"/>
                <a:cs typeface="Carlito"/>
              </a:rPr>
              <a:t> </a:t>
            </a:r>
            <a:r>
              <a:rPr lang="en-US" sz="3083" spc="-24">
                <a:latin typeface="Carlito"/>
                <a:cs typeface="Carlito"/>
              </a:rPr>
              <a:t>tests)</a:t>
            </a:r>
            <a:endParaRPr lang="en-US" sz="3083" dirty="0">
              <a:latin typeface="Carlito"/>
              <a:cs typeface="Carlito"/>
            </a:endParaRPr>
          </a:p>
        </p:txBody>
      </p:sp>
      <p:sp>
        <p:nvSpPr>
          <p:cNvPr id="4" name="object 4"/>
          <p:cNvSpPr txBox="1"/>
          <p:nvPr/>
        </p:nvSpPr>
        <p:spPr>
          <a:xfrm>
            <a:off x="6327863" y="1187145"/>
            <a:ext cx="5332081" cy="5011675"/>
          </a:xfrm>
          <a:prstGeom prst="rect">
            <a:avLst/>
          </a:prstGeom>
        </p:spPr>
        <p:txBody>
          <a:bodyPr vert="horz" wrap="square" lIns="0" tIns="14587" rIns="0" bIns="0" rtlCol="0">
            <a:spAutoFit/>
          </a:bodyPr>
          <a:lstStyle/>
          <a:p>
            <a:pPr marL="347804" marR="645702" indent="-333216">
              <a:lnSpc>
                <a:spcPct val="101099"/>
              </a:lnSpc>
              <a:spcBef>
                <a:spcPts val="115"/>
              </a:spcBef>
            </a:pPr>
            <a:r>
              <a:rPr sz="4262" spc="200" baseline="4728" dirty="0">
                <a:solidFill>
                  <a:srgbClr val="004485"/>
                </a:solidFill>
                <a:latin typeface="Arial"/>
                <a:cs typeface="Arial"/>
              </a:rPr>
              <a:t></a:t>
            </a:r>
            <a:r>
              <a:rPr sz="2841" b="1" spc="133" dirty="0">
                <a:latin typeface="Carlito"/>
                <a:cs typeface="Carlito"/>
              </a:rPr>
              <a:t>Help </a:t>
            </a:r>
            <a:r>
              <a:rPr sz="2841" b="1" spc="12" dirty="0">
                <a:latin typeface="Carlito"/>
                <a:cs typeface="Carlito"/>
              </a:rPr>
              <a:t>with </a:t>
            </a:r>
            <a:r>
              <a:rPr sz="2841" b="1" spc="6" dirty="0">
                <a:latin typeface="Carlito"/>
                <a:cs typeface="Carlito"/>
              </a:rPr>
              <a:t>development of</a:t>
            </a:r>
            <a:r>
              <a:rPr sz="2841" b="1" spc="-193" dirty="0">
                <a:latin typeface="Carlito"/>
                <a:cs typeface="Carlito"/>
              </a:rPr>
              <a:t> </a:t>
            </a:r>
            <a:r>
              <a:rPr sz="2841" b="1" spc="-405" dirty="0">
                <a:latin typeface="Carlito"/>
                <a:cs typeface="Carlito"/>
              </a:rPr>
              <a:t>CI  </a:t>
            </a:r>
            <a:r>
              <a:rPr sz="2841" dirty="0">
                <a:latin typeface="Carlito"/>
                <a:cs typeface="Carlito"/>
              </a:rPr>
              <a:t>(Continuous </a:t>
            </a:r>
            <a:r>
              <a:rPr sz="2841" spc="-12" dirty="0">
                <a:latin typeface="Carlito"/>
                <a:cs typeface="Carlito"/>
              </a:rPr>
              <a:t>Integration)  </a:t>
            </a:r>
            <a:r>
              <a:rPr sz="2841" spc="-6" dirty="0">
                <a:latin typeface="Carlito"/>
                <a:cs typeface="Carlito"/>
              </a:rPr>
              <a:t>environments</a:t>
            </a:r>
            <a:endParaRPr sz="2841">
              <a:latin typeface="Carlito"/>
              <a:cs typeface="Carlito"/>
            </a:endParaRPr>
          </a:p>
          <a:p>
            <a:pPr marL="347804" marR="6142" indent="-333216">
              <a:lnSpc>
                <a:spcPct val="101099"/>
              </a:lnSpc>
              <a:spcBef>
                <a:spcPts val="568"/>
              </a:spcBef>
            </a:pPr>
            <a:r>
              <a:rPr sz="4262" spc="181" baseline="4728" dirty="0">
                <a:solidFill>
                  <a:srgbClr val="004485"/>
                </a:solidFill>
                <a:latin typeface="Arial"/>
                <a:cs typeface="Arial"/>
              </a:rPr>
              <a:t></a:t>
            </a:r>
            <a:r>
              <a:rPr sz="2841" b="1" spc="121" dirty="0">
                <a:latin typeface="Carlito"/>
                <a:cs typeface="Carlito"/>
              </a:rPr>
              <a:t>Keep </a:t>
            </a:r>
            <a:r>
              <a:rPr sz="2841" b="1" spc="-6" dirty="0">
                <a:latin typeface="Carlito"/>
                <a:cs typeface="Carlito"/>
              </a:rPr>
              <a:t>track </a:t>
            </a:r>
            <a:r>
              <a:rPr sz="2841" b="1" spc="6" dirty="0">
                <a:latin typeface="Carlito"/>
                <a:cs typeface="Carlito"/>
              </a:rPr>
              <a:t>of </a:t>
            </a:r>
            <a:r>
              <a:rPr sz="2841" b="1" spc="12" dirty="0">
                <a:latin typeface="Carlito"/>
                <a:cs typeface="Carlito"/>
              </a:rPr>
              <a:t>and </a:t>
            </a:r>
            <a:r>
              <a:rPr sz="2841" b="1" spc="-24" dirty="0">
                <a:latin typeface="Carlito"/>
                <a:cs typeface="Carlito"/>
              </a:rPr>
              <a:t>stay </a:t>
            </a:r>
            <a:r>
              <a:rPr sz="2841" b="1" spc="12" dirty="0">
                <a:latin typeface="Carlito"/>
                <a:cs typeface="Carlito"/>
              </a:rPr>
              <a:t>up </a:t>
            </a:r>
            <a:r>
              <a:rPr sz="2841" b="1" spc="-6" dirty="0">
                <a:latin typeface="Carlito"/>
                <a:cs typeface="Carlito"/>
              </a:rPr>
              <a:t>to</a:t>
            </a:r>
            <a:r>
              <a:rPr sz="2841" b="1" spc="-121" dirty="0">
                <a:latin typeface="Carlito"/>
                <a:cs typeface="Carlito"/>
              </a:rPr>
              <a:t> </a:t>
            </a:r>
            <a:r>
              <a:rPr sz="2841" b="1" spc="-212" dirty="0">
                <a:latin typeface="Carlito"/>
                <a:cs typeface="Carlito"/>
              </a:rPr>
              <a:t>date  </a:t>
            </a:r>
            <a:r>
              <a:rPr sz="2841" spc="12" dirty="0">
                <a:latin typeface="Carlito"/>
                <a:cs typeface="Carlito"/>
              </a:rPr>
              <a:t>on modern </a:t>
            </a:r>
            <a:r>
              <a:rPr sz="2841" spc="6" dirty="0">
                <a:latin typeface="Carlito"/>
                <a:cs typeface="Carlito"/>
              </a:rPr>
              <a:t>security </a:t>
            </a:r>
            <a:r>
              <a:rPr sz="2841" spc="-18" dirty="0">
                <a:latin typeface="Carlito"/>
                <a:cs typeface="Carlito"/>
              </a:rPr>
              <a:t>attacks </a:t>
            </a:r>
            <a:r>
              <a:rPr sz="2841" spc="18" dirty="0">
                <a:latin typeface="Carlito"/>
                <a:cs typeface="Carlito"/>
              </a:rPr>
              <a:t>and  </a:t>
            </a:r>
            <a:r>
              <a:rPr sz="2841" spc="-6" dirty="0">
                <a:latin typeface="Carlito"/>
                <a:cs typeface="Carlito"/>
              </a:rPr>
              <a:t>defenses</a:t>
            </a:r>
            <a:endParaRPr sz="2841">
              <a:latin typeface="Carlito"/>
              <a:cs typeface="Carlito"/>
            </a:endParaRPr>
          </a:p>
          <a:p>
            <a:pPr marL="347804" marR="511339" indent="-333216">
              <a:lnSpc>
                <a:spcPct val="101099"/>
              </a:lnSpc>
              <a:spcBef>
                <a:spcPts val="568"/>
              </a:spcBef>
            </a:pPr>
            <a:r>
              <a:rPr sz="4262" spc="91" baseline="4728" dirty="0">
                <a:solidFill>
                  <a:srgbClr val="004485"/>
                </a:solidFill>
                <a:latin typeface="Arial"/>
                <a:cs typeface="Arial"/>
              </a:rPr>
              <a:t></a:t>
            </a:r>
            <a:r>
              <a:rPr sz="2841" b="1" spc="60" dirty="0">
                <a:latin typeface="Carlito"/>
                <a:cs typeface="Carlito"/>
              </a:rPr>
              <a:t>Introduce </a:t>
            </a:r>
            <a:r>
              <a:rPr sz="2841" b="1" spc="6" dirty="0">
                <a:latin typeface="Carlito"/>
                <a:cs typeface="Carlito"/>
              </a:rPr>
              <a:t>body of </a:t>
            </a:r>
            <a:r>
              <a:rPr sz="2841" b="1" spc="-73" dirty="0">
                <a:latin typeface="Carlito"/>
                <a:cs typeface="Carlito"/>
              </a:rPr>
              <a:t>knowledge  </a:t>
            </a:r>
            <a:r>
              <a:rPr sz="2841" spc="-6" dirty="0">
                <a:latin typeface="Carlito"/>
                <a:cs typeface="Carlito"/>
              </a:rPr>
              <a:t>from </a:t>
            </a:r>
            <a:r>
              <a:rPr sz="2841" spc="-12" dirty="0">
                <a:latin typeface="Carlito"/>
                <a:cs typeface="Carlito"/>
              </a:rPr>
              <a:t>organizations </a:t>
            </a:r>
            <a:r>
              <a:rPr sz="2841" spc="12" dirty="0">
                <a:latin typeface="Carlito"/>
                <a:cs typeface="Carlito"/>
              </a:rPr>
              <a:t>such as  </a:t>
            </a:r>
            <a:r>
              <a:rPr sz="2841" spc="-18" dirty="0">
                <a:latin typeface="Carlito"/>
                <a:cs typeface="Carlito"/>
              </a:rPr>
              <a:t>OWASP </a:t>
            </a:r>
            <a:r>
              <a:rPr sz="2841" spc="-60" dirty="0">
                <a:latin typeface="Carlito"/>
                <a:cs typeface="Carlito"/>
              </a:rPr>
              <a:t>(Top </a:t>
            </a:r>
            <a:r>
              <a:rPr sz="2841" spc="6" dirty="0">
                <a:latin typeface="Carlito"/>
                <a:cs typeface="Carlito"/>
              </a:rPr>
              <a:t>10, </a:t>
            </a:r>
            <a:r>
              <a:rPr sz="2841" dirty="0">
                <a:latin typeface="Carlito"/>
                <a:cs typeface="Carlito"/>
              </a:rPr>
              <a:t>Application  </a:t>
            </a:r>
            <a:r>
              <a:rPr sz="2841" spc="6" dirty="0">
                <a:latin typeface="Carlito"/>
                <a:cs typeface="Carlito"/>
              </a:rPr>
              <a:t>Security </a:t>
            </a:r>
            <a:r>
              <a:rPr sz="2841" spc="-12" dirty="0">
                <a:latin typeface="Carlito"/>
                <a:cs typeface="Carlito"/>
              </a:rPr>
              <a:t>Verification </a:t>
            </a:r>
            <a:r>
              <a:rPr sz="2841" dirty="0">
                <a:latin typeface="Carlito"/>
                <a:cs typeface="Carlito"/>
              </a:rPr>
              <a:t>Standard,  </a:t>
            </a:r>
            <a:r>
              <a:rPr sz="2841" spc="-42" dirty="0">
                <a:latin typeface="Carlito"/>
                <a:cs typeface="Carlito"/>
              </a:rPr>
              <a:t>Testing </a:t>
            </a:r>
            <a:r>
              <a:rPr sz="2841" spc="6" dirty="0">
                <a:latin typeface="Carlito"/>
                <a:cs typeface="Carlito"/>
              </a:rPr>
              <a:t>Guide</a:t>
            </a:r>
            <a:r>
              <a:rPr sz="2841" spc="48" dirty="0">
                <a:latin typeface="Carlito"/>
                <a:cs typeface="Carlito"/>
              </a:rPr>
              <a:t> </a:t>
            </a:r>
            <a:r>
              <a:rPr sz="2841" spc="-12" dirty="0">
                <a:latin typeface="Carlito"/>
                <a:cs typeface="Carlito"/>
              </a:rPr>
              <a:t>etc.)</a:t>
            </a:r>
            <a:endParaRPr sz="2841">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1011" y="898599"/>
            <a:ext cx="5824533" cy="713260"/>
          </a:xfrm>
          <a:prstGeom prst="rect">
            <a:avLst/>
          </a:prstGeom>
        </p:spPr>
        <p:txBody>
          <a:bodyPr vert="horz" wrap="square" lIns="0" tIns="15355" rIns="0" bIns="0" rtlCol="0" anchor="b">
            <a:spAutoFit/>
          </a:bodyPr>
          <a:lstStyle/>
          <a:p>
            <a:pPr marL="15356">
              <a:spcBef>
                <a:spcPts val="121"/>
              </a:spcBef>
            </a:pPr>
            <a:r>
              <a:rPr lang="en-US" sz="4534" spc="-12" dirty="0"/>
              <a:t>Secure </a:t>
            </a:r>
            <a:r>
              <a:rPr sz="4534" spc="-12" dirty="0"/>
              <a:t>Processes</a:t>
            </a:r>
            <a:endParaRPr sz="4534" dirty="0"/>
          </a:p>
        </p:txBody>
      </p:sp>
      <p:sp>
        <p:nvSpPr>
          <p:cNvPr id="4" name="object 4"/>
          <p:cNvSpPr txBox="1"/>
          <p:nvPr/>
        </p:nvSpPr>
        <p:spPr>
          <a:xfrm>
            <a:off x="1001404" y="1904550"/>
            <a:ext cx="11012405" cy="4240823"/>
          </a:xfrm>
          <a:prstGeom prst="rect">
            <a:avLst/>
          </a:prstGeom>
        </p:spPr>
        <p:txBody>
          <a:bodyPr vert="horz" wrap="square" lIns="0" tIns="14587" rIns="0" bIns="0" rtlCol="0">
            <a:spAutoFit/>
          </a:bodyPr>
          <a:lstStyle/>
          <a:p>
            <a:pPr marL="472556" marR="6142" indent="-457200">
              <a:lnSpc>
                <a:spcPct val="116399"/>
              </a:lnSpc>
              <a:spcBef>
                <a:spcPts val="115"/>
              </a:spcBef>
              <a:buFont typeface="Arial" panose="020B0604020202020204" pitchFamily="34" charset="0"/>
              <a:buChar char="•"/>
            </a:pPr>
            <a:r>
              <a:rPr sz="3385" spc="-42" dirty="0">
                <a:latin typeface="Carlito"/>
                <a:cs typeface="Carlito"/>
              </a:rPr>
              <a:t>Version </a:t>
            </a:r>
            <a:r>
              <a:rPr sz="3385" spc="-24" dirty="0">
                <a:latin typeface="Carlito"/>
                <a:cs typeface="Carlito"/>
              </a:rPr>
              <a:t>control, metadata, </a:t>
            </a:r>
            <a:r>
              <a:rPr sz="3385" dirty="0">
                <a:latin typeface="Carlito"/>
                <a:cs typeface="Carlito"/>
              </a:rPr>
              <a:t>and </a:t>
            </a:r>
            <a:r>
              <a:rPr sz="3385" spc="-24" dirty="0">
                <a:latin typeface="Carlito"/>
                <a:cs typeface="Carlito"/>
              </a:rPr>
              <a:t>orchestration  </a:t>
            </a:r>
            <a:r>
              <a:rPr sz="3385" spc="-30" dirty="0">
                <a:latin typeface="Carlito"/>
                <a:cs typeface="Carlito"/>
              </a:rPr>
              <a:t>Integration </a:t>
            </a:r>
            <a:r>
              <a:rPr sz="3385" dirty="0">
                <a:latin typeface="Carlito"/>
                <a:cs typeface="Carlito"/>
              </a:rPr>
              <a:t>of </a:t>
            </a:r>
            <a:r>
              <a:rPr sz="3385" spc="-12" dirty="0">
                <a:latin typeface="Carlito"/>
                <a:cs typeface="Carlito"/>
              </a:rPr>
              <a:t>processes</a:t>
            </a:r>
            <a:endParaRPr sz="3385" dirty="0">
              <a:latin typeface="Carlito"/>
              <a:cs typeface="Carlito"/>
            </a:endParaRPr>
          </a:p>
          <a:p>
            <a:pPr marL="472556" marR="3562492" indent="-457200">
              <a:lnSpc>
                <a:spcPct val="116399"/>
              </a:lnSpc>
              <a:spcBef>
                <a:spcPts val="12"/>
              </a:spcBef>
              <a:buFont typeface="Arial" panose="020B0604020202020204" pitchFamily="34" charset="0"/>
              <a:buChar char="•"/>
            </a:pPr>
            <a:r>
              <a:rPr sz="3385" spc="-12" dirty="0">
                <a:latin typeface="Carlito"/>
                <a:cs typeface="Carlito"/>
              </a:rPr>
              <a:t>Security </a:t>
            </a:r>
            <a:r>
              <a:rPr sz="3385" spc="-18" dirty="0">
                <a:latin typeface="Carlito"/>
                <a:cs typeface="Carlito"/>
              </a:rPr>
              <a:t>tooling </a:t>
            </a:r>
            <a:r>
              <a:rPr sz="3385" spc="-12" dirty="0">
                <a:latin typeface="Carlito"/>
                <a:cs typeface="Carlito"/>
              </a:rPr>
              <a:t>in </a:t>
            </a:r>
            <a:r>
              <a:rPr sz="3385" spc="-6" dirty="0">
                <a:latin typeface="Carlito"/>
                <a:cs typeface="Carlito"/>
              </a:rPr>
              <a:t>CI/CD  </a:t>
            </a:r>
            <a:r>
              <a:rPr sz="3385" spc="-12" dirty="0">
                <a:latin typeface="Carlito"/>
                <a:cs typeface="Carlito"/>
              </a:rPr>
              <a:t>Compliance</a:t>
            </a:r>
            <a:endParaRPr sz="3385" dirty="0">
              <a:latin typeface="Carlito"/>
              <a:cs typeface="Carlito"/>
            </a:endParaRPr>
          </a:p>
          <a:p>
            <a:pPr marL="472556" marR="3939471" indent="-457200">
              <a:lnSpc>
                <a:spcPts val="4728"/>
              </a:lnSpc>
              <a:spcBef>
                <a:spcPts val="272"/>
              </a:spcBef>
              <a:buFont typeface="Arial" panose="020B0604020202020204" pitchFamily="34" charset="0"/>
              <a:buChar char="•"/>
            </a:pPr>
            <a:r>
              <a:rPr sz="3385" spc="-12" dirty="0">
                <a:latin typeface="Carlito"/>
                <a:cs typeface="Carlito"/>
              </a:rPr>
              <a:t>Security </a:t>
            </a:r>
            <a:r>
              <a:rPr sz="3385" spc="-24" dirty="0">
                <a:latin typeface="Carlito"/>
                <a:cs typeface="Carlito"/>
              </a:rPr>
              <a:t>Architecture  </a:t>
            </a:r>
            <a:r>
              <a:rPr sz="3385" spc="-18" dirty="0">
                <a:latin typeface="Carlito"/>
                <a:cs typeface="Carlito"/>
              </a:rPr>
              <a:t>Incident</a:t>
            </a:r>
            <a:r>
              <a:rPr sz="3385" spc="-36" dirty="0">
                <a:latin typeface="Carlito"/>
                <a:cs typeface="Carlito"/>
              </a:rPr>
              <a:t> </a:t>
            </a:r>
            <a:r>
              <a:rPr sz="3385" spc="-18" dirty="0">
                <a:latin typeface="Carlito"/>
                <a:cs typeface="Carlito"/>
              </a:rPr>
              <a:t>Management</a:t>
            </a:r>
            <a:endParaRPr sz="3385" dirty="0">
              <a:latin typeface="Carlito"/>
              <a:cs typeface="Carlito"/>
            </a:endParaRPr>
          </a:p>
          <a:p>
            <a:pPr marL="472556" marR="2791643" indent="-457200">
              <a:lnSpc>
                <a:spcPts val="4728"/>
              </a:lnSpc>
              <a:buFont typeface="Arial" panose="020B0604020202020204" pitchFamily="34" charset="0"/>
              <a:buChar char="•"/>
            </a:pPr>
            <a:r>
              <a:rPr sz="3385" spc="-30" dirty="0">
                <a:latin typeface="Carlito"/>
                <a:cs typeface="Carlito"/>
              </a:rPr>
              <a:t>Red </a:t>
            </a:r>
            <a:r>
              <a:rPr sz="3385" spc="-60" dirty="0">
                <a:latin typeface="Carlito"/>
                <a:cs typeface="Carlito"/>
              </a:rPr>
              <a:t>Teams </a:t>
            </a:r>
            <a:r>
              <a:rPr sz="3385" spc="-6" dirty="0">
                <a:latin typeface="Carlito"/>
                <a:cs typeface="Carlito"/>
              </a:rPr>
              <a:t>and </a:t>
            </a:r>
            <a:r>
              <a:rPr sz="3385" spc="-12" dirty="0">
                <a:latin typeface="Carlito"/>
                <a:cs typeface="Carlito"/>
              </a:rPr>
              <a:t>Bug </a:t>
            </a:r>
            <a:r>
              <a:rPr sz="3385" spc="-18" dirty="0">
                <a:latin typeface="Carlito"/>
                <a:cs typeface="Carlito"/>
              </a:rPr>
              <a:t>Bounties  </a:t>
            </a:r>
            <a:r>
              <a:rPr sz="3385" spc="-24" dirty="0">
                <a:latin typeface="Carlito"/>
                <a:cs typeface="Carlito"/>
              </a:rPr>
              <a:t>Threat</a:t>
            </a:r>
            <a:r>
              <a:rPr sz="3385" spc="-12" dirty="0">
                <a:latin typeface="Carlito"/>
                <a:cs typeface="Carlito"/>
              </a:rPr>
              <a:t> </a:t>
            </a:r>
            <a:r>
              <a:rPr sz="3385" spc="-18" dirty="0">
                <a:latin typeface="Carlito"/>
                <a:cs typeface="Carlito"/>
              </a:rPr>
              <a:t>Intelligence</a:t>
            </a:r>
            <a:endParaRPr sz="3385"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877" y="804080"/>
            <a:ext cx="6935880" cy="713260"/>
          </a:xfrm>
          <a:prstGeom prst="rect">
            <a:avLst/>
          </a:prstGeom>
        </p:spPr>
        <p:txBody>
          <a:bodyPr vert="horz" wrap="square" lIns="0" tIns="15355" rIns="0" bIns="0" rtlCol="0" anchor="b">
            <a:spAutoFit/>
          </a:bodyPr>
          <a:lstStyle/>
          <a:p>
            <a:pPr marL="15356">
              <a:spcBef>
                <a:spcPts val="121"/>
              </a:spcBef>
            </a:pPr>
            <a:r>
              <a:rPr lang="en-US" sz="4534" spc="-36" dirty="0"/>
              <a:t>Secure  </a:t>
            </a:r>
            <a:r>
              <a:rPr sz="4534" spc="-36" dirty="0"/>
              <a:t>Technologies</a:t>
            </a:r>
            <a:endParaRPr sz="4534" dirty="0"/>
          </a:p>
        </p:txBody>
      </p:sp>
      <p:sp>
        <p:nvSpPr>
          <p:cNvPr id="4" name="object 4"/>
          <p:cNvSpPr txBox="1"/>
          <p:nvPr/>
        </p:nvSpPr>
        <p:spPr>
          <a:xfrm>
            <a:off x="1153043" y="2017092"/>
            <a:ext cx="10154275" cy="4263200"/>
          </a:xfrm>
          <a:prstGeom prst="rect">
            <a:avLst/>
          </a:prstGeom>
        </p:spPr>
        <p:txBody>
          <a:bodyPr vert="horz" wrap="square" lIns="0" tIns="14587" rIns="0" bIns="0" rtlCol="0">
            <a:spAutoFit/>
          </a:bodyPr>
          <a:lstStyle/>
          <a:p>
            <a:pPr marL="472556" marR="624972" indent="-457200">
              <a:lnSpc>
                <a:spcPct val="116500"/>
              </a:lnSpc>
              <a:spcBef>
                <a:spcPts val="115"/>
              </a:spcBef>
              <a:buFont typeface="Arial" panose="020B0604020202020204" pitchFamily="34" charset="0"/>
              <a:buChar char="•"/>
            </a:pPr>
            <a:r>
              <a:rPr sz="3385" spc="-18" dirty="0">
                <a:latin typeface="Carlito"/>
                <a:cs typeface="Carlito"/>
              </a:rPr>
              <a:t>Automation </a:t>
            </a:r>
            <a:r>
              <a:rPr sz="3385" spc="-6" dirty="0">
                <a:latin typeface="Carlito"/>
                <a:cs typeface="Carlito"/>
              </a:rPr>
              <a:t>and </a:t>
            </a:r>
            <a:r>
              <a:rPr sz="3385" spc="-24" dirty="0">
                <a:latin typeface="Carlito"/>
                <a:cs typeface="Carlito"/>
              </a:rPr>
              <a:t>Configuration </a:t>
            </a:r>
            <a:r>
              <a:rPr sz="3385" spc="-18" dirty="0">
                <a:latin typeface="Carlito"/>
                <a:cs typeface="Carlito"/>
              </a:rPr>
              <a:t>Management  Secure </a:t>
            </a:r>
            <a:r>
              <a:rPr sz="3385" spc="-12" dirty="0">
                <a:latin typeface="Carlito"/>
                <a:cs typeface="Carlito"/>
              </a:rPr>
              <a:t>coding practices/Security </a:t>
            </a:r>
            <a:r>
              <a:rPr sz="3385" dirty="0">
                <a:latin typeface="Carlito"/>
                <a:cs typeface="Carlito"/>
              </a:rPr>
              <a:t>as </a:t>
            </a:r>
            <a:r>
              <a:rPr sz="3385" spc="-12" dirty="0">
                <a:latin typeface="Carlito"/>
                <a:cs typeface="Carlito"/>
              </a:rPr>
              <a:t>Code  </a:t>
            </a:r>
            <a:r>
              <a:rPr sz="3385" spc="-18" dirty="0">
                <a:latin typeface="Carlito"/>
                <a:cs typeface="Carlito"/>
              </a:rPr>
              <a:t>Host</a:t>
            </a:r>
            <a:r>
              <a:rPr sz="3385" spc="-12" dirty="0">
                <a:latin typeface="Carlito"/>
                <a:cs typeface="Carlito"/>
              </a:rPr>
              <a:t> </a:t>
            </a:r>
            <a:r>
              <a:rPr sz="3385" spc="-18" dirty="0">
                <a:latin typeface="Carlito"/>
                <a:cs typeface="Carlito"/>
              </a:rPr>
              <a:t>Hardening</a:t>
            </a:r>
            <a:endParaRPr sz="3385" dirty="0">
              <a:latin typeface="Carlito"/>
              <a:cs typeface="Carlito"/>
            </a:endParaRPr>
          </a:p>
          <a:p>
            <a:pPr marL="472556" indent="-457200">
              <a:spcBef>
                <a:spcPts val="665"/>
              </a:spcBef>
              <a:buFont typeface="Arial" panose="020B0604020202020204" pitchFamily="34" charset="0"/>
              <a:buChar char="•"/>
            </a:pPr>
            <a:r>
              <a:rPr sz="3385" spc="-6" dirty="0">
                <a:latin typeface="Carlito"/>
                <a:cs typeface="Carlito"/>
              </a:rPr>
              <a:t>CI/CD </a:t>
            </a:r>
            <a:r>
              <a:rPr sz="3385" spc="-30" dirty="0">
                <a:latin typeface="Carlito"/>
                <a:cs typeface="Carlito"/>
              </a:rPr>
              <a:t>for</a:t>
            </a:r>
            <a:r>
              <a:rPr sz="3385" spc="-18" dirty="0">
                <a:latin typeface="Carlito"/>
                <a:cs typeface="Carlito"/>
              </a:rPr>
              <a:t> </a:t>
            </a:r>
            <a:r>
              <a:rPr sz="3385" spc="-30" dirty="0">
                <a:latin typeface="Carlito"/>
                <a:cs typeface="Carlito"/>
              </a:rPr>
              <a:t>Patching</a:t>
            </a:r>
            <a:endParaRPr sz="3385" dirty="0">
              <a:latin typeface="Carlito"/>
              <a:cs typeface="Carlito"/>
            </a:endParaRPr>
          </a:p>
          <a:p>
            <a:pPr marL="472556" marR="6142" indent="-457200">
              <a:lnSpc>
                <a:spcPts val="4728"/>
              </a:lnSpc>
              <a:spcBef>
                <a:spcPts val="266"/>
              </a:spcBef>
              <a:buFont typeface="Arial" panose="020B0604020202020204" pitchFamily="34" charset="0"/>
              <a:buChar char="•"/>
            </a:pPr>
            <a:r>
              <a:rPr sz="3385" spc="-18" dirty="0">
                <a:latin typeface="Carlito"/>
                <a:cs typeface="Carlito"/>
              </a:rPr>
              <a:t>Application-level </a:t>
            </a:r>
            <a:r>
              <a:rPr sz="3385" spc="-12" dirty="0">
                <a:latin typeface="Carlito"/>
                <a:cs typeface="Carlito"/>
              </a:rPr>
              <a:t>Auditing </a:t>
            </a:r>
            <a:r>
              <a:rPr sz="3385" spc="-6" dirty="0">
                <a:latin typeface="Carlito"/>
                <a:cs typeface="Carlito"/>
              </a:rPr>
              <a:t>and </a:t>
            </a:r>
            <a:r>
              <a:rPr sz="3385" spc="-12" dirty="0">
                <a:latin typeface="Carlito"/>
                <a:cs typeface="Carlito"/>
              </a:rPr>
              <a:t>Scanning  </a:t>
            </a:r>
            <a:r>
              <a:rPr sz="3385" spc="-24" dirty="0">
                <a:latin typeface="Carlito"/>
                <a:cs typeface="Carlito"/>
              </a:rPr>
              <a:t>Automated Vulnerability </a:t>
            </a:r>
            <a:r>
              <a:rPr sz="3385" spc="-18" dirty="0">
                <a:latin typeface="Carlito"/>
                <a:cs typeface="Carlito"/>
              </a:rPr>
              <a:t>Management </a:t>
            </a:r>
            <a:r>
              <a:rPr sz="3385" spc="-12" dirty="0">
                <a:latin typeface="Carlito"/>
                <a:cs typeface="Carlito"/>
              </a:rPr>
              <a:t>Scanning  </a:t>
            </a:r>
            <a:r>
              <a:rPr sz="3385" spc="-24" dirty="0">
                <a:latin typeface="Carlito"/>
                <a:cs typeface="Carlito"/>
              </a:rPr>
              <a:t>Automated </a:t>
            </a:r>
            <a:r>
              <a:rPr sz="3385" spc="-12" dirty="0">
                <a:latin typeface="Carlito"/>
                <a:cs typeface="Carlito"/>
              </a:rPr>
              <a:t>Compliance</a:t>
            </a:r>
            <a:r>
              <a:rPr sz="3385" spc="6" dirty="0">
                <a:latin typeface="Carlito"/>
                <a:cs typeface="Carlito"/>
              </a:rPr>
              <a:t> </a:t>
            </a:r>
            <a:r>
              <a:rPr sz="3385" spc="-6" dirty="0">
                <a:latin typeface="Carlito"/>
                <a:cs typeface="Carlito"/>
              </a:rPr>
              <a:t>Scan</a:t>
            </a:r>
            <a:endParaRPr sz="3385" dirty="0">
              <a:latin typeface="Carlito"/>
              <a:cs typeface="Carlito"/>
            </a:endParaRPr>
          </a:p>
          <a:p>
            <a:pPr marL="472556" indent="-457200">
              <a:spcBef>
                <a:spcPts val="399"/>
              </a:spcBef>
              <a:buFont typeface="Arial" panose="020B0604020202020204" pitchFamily="34" charset="0"/>
              <a:buChar char="•"/>
            </a:pPr>
            <a:r>
              <a:rPr sz="3385" spc="-6" dirty="0">
                <a:latin typeface="Carlito"/>
                <a:cs typeface="Carlito"/>
              </a:rPr>
              <a:t>Managing</a:t>
            </a:r>
            <a:r>
              <a:rPr sz="3385" spc="-12" dirty="0">
                <a:latin typeface="Carlito"/>
                <a:cs typeface="Carlito"/>
              </a:rPr>
              <a:t> </a:t>
            </a:r>
            <a:r>
              <a:rPr sz="3385" spc="-18" dirty="0">
                <a:latin typeface="Carlito"/>
                <a:cs typeface="Carlito"/>
              </a:rPr>
              <a:t>Secrets</a:t>
            </a:r>
            <a:endParaRPr sz="3385"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3129" y="3677083"/>
            <a:ext cx="11439597" cy="1600008"/>
            <a:chOff x="308609" y="2420620"/>
            <a:chExt cx="9461500" cy="1323340"/>
          </a:xfrm>
        </p:grpSpPr>
        <p:sp>
          <p:nvSpPr>
            <p:cNvPr id="3" name="object 3"/>
            <p:cNvSpPr/>
            <p:nvPr/>
          </p:nvSpPr>
          <p:spPr>
            <a:xfrm>
              <a:off x="5984239" y="3398520"/>
              <a:ext cx="63500" cy="345440"/>
            </a:xfrm>
            <a:custGeom>
              <a:avLst/>
              <a:gdLst/>
              <a:ahLst/>
              <a:cxnLst/>
              <a:rect l="l" t="t" r="r" b="b"/>
              <a:pathLst>
                <a:path w="63500" h="345439">
                  <a:moveTo>
                    <a:pt x="63500" y="0"/>
                  </a:moveTo>
                  <a:lnTo>
                    <a:pt x="0" y="0"/>
                  </a:lnTo>
                  <a:lnTo>
                    <a:pt x="0" y="345439"/>
                  </a:lnTo>
                  <a:lnTo>
                    <a:pt x="63500" y="345439"/>
                  </a:lnTo>
                  <a:close/>
                </a:path>
              </a:pathLst>
            </a:custGeom>
            <a:solidFill>
              <a:srgbClr val="A4A4A4"/>
            </a:solidFill>
          </p:spPr>
          <p:txBody>
            <a:bodyPr wrap="square" lIns="0" tIns="0" rIns="0" bIns="0" rtlCol="0"/>
            <a:lstStyle/>
            <a:p>
              <a:endParaRPr sz="2176"/>
            </a:p>
          </p:txBody>
        </p:sp>
        <p:sp>
          <p:nvSpPr>
            <p:cNvPr id="4" name="object 4"/>
            <p:cNvSpPr/>
            <p:nvPr/>
          </p:nvSpPr>
          <p:spPr>
            <a:xfrm>
              <a:off x="314959" y="2426970"/>
              <a:ext cx="9448800" cy="678180"/>
            </a:xfrm>
            <a:custGeom>
              <a:avLst/>
              <a:gdLst/>
              <a:ahLst/>
              <a:cxnLst/>
              <a:rect l="l" t="t" r="r" b="b"/>
              <a:pathLst>
                <a:path w="9448800" h="678180">
                  <a:moveTo>
                    <a:pt x="9448800" y="0"/>
                  </a:moveTo>
                  <a:lnTo>
                    <a:pt x="0" y="0"/>
                  </a:lnTo>
                  <a:lnTo>
                    <a:pt x="0" y="678180"/>
                  </a:lnTo>
                  <a:lnTo>
                    <a:pt x="9448800" y="678180"/>
                  </a:lnTo>
                  <a:close/>
                </a:path>
              </a:pathLst>
            </a:custGeom>
            <a:solidFill>
              <a:srgbClr val="5A9AD4"/>
            </a:solidFill>
          </p:spPr>
          <p:txBody>
            <a:bodyPr wrap="square" lIns="0" tIns="0" rIns="0" bIns="0" rtlCol="0"/>
            <a:lstStyle/>
            <a:p>
              <a:endParaRPr sz="2176"/>
            </a:p>
          </p:txBody>
        </p:sp>
        <p:sp>
          <p:nvSpPr>
            <p:cNvPr id="5" name="object 5"/>
            <p:cNvSpPr/>
            <p:nvPr/>
          </p:nvSpPr>
          <p:spPr>
            <a:xfrm>
              <a:off x="314959" y="2426970"/>
              <a:ext cx="9448800" cy="678180"/>
            </a:xfrm>
            <a:custGeom>
              <a:avLst/>
              <a:gdLst/>
              <a:ahLst/>
              <a:cxnLst/>
              <a:rect l="l" t="t" r="r" b="b"/>
              <a:pathLst>
                <a:path w="9448800" h="678180">
                  <a:moveTo>
                    <a:pt x="4724400" y="678180"/>
                  </a:moveTo>
                  <a:lnTo>
                    <a:pt x="0" y="678180"/>
                  </a:lnTo>
                  <a:lnTo>
                    <a:pt x="0" y="0"/>
                  </a:lnTo>
                  <a:lnTo>
                    <a:pt x="9448800" y="0"/>
                  </a:lnTo>
                  <a:lnTo>
                    <a:pt x="9448800" y="678180"/>
                  </a:lnTo>
                  <a:lnTo>
                    <a:pt x="4724400" y="678180"/>
                  </a:lnTo>
                  <a:close/>
                </a:path>
              </a:pathLst>
            </a:custGeom>
            <a:ln w="12579">
              <a:solidFill>
                <a:srgbClr val="42719C"/>
              </a:solidFill>
            </a:ln>
          </p:spPr>
          <p:txBody>
            <a:bodyPr wrap="square" lIns="0" tIns="0" rIns="0" bIns="0" rtlCol="0"/>
            <a:lstStyle/>
            <a:p>
              <a:endParaRPr sz="2176"/>
            </a:p>
          </p:txBody>
        </p:sp>
      </p:grpSp>
      <p:sp>
        <p:nvSpPr>
          <p:cNvPr id="6" name="object 6"/>
          <p:cNvSpPr txBox="1">
            <a:spLocks noGrp="1"/>
          </p:cNvSpPr>
          <p:nvPr>
            <p:ph type="title"/>
          </p:nvPr>
        </p:nvSpPr>
        <p:spPr>
          <a:xfrm>
            <a:off x="566629" y="857092"/>
            <a:ext cx="10066843" cy="713260"/>
          </a:xfrm>
          <a:prstGeom prst="rect">
            <a:avLst/>
          </a:prstGeom>
        </p:spPr>
        <p:txBody>
          <a:bodyPr vert="horz" wrap="square" lIns="0" tIns="15355" rIns="0" bIns="0" rtlCol="0" anchor="b">
            <a:spAutoFit/>
          </a:bodyPr>
          <a:lstStyle/>
          <a:p>
            <a:pPr marL="15356">
              <a:spcBef>
                <a:spcPts val="121"/>
              </a:spcBef>
            </a:pPr>
            <a:r>
              <a:rPr sz="4534" spc="-12" dirty="0"/>
              <a:t>How </a:t>
            </a:r>
            <a:r>
              <a:rPr sz="4534" spc="-18" dirty="0"/>
              <a:t>Hard </a:t>
            </a:r>
            <a:r>
              <a:rPr sz="4534" spc="-6" dirty="0"/>
              <a:t>Could It</a:t>
            </a:r>
            <a:r>
              <a:rPr sz="4534" spc="-30" dirty="0"/>
              <a:t> </a:t>
            </a:r>
            <a:r>
              <a:rPr sz="4534" spc="-6" dirty="0"/>
              <a:t>Be?</a:t>
            </a:r>
            <a:endParaRPr sz="4534" dirty="0"/>
          </a:p>
        </p:txBody>
      </p:sp>
      <p:sp>
        <p:nvSpPr>
          <p:cNvPr id="7" name="object 7"/>
          <p:cNvSpPr/>
          <p:nvPr/>
        </p:nvSpPr>
        <p:spPr>
          <a:xfrm>
            <a:off x="839927" y="1978802"/>
            <a:ext cx="763152" cy="763150"/>
          </a:xfrm>
          <a:prstGeom prst="rect">
            <a:avLst/>
          </a:prstGeom>
          <a:blipFill>
            <a:blip r:embed="rId2" cstate="print"/>
            <a:stretch>
              <a:fillRect/>
            </a:stretch>
          </a:blipFill>
        </p:spPr>
        <p:txBody>
          <a:bodyPr wrap="square" lIns="0" tIns="0" rIns="0" bIns="0" rtlCol="0"/>
          <a:lstStyle/>
          <a:p>
            <a:endParaRPr sz="2176"/>
          </a:p>
        </p:txBody>
      </p:sp>
      <p:sp>
        <p:nvSpPr>
          <p:cNvPr id="8" name="object 8"/>
          <p:cNvSpPr/>
          <p:nvPr/>
        </p:nvSpPr>
        <p:spPr>
          <a:xfrm>
            <a:off x="6268330" y="2295148"/>
            <a:ext cx="1510556" cy="303655"/>
          </a:xfrm>
          <a:prstGeom prst="rect">
            <a:avLst/>
          </a:prstGeom>
          <a:blipFill>
            <a:blip r:embed="rId3" cstate="print"/>
            <a:stretch>
              <a:fillRect/>
            </a:stretch>
          </a:blipFill>
        </p:spPr>
        <p:txBody>
          <a:bodyPr wrap="square" lIns="0" tIns="0" rIns="0" bIns="0" rtlCol="0"/>
          <a:lstStyle/>
          <a:p>
            <a:endParaRPr sz="2176"/>
          </a:p>
        </p:txBody>
      </p:sp>
      <p:sp>
        <p:nvSpPr>
          <p:cNvPr id="9" name="object 9"/>
          <p:cNvSpPr txBox="1"/>
          <p:nvPr/>
        </p:nvSpPr>
        <p:spPr>
          <a:xfrm>
            <a:off x="609600" y="3789174"/>
            <a:ext cx="1294440" cy="587818"/>
          </a:xfrm>
          <a:prstGeom prst="rect">
            <a:avLst/>
          </a:prstGeom>
          <a:solidFill>
            <a:srgbClr val="000000"/>
          </a:solidFill>
          <a:ln w="12579">
            <a:solidFill>
              <a:srgbClr val="42719C"/>
            </a:solidFill>
          </a:ln>
        </p:spPr>
        <p:txBody>
          <a:bodyPr vert="horz" wrap="square" lIns="0" tIns="29175" rIns="0" bIns="0" rtlCol="0">
            <a:spAutoFit/>
          </a:bodyPr>
          <a:lstStyle/>
          <a:p>
            <a:pPr marL="406923" marR="318628" indent="-78312">
              <a:spcBef>
                <a:spcPts val="230"/>
              </a:spcBef>
            </a:pPr>
            <a:r>
              <a:rPr sz="1814" spc="-12" dirty="0">
                <a:solidFill>
                  <a:srgbClr val="FFFFFF"/>
                </a:solidFill>
                <a:latin typeface="Carlito"/>
                <a:cs typeface="Carlito"/>
              </a:rPr>
              <a:t>S</a:t>
            </a:r>
            <a:r>
              <a:rPr sz="1814" spc="6" dirty="0">
                <a:solidFill>
                  <a:srgbClr val="FFFFFF"/>
                </a:solidFill>
                <a:latin typeface="Carlito"/>
                <a:cs typeface="Carlito"/>
              </a:rPr>
              <a:t>o</a:t>
            </a:r>
            <a:r>
              <a:rPr sz="1814" dirty="0">
                <a:solidFill>
                  <a:srgbClr val="FFFFFF"/>
                </a:solidFill>
                <a:latin typeface="Carlito"/>
                <a:cs typeface="Carlito"/>
              </a:rPr>
              <a:t>u</a:t>
            </a:r>
            <a:r>
              <a:rPr sz="1814" spc="-30" dirty="0">
                <a:solidFill>
                  <a:srgbClr val="FFFFFF"/>
                </a:solidFill>
                <a:latin typeface="Carlito"/>
                <a:cs typeface="Carlito"/>
              </a:rPr>
              <a:t>r</a:t>
            </a:r>
            <a:r>
              <a:rPr sz="1814" dirty="0">
                <a:solidFill>
                  <a:srgbClr val="FFFFFF"/>
                </a:solidFill>
                <a:latin typeface="Carlito"/>
                <a:cs typeface="Carlito"/>
              </a:rPr>
              <a:t>ce  Code</a:t>
            </a:r>
            <a:endParaRPr sz="1814" dirty="0">
              <a:latin typeface="Carlito"/>
              <a:cs typeface="Carlito"/>
            </a:endParaRPr>
          </a:p>
        </p:txBody>
      </p:sp>
      <p:sp>
        <p:nvSpPr>
          <p:cNvPr id="10" name="object 10"/>
          <p:cNvSpPr txBox="1"/>
          <p:nvPr/>
        </p:nvSpPr>
        <p:spPr>
          <a:xfrm>
            <a:off x="2492143" y="3789175"/>
            <a:ext cx="1294440" cy="448184"/>
          </a:xfrm>
          <a:prstGeom prst="rect">
            <a:avLst/>
          </a:prstGeom>
          <a:solidFill>
            <a:srgbClr val="000000"/>
          </a:solidFill>
          <a:ln w="12579">
            <a:solidFill>
              <a:srgbClr val="42719C"/>
            </a:solidFill>
          </a:ln>
        </p:spPr>
        <p:txBody>
          <a:bodyPr vert="horz" wrap="square" lIns="0" tIns="167371" rIns="0" bIns="0" rtlCol="0">
            <a:spAutoFit/>
          </a:bodyPr>
          <a:lstStyle/>
          <a:p>
            <a:pPr marL="231101">
              <a:spcBef>
                <a:spcPts val="1318"/>
              </a:spcBef>
            </a:pPr>
            <a:r>
              <a:rPr sz="1814" dirty="0">
                <a:solidFill>
                  <a:srgbClr val="FFFFFF"/>
                </a:solidFill>
                <a:latin typeface="Carlito"/>
                <a:cs typeface="Carlito"/>
              </a:rPr>
              <a:t>CI</a:t>
            </a:r>
            <a:r>
              <a:rPr sz="1814" spc="-18" dirty="0">
                <a:solidFill>
                  <a:srgbClr val="FFFFFF"/>
                </a:solidFill>
                <a:latin typeface="Carlito"/>
                <a:cs typeface="Carlito"/>
              </a:rPr>
              <a:t> </a:t>
            </a:r>
            <a:r>
              <a:rPr sz="1814" spc="-12" dirty="0">
                <a:solidFill>
                  <a:srgbClr val="FFFFFF"/>
                </a:solidFill>
                <a:latin typeface="Carlito"/>
                <a:cs typeface="Carlito"/>
              </a:rPr>
              <a:t>Server</a:t>
            </a:r>
            <a:endParaRPr sz="1814">
              <a:latin typeface="Carlito"/>
              <a:cs typeface="Carlito"/>
            </a:endParaRPr>
          </a:p>
        </p:txBody>
      </p:sp>
      <p:sp>
        <p:nvSpPr>
          <p:cNvPr id="11" name="object 11"/>
          <p:cNvSpPr txBox="1"/>
          <p:nvPr/>
        </p:nvSpPr>
        <p:spPr>
          <a:xfrm>
            <a:off x="6412317" y="3789175"/>
            <a:ext cx="1294440" cy="448184"/>
          </a:xfrm>
          <a:prstGeom prst="rect">
            <a:avLst/>
          </a:prstGeom>
          <a:solidFill>
            <a:srgbClr val="000000"/>
          </a:solidFill>
          <a:ln w="12579">
            <a:solidFill>
              <a:srgbClr val="42719C"/>
            </a:solidFill>
          </a:ln>
        </p:spPr>
        <p:txBody>
          <a:bodyPr vert="horz" wrap="square" lIns="0" tIns="167371" rIns="0" bIns="0" rtlCol="0">
            <a:spAutoFit/>
          </a:bodyPr>
          <a:lstStyle/>
          <a:p>
            <a:pPr marL="254135">
              <a:spcBef>
                <a:spcPts val="1318"/>
              </a:spcBef>
            </a:pPr>
            <a:r>
              <a:rPr sz="1814" spc="-12" dirty="0">
                <a:solidFill>
                  <a:srgbClr val="FFFFFF"/>
                </a:solidFill>
                <a:latin typeface="Carlito"/>
                <a:cs typeface="Carlito"/>
              </a:rPr>
              <a:t>Artifacts</a:t>
            </a:r>
            <a:endParaRPr sz="1814">
              <a:latin typeface="Carlito"/>
              <a:cs typeface="Carlito"/>
            </a:endParaRPr>
          </a:p>
        </p:txBody>
      </p:sp>
      <p:sp>
        <p:nvSpPr>
          <p:cNvPr id="12" name="object 12"/>
          <p:cNvSpPr txBox="1"/>
          <p:nvPr/>
        </p:nvSpPr>
        <p:spPr>
          <a:xfrm>
            <a:off x="10283353" y="3789174"/>
            <a:ext cx="1294440" cy="448184"/>
          </a:xfrm>
          <a:prstGeom prst="rect">
            <a:avLst/>
          </a:prstGeom>
          <a:solidFill>
            <a:srgbClr val="000000"/>
          </a:solidFill>
          <a:ln w="12579">
            <a:solidFill>
              <a:srgbClr val="42719C"/>
            </a:solidFill>
          </a:ln>
        </p:spPr>
        <p:txBody>
          <a:bodyPr vert="horz" wrap="square" lIns="0" tIns="167371" rIns="0" bIns="0" rtlCol="0">
            <a:spAutoFit/>
          </a:bodyPr>
          <a:lstStyle/>
          <a:p>
            <a:pPr marL="119006">
              <a:spcBef>
                <a:spcPts val="1318"/>
              </a:spcBef>
            </a:pPr>
            <a:r>
              <a:rPr sz="1814" spc="-6" dirty="0">
                <a:solidFill>
                  <a:srgbClr val="FFFFFF"/>
                </a:solidFill>
                <a:latin typeface="Carlito"/>
                <a:cs typeface="Carlito"/>
              </a:rPr>
              <a:t>Monitoring</a:t>
            </a:r>
            <a:endParaRPr sz="1814">
              <a:latin typeface="Carlito"/>
              <a:cs typeface="Carlito"/>
            </a:endParaRPr>
          </a:p>
        </p:txBody>
      </p:sp>
      <p:sp>
        <p:nvSpPr>
          <p:cNvPr id="13" name="object 13"/>
          <p:cNvSpPr txBox="1"/>
          <p:nvPr/>
        </p:nvSpPr>
        <p:spPr>
          <a:xfrm>
            <a:off x="8371635" y="3789175"/>
            <a:ext cx="1294440" cy="448184"/>
          </a:xfrm>
          <a:prstGeom prst="rect">
            <a:avLst/>
          </a:prstGeom>
          <a:solidFill>
            <a:srgbClr val="000000"/>
          </a:solidFill>
          <a:ln w="12579">
            <a:solidFill>
              <a:srgbClr val="42719C"/>
            </a:solidFill>
          </a:ln>
        </p:spPr>
        <p:txBody>
          <a:bodyPr vert="horz" wrap="square" lIns="0" tIns="167371" rIns="0" bIns="0" rtlCol="0">
            <a:spAutoFit/>
          </a:bodyPr>
          <a:lstStyle/>
          <a:p>
            <a:pPr marL="318628">
              <a:spcBef>
                <a:spcPts val="1318"/>
              </a:spcBef>
            </a:pPr>
            <a:r>
              <a:rPr sz="1814" spc="-6" dirty="0">
                <a:solidFill>
                  <a:srgbClr val="FFFFFF"/>
                </a:solidFill>
                <a:latin typeface="Carlito"/>
                <a:cs typeface="Carlito"/>
              </a:rPr>
              <a:t>Deploy</a:t>
            </a:r>
            <a:endParaRPr sz="1814">
              <a:latin typeface="Carlito"/>
              <a:cs typeface="Carlito"/>
            </a:endParaRPr>
          </a:p>
        </p:txBody>
      </p:sp>
      <p:sp>
        <p:nvSpPr>
          <p:cNvPr id="14" name="object 14"/>
          <p:cNvSpPr txBox="1"/>
          <p:nvPr/>
        </p:nvSpPr>
        <p:spPr>
          <a:xfrm>
            <a:off x="4452998" y="3789174"/>
            <a:ext cx="1294440" cy="448184"/>
          </a:xfrm>
          <a:prstGeom prst="rect">
            <a:avLst/>
          </a:prstGeom>
          <a:solidFill>
            <a:srgbClr val="000000"/>
          </a:solidFill>
          <a:ln w="12579">
            <a:solidFill>
              <a:srgbClr val="42719C"/>
            </a:solidFill>
          </a:ln>
        </p:spPr>
        <p:txBody>
          <a:bodyPr vert="horz" wrap="square" lIns="0" tIns="167371" rIns="0" bIns="0" rtlCol="0">
            <a:spAutoFit/>
          </a:bodyPr>
          <a:lstStyle/>
          <a:p>
            <a:pPr marL="116702">
              <a:spcBef>
                <a:spcPts val="1318"/>
              </a:spcBef>
            </a:pPr>
            <a:r>
              <a:rPr sz="1814" spc="-54" dirty="0">
                <a:solidFill>
                  <a:srgbClr val="FFFFFF"/>
                </a:solidFill>
                <a:latin typeface="Carlito"/>
                <a:cs typeface="Carlito"/>
              </a:rPr>
              <a:t>Test </a:t>
            </a:r>
            <a:r>
              <a:rPr sz="1814" dirty="0">
                <a:solidFill>
                  <a:srgbClr val="FFFFFF"/>
                </a:solidFill>
                <a:latin typeface="Carlito"/>
                <a:cs typeface="Carlito"/>
              </a:rPr>
              <a:t>&amp;</a:t>
            </a:r>
            <a:r>
              <a:rPr sz="1814" spc="-12" dirty="0">
                <a:solidFill>
                  <a:srgbClr val="FFFFFF"/>
                </a:solidFill>
                <a:latin typeface="Carlito"/>
                <a:cs typeface="Carlito"/>
              </a:rPr>
              <a:t> Scan</a:t>
            </a:r>
            <a:endParaRPr sz="1814">
              <a:latin typeface="Carlito"/>
              <a:cs typeface="Carlito"/>
            </a:endParaRPr>
          </a:p>
        </p:txBody>
      </p:sp>
      <p:sp>
        <p:nvSpPr>
          <p:cNvPr id="15" name="object 15"/>
          <p:cNvSpPr/>
          <p:nvPr/>
        </p:nvSpPr>
        <p:spPr>
          <a:xfrm>
            <a:off x="4194030" y="2361698"/>
            <a:ext cx="1802048" cy="210795"/>
          </a:xfrm>
          <a:prstGeom prst="rect">
            <a:avLst/>
          </a:prstGeom>
          <a:blipFill>
            <a:blip r:embed="rId4" cstate="print"/>
            <a:stretch>
              <a:fillRect/>
            </a:stretch>
          </a:blipFill>
        </p:spPr>
        <p:txBody>
          <a:bodyPr wrap="square" lIns="0" tIns="0" rIns="0" bIns="0" rtlCol="0"/>
          <a:lstStyle/>
          <a:p>
            <a:endParaRPr sz="2176"/>
          </a:p>
        </p:txBody>
      </p:sp>
      <p:sp>
        <p:nvSpPr>
          <p:cNvPr id="16" name="object 16"/>
          <p:cNvSpPr/>
          <p:nvPr/>
        </p:nvSpPr>
        <p:spPr>
          <a:xfrm>
            <a:off x="10162191" y="2351392"/>
            <a:ext cx="1601824" cy="285777"/>
          </a:xfrm>
          <a:prstGeom prst="rect">
            <a:avLst/>
          </a:prstGeom>
          <a:blipFill>
            <a:blip r:embed="rId5" cstate="print"/>
            <a:stretch>
              <a:fillRect/>
            </a:stretch>
          </a:blipFill>
        </p:spPr>
        <p:txBody>
          <a:bodyPr wrap="square" lIns="0" tIns="0" rIns="0" bIns="0" rtlCol="0"/>
          <a:lstStyle/>
          <a:p>
            <a:endParaRPr sz="2176"/>
          </a:p>
        </p:txBody>
      </p:sp>
      <p:grpSp>
        <p:nvGrpSpPr>
          <p:cNvPr id="17" name="object 17"/>
          <p:cNvGrpSpPr/>
          <p:nvPr/>
        </p:nvGrpSpPr>
        <p:grpSpPr>
          <a:xfrm>
            <a:off x="380807" y="1905095"/>
            <a:ext cx="11654569" cy="3332071"/>
            <a:chOff x="314959" y="955039"/>
            <a:chExt cx="9639300" cy="2755900"/>
          </a:xfrm>
        </p:grpSpPr>
        <p:sp>
          <p:nvSpPr>
            <p:cNvPr id="18" name="object 18"/>
            <p:cNvSpPr/>
            <p:nvPr/>
          </p:nvSpPr>
          <p:spPr>
            <a:xfrm>
              <a:off x="962660" y="1695449"/>
              <a:ext cx="1682750" cy="408940"/>
            </a:xfrm>
            <a:custGeom>
              <a:avLst/>
              <a:gdLst/>
              <a:ahLst/>
              <a:cxnLst/>
              <a:rect l="l" t="t" r="r" b="b"/>
              <a:pathLst>
                <a:path w="1682750" h="408939">
                  <a:moveTo>
                    <a:pt x="62230" y="63500"/>
                  </a:moveTo>
                  <a:lnTo>
                    <a:pt x="0" y="63500"/>
                  </a:lnTo>
                  <a:lnTo>
                    <a:pt x="0" y="408940"/>
                  </a:lnTo>
                  <a:lnTo>
                    <a:pt x="62230" y="408940"/>
                  </a:lnTo>
                  <a:lnTo>
                    <a:pt x="62230" y="63500"/>
                  </a:lnTo>
                  <a:close/>
                </a:path>
                <a:path w="1682750" h="408939">
                  <a:moveTo>
                    <a:pt x="1682750" y="0"/>
                  </a:moveTo>
                  <a:lnTo>
                    <a:pt x="1620520" y="0"/>
                  </a:lnTo>
                  <a:lnTo>
                    <a:pt x="1620520" y="345440"/>
                  </a:lnTo>
                  <a:lnTo>
                    <a:pt x="1682750" y="345440"/>
                  </a:lnTo>
                  <a:lnTo>
                    <a:pt x="1682750" y="0"/>
                  </a:lnTo>
                  <a:close/>
                </a:path>
              </a:pathLst>
            </a:custGeom>
            <a:solidFill>
              <a:srgbClr val="8396AF"/>
            </a:solidFill>
          </p:spPr>
          <p:txBody>
            <a:bodyPr wrap="square" lIns="0" tIns="0" rIns="0" bIns="0" rtlCol="0"/>
            <a:lstStyle/>
            <a:p>
              <a:endParaRPr sz="2176"/>
            </a:p>
          </p:txBody>
        </p:sp>
        <p:sp>
          <p:nvSpPr>
            <p:cNvPr id="19" name="object 19"/>
            <p:cNvSpPr/>
            <p:nvPr/>
          </p:nvSpPr>
          <p:spPr>
            <a:xfrm>
              <a:off x="2268220" y="955039"/>
              <a:ext cx="598169" cy="825500"/>
            </a:xfrm>
            <a:prstGeom prst="rect">
              <a:avLst/>
            </a:prstGeom>
            <a:blipFill>
              <a:blip r:embed="rId6" cstate="print"/>
              <a:stretch>
                <a:fillRect/>
              </a:stretch>
            </a:blipFill>
          </p:spPr>
          <p:txBody>
            <a:bodyPr wrap="square" lIns="0" tIns="0" rIns="0" bIns="0" rtlCol="0"/>
            <a:lstStyle/>
            <a:p>
              <a:endParaRPr sz="2176"/>
            </a:p>
          </p:txBody>
        </p:sp>
        <p:sp>
          <p:nvSpPr>
            <p:cNvPr id="20" name="object 20"/>
            <p:cNvSpPr/>
            <p:nvPr/>
          </p:nvSpPr>
          <p:spPr>
            <a:xfrm>
              <a:off x="314960" y="1725929"/>
              <a:ext cx="9639300" cy="693420"/>
            </a:xfrm>
            <a:custGeom>
              <a:avLst/>
              <a:gdLst/>
              <a:ahLst/>
              <a:cxnLst/>
              <a:rect l="l" t="t" r="r" b="b"/>
              <a:pathLst>
                <a:path w="9639300" h="693419">
                  <a:moveTo>
                    <a:pt x="9639300" y="440690"/>
                  </a:moveTo>
                  <a:lnTo>
                    <a:pt x="9386570" y="189230"/>
                  </a:lnTo>
                  <a:lnTo>
                    <a:pt x="9386570" y="314960"/>
                  </a:lnTo>
                  <a:lnTo>
                    <a:pt x="5732780" y="314960"/>
                  </a:lnTo>
                  <a:lnTo>
                    <a:pt x="5732780" y="0"/>
                  </a:lnTo>
                  <a:lnTo>
                    <a:pt x="5669280" y="0"/>
                  </a:lnTo>
                  <a:lnTo>
                    <a:pt x="5669280" y="314960"/>
                  </a:lnTo>
                  <a:lnTo>
                    <a:pt x="4030980" y="314960"/>
                  </a:lnTo>
                  <a:lnTo>
                    <a:pt x="4030980" y="0"/>
                  </a:lnTo>
                  <a:lnTo>
                    <a:pt x="3968750" y="0"/>
                  </a:lnTo>
                  <a:lnTo>
                    <a:pt x="3968750" y="314960"/>
                  </a:lnTo>
                  <a:lnTo>
                    <a:pt x="0" y="314960"/>
                  </a:lnTo>
                  <a:lnTo>
                    <a:pt x="0" y="566420"/>
                  </a:lnTo>
                  <a:lnTo>
                    <a:pt x="9386570" y="566420"/>
                  </a:lnTo>
                  <a:lnTo>
                    <a:pt x="9386570" y="693420"/>
                  </a:lnTo>
                  <a:lnTo>
                    <a:pt x="9639300" y="440690"/>
                  </a:lnTo>
                  <a:close/>
                </a:path>
              </a:pathLst>
            </a:custGeom>
            <a:solidFill>
              <a:srgbClr val="8396AF"/>
            </a:solidFill>
          </p:spPr>
          <p:txBody>
            <a:bodyPr wrap="square" lIns="0" tIns="0" rIns="0" bIns="0" rtlCol="0"/>
            <a:lstStyle/>
            <a:p>
              <a:endParaRPr sz="2176"/>
            </a:p>
          </p:txBody>
        </p:sp>
        <p:sp>
          <p:nvSpPr>
            <p:cNvPr id="21" name="object 21"/>
            <p:cNvSpPr/>
            <p:nvPr/>
          </p:nvSpPr>
          <p:spPr>
            <a:xfrm>
              <a:off x="7138670" y="1234439"/>
              <a:ext cx="800100" cy="504190"/>
            </a:xfrm>
            <a:custGeom>
              <a:avLst/>
              <a:gdLst/>
              <a:ahLst/>
              <a:cxnLst/>
              <a:rect l="l" t="t" r="r" b="b"/>
              <a:pathLst>
                <a:path w="800100" h="504189">
                  <a:moveTo>
                    <a:pt x="241300" y="346710"/>
                  </a:moveTo>
                  <a:lnTo>
                    <a:pt x="219710" y="252730"/>
                  </a:lnTo>
                  <a:lnTo>
                    <a:pt x="218440" y="252730"/>
                  </a:lnTo>
                  <a:lnTo>
                    <a:pt x="196850" y="346710"/>
                  </a:lnTo>
                  <a:lnTo>
                    <a:pt x="241300" y="346710"/>
                  </a:lnTo>
                  <a:close/>
                </a:path>
                <a:path w="800100" h="504189">
                  <a:moveTo>
                    <a:pt x="800100" y="354330"/>
                  </a:moveTo>
                  <a:lnTo>
                    <a:pt x="792975" y="315722"/>
                  </a:lnTo>
                  <a:lnTo>
                    <a:pt x="773404" y="278130"/>
                  </a:lnTo>
                  <a:lnTo>
                    <a:pt x="742213" y="243420"/>
                  </a:lnTo>
                  <a:lnTo>
                    <a:pt x="702716" y="218147"/>
                  </a:lnTo>
                  <a:lnTo>
                    <a:pt x="656590" y="205740"/>
                  </a:lnTo>
                  <a:lnTo>
                    <a:pt x="647827" y="165760"/>
                  </a:lnTo>
                  <a:lnTo>
                    <a:pt x="625627" y="133515"/>
                  </a:lnTo>
                  <a:lnTo>
                    <a:pt x="612140" y="124561"/>
                  </a:lnTo>
                  <a:lnTo>
                    <a:pt x="612140" y="363220"/>
                  </a:lnTo>
                  <a:lnTo>
                    <a:pt x="607771" y="389305"/>
                  </a:lnTo>
                  <a:lnTo>
                    <a:pt x="595299" y="407047"/>
                  </a:lnTo>
                  <a:lnTo>
                    <a:pt x="575703" y="417156"/>
                  </a:lnTo>
                  <a:lnTo>
                    <a:pt x="549910" y="420370"/>
                  </a:lnTo>
                  <a:lnTo>
                    <a:pt x="528751" y="416560"/>
                  </a:lnTo>
                  <a:lnTo>
                    <a:pt x="521144" y="415201"/>
                  </a:lnTo>
                  <a:lnTo>
                    <a:pt x="503707" y="401802"/>
                  </a:lnTo>
                  <a:lnTo>
                    <a:pt x="495071" y="383413"/>
                  </a:lnTo>
                  <a:lnTo>
                    <a:pt x="492760" y="363220"/>
                  </a:lnTo>
                  <a:lnTo>
                    <a:pt x="492760" y="358140"/>
                  </a:lnTo>
                  <a:lnTo>
                    <a:pt x="523240" y="358140"/>
                  </a:lnTo>
                  <a:lnTo>
                    <a:pt x="523240" y="363220"/>
                  </a:lnTo>
                  <a:lnTo>
                    <a:pt x="525132" y="378421"/>
                  </a:lnTo>
                  <a:lnTo>
                    <a:pt x="530860" y="389585"/>
                  </a:lnTo>
                  <a:lnTo>
                    <a:pt x="540385" y="396443"/>
                  </a:lnTo>
                  <a:lnTo>
                    <a:pt x="553720" y="398780"/>
                  </a:lnTo>
                  <a:lnTo>
                    <a:pt x="566115" y="396189"/>
                  </a:lnTo>
                  <a:lnTo>
                    <a:pt x="574827" y="389420"/>
                  </a:lnTo>
                  <a:lnTo>
                    <a:pt x="579970" y="380034"/>
                  </a:lnTo>
                  <a:lnTo>
                    <a:pt x="581660" y="369570"/>
                  </a:lnTo>
                  <a:lnTo>
                    <a:pt x="580123" y="358140"/>
                  </a:lnTo>
                  <a:lnTo>
                    <a:pt x="579983" y="357098"/>
                  </a:lnTo>
                  <a:lnTo>
                    <a:pt x="574992" y="347827"/>
                  </a:lnTo>
                  <a:lnTo>
                    <a:pt x="566648" y="341185"/>
                  </a:lnTo>
                  <a:lnTo>
                    <a:pt x="554990" y="336550"/>
                  </a:lnTo>
                  <a:lnTo>
                    <a:pt x="534670" y="328930"/>
                  </a:lnTo>
                  <a:lnTo>
                    <a:pt x="516724" y="320446"/>
                  </a:lnTo>
                  <a:lnTo>
                    <a:pt x="504507" y="309575"/>
                  </a:lnTo>
                  <a:lnTo>
                    <a:pt x="497522" y="295363"/>
                  </a:lnTo>
                  <a:lnTo>
                    <a:pt x="495300" y="276860"/>
                  </a:lnTo>
                  <a:lnTo>
                    <a:pt x="499427" y="254063"/>
                  </a:lnTo>
                  <a:lnTo>
                    <a:pt x="511175" y="237337"/>
                  </a:lnTo>
                  <a:lnTo>
                    <a:pt x="529056" y="227330"/>
                  </a:lnTo>
                  <a:lnTo>
                    <a:pt x="529590" y="227037"/>
                  </a:lnTo>
                  <a:lnTo>
                    <a:pt x="553720" y="223520"/>
                  </a:lnTo>
                  <a:lnTo>
                    <a:pt x="582409" y="228587"/>
                  </a:lnTo>
                  <a:lnTo>
                    <a:pt x="598487" y="241147"/>
                  </a:lnTo>
                  <a:lnTo>
                    <a:pt x="605510" y="257276"/>
                  </a:lnTo>
                  <a:lnTo>
                    <a:pt x="607060" y="273050"/>
                  </a:lnTo>
                  <a:lnTo>
                    <a:pt x="607060" y="278130"/>
                  </a:lnTo>
                  <a:lnTo>
                    <a:pt x="576580" y="278130"/>
                  </a:lnTo>
                  <a:lnTo>
                    <a:pt x="576580" y="273050"/>
                  </a:lnTo>
                  <a:lnTo>
                    <a:pt x="575259" y="261924"/>
                  </a:lnTo>
                  <a:lnTo>
                    <a:pt x="570865" y="253530"/>
                  </a:lnTo>
                  <a:lnTo>
                    <a:pt x="562648" y="248234"/>
                  </a:lnTo>
                  <a:lnTo>
                    <a:pt x="549910" y="246380"/>
                  </a:lnTo>
                  <a:lnTo>
                    <a:pt x="540575" y="247700"/>
                  </a:lnTo>
                  <a:lnTo>
                    <a:pt x="532447" y="252095"/>
                  </a:lnTo>
                  <a:lnTo>
                    <a:pt x="526681" y="260311"/>
                  </a:lnTo>
                  <a:lnTo>
                    <a:pt x="524510" y="273050"/>
                  </a:lnTo>
                  <a:lnTo>
                    <a:pt x="526211" y="283933"/>
                  </a:lnTo>
                  <a:lnTo>
                    <a:pt x="531482" y="292417"/>
                  </a:lnTo>
                  <a:lnTo>
                    <a:pt x="540575" y="299491"/>
                  </a:lnTo>
                  <a:lnTo>
                    <a:pt x="553720" y="306070"/>
                  </a:lnTo>
                  <a:lnTo>
                    <a:pt x="574040" y="313690"/>
                  </a:lnTo>
                  <a:lnTo>
                    <a:pt x="591235" y="321614"/>
                  </a:lnTo>
                  <a:lnTo>
                    <a:pt x="603084" y="332270"/>
                  </a:lnTo>
                  <a:lnTo>
                    <a:pt x="609930" y="346024"/>
                  </a:lnTo>
                  <a:lnTo>
                    <a:pt x="612140" y="363220"/>
                  </a:lnTo>
                  <a:lnTo>
                    <a:pt x="612140" y="124561"/>
                  </a:lnTo>
                  <a:lnTo>
                    <a:pt x="608164" y="121920"/>
                  </a:lnTo>
                  <a:lnTo>
                    <a:pt x="593178" y="111988"/>
                  </a:lnTo>
                  <a:lnTo>
                    <a:pt x="553720" y="104140"/>
                  </a:lnTo>
                  <a:lnTo>
                    <a:pt x="537260" y="105321"/>
                  </a:lnTo>
                  <a:lnTo>
                    <a:pt x="522122" y="108750"/>
                  </a:lnTo>
                  <a:lnTo>
                    <a:pt x="508177" y="114325"/>
                  </a:lnTo>
                  <a:lnTo>
                    <a:pt x="495300" y="121920"/>
                  </a:lnTo>
                  <a:lnTo>
                    <a:pt x="477520" y="92532"/>
                  </a:lnTo>
                  <a:lnTo>
                    <a:pt x="477520" y="227330"/>
                  </a:lnTo>
                  <a:lnTo>
                    <a:pt x="439420" y="416560"/>
                  </a:lnTo>
                  <a:lnTo>
                    <a:pt x="405130" y="416560"/>
                  </a:lnTo>
                  <a:lnTo>
                    <a:pt x="381000" y="274320"/>
                  </a:lnTo>
                  <a:lnTo>
                    <a:pt x="379730" y="274320"/>
                  </a:lnTo>
                  <a:lnTo>
                    <a:pt x="355600" y="416560"/>
                  </a:lnTo>
                  <a:lnTo>
                    <a:pt x="322580" y="416560"/>
                  </a:lnTo>
                  <a:lnTo>
                    <a:pt x="289560" y="246913"/>
                  </a:lnTo>
                  <a:lnTo>
                    <a:pt x="289560" y="416560"/>
                  </a:lnTo>
                  <a:lnTo>
                    <a:pt x="256540" y="416560"/>
                  </a:lnTo>
                  <a:lnTo>
                    <a:pt x="246380" y="370840"/>
                  </a:lnTo>
                  <a:lnTo>
                    <a:pt x="190500" y="370840"/>
                  </a:lnTo>
                  <a:lnTo>
                    <a:pt x="179070" y="416560"/>
                  </a:lnTo>
                  <a:lnTo>
                    <a:pt x="147320" y="416560"/>
                  </a:lnTo>
                  <a:lnTo>
                    <a:pt x="200660" y="227330"/>
                  </a:lnTo>
                  <a:lnTo>
                    <a:pt x="240030" y="227330"/>
                  </a:lnTo>
                  <a:lnTo>
                    <a:pt x="289560" y="416560"/>
                  </a:lnTo>
                  <a:lnTo>
                    <a:pt x="289560" y="246913"/>
                  </a:lnTo>
                  <a:lnTo>
                    <a:pt x="285750" y="227330"/>
                  </a:lnTo>
                  <a:lnTo>
                    <a:pt x="316230" y="227330"/>
                  </a:lnTo>
                  <a:lnTo>
                    <a:pt x="340360" y="374650"/>
                  </a:lnTo>
                  <a:lnTo>
                    <a:pt x="341630" y="374650"/>
                  </a:lnTo>
                  <a:lnTo>
                    <a:pt x="365760" y="227330"/>
                  </a:lnTo>
                  <a:lnTo>
                    <a:pt x="397510" y="227330"/>
                  </a:lnTo>
                  <a:lnTo>
                    <a:pt x="422910" y="375920"/>
                  </a:lnTo>
                  <a:lnTo>
                    <a:pt x="447040" y="227330"/>
                  </a:lnTo>
                  <a:lnTo>
                    <a:pt x="477520" y="227330"/>
                  </a:lnTo>
                  <a:lnTo>
                    <a:pt x="477520" y="92532"/>
                  </a:lnTo>
                  <a:lnTo>
                    <a:pt x="439089" y="48285"/>
                  </a:lnTo>
                  <a:lnTo>
                    <a:pt x="400469" y="22440"/>
                  </a:lnTo>
                  <a:lnTo>
                    <a:pt x="356552" y="5854"/>
                  </a:lnTo>
                  <a:lnTo>
                    <a:pt x="308610" y="0"/>
                  </a:lnTo>
                  <a:lnTo>
                    <a:pt x="261683" y="5473"/>
                  </a:lnTo>
                  <a:lnTo>
                    <a:pt x="218643" y="21056"/>
                  </a:lnTo>
                  <a:lnTo>
                    <a:pt x="180670" y="45491"/>
                  </a:lnTo>
                  <a:lnTo>
                    <a:pt x="149021" y="77558"/>
                  </a:lnTo>
                  <a:lnTo>
                    <a:pt x="124891" y="115989"/>
                  </a:lnTo>
                  <a:lnTo>
                    <a:pt x="109524" y="159562"/>
                  </a:lnTo>
                  <a:lnTo>
                    <a:pt x="104140" y="207010"/>
                  </a:lnTo>
                  <a:lnTo>
                    <a:pt x="104140" y="213360"/>
                  </a:lnTo>
                  <a:lnTo>
                    <a:pt x="62141" y="235572"/>
                  </a:lnTo>
                  <a:lnTo>
                    <a:pt x="29210" y="270992"/>
                  </a:lnTo>
                  <a:lnTo>
                    <a:pt x="7696" y="312839"/>
                  </a:lnTo>
                  <a:lnTo>
                    <a:pt x="0" y="354330"/>
                  </a:lnTo>
                  <a:lnTo>
                    <a:pt x="0" y="368300"/>
                  </a:lnTo>
                  <a:lnTo>
                    <a:pt x="8369" y="408279"/>
                  </a:lnTo>
                  <a:lnTo>
                    <a:pt x="31610" y="445211"/>
                  </a:lnTo>
                  <a:lnTo>
                    <a:pt x="66929" y="475742"/>
                  </a:lnTo>
                  <a:lnTo>
                    <a:pt x="111506" y="496519"/>
                  </a:lnTo>
                  <a:lnTo>
                    <a:pt x="162560" y="504190"/>
                  </a:lnTo>
                  <a:lnTo>
                    <a:pt x="638810" y="504190"/>
                  </a:lnTo>
                  <a:lnTo>
                    <a:pt x="689711" y="496519"/>
                  </a:lnTo>
                  <a:lnTo>
                    <a:pt x="733983" y="475742"/>
                  </a:lnTo>
                  <a:lnTo>
                    <a:pt x="768921" y="445211"/>
                  </a:lnTo>
                  <a:lnTo>
                    <a:pt x="791857" y="408279"/>
                  </a:lnTo>
                  <a:lnTo>
                    <a:pt x="800100" y="368300"/>
                  </a:lnTo>
                  <a:lnTo>
                    <a:pt x="800100" y="354330"/>
                  </a:lnTo>
                  <a:close/>
                </a:path>
              </a:pathLst>
            </a:custGeom>
            <a:solidFill>
              <a:srgbClr val="F48B14"/>
            </a:solidFill>
          </p:spPr>
          <p:txBody>
            <a:bodyPr wrap="square" lIns="0" tIns="0" rIns="0" bIns="0" rtlCol="0"/>
            <a:lstStyle/>
            <a:p>
              <a:endParaRPr sz="2176"/>
            </a:p>
          </p:txBody>
        </p:sp>
        <p:sp>
          <p:nvSpPr>
            <p:cNvPr id="22" name="object 22"/>
            <p:cNvSpPr/>
            <p:nvPr/>
          </p:nvSpPr>
          <p:spPr>
            <a:xfrm>
              <a:off x="7285990" y="1457959"/>
              <a:ext cx="464819" cy="196850"/>
            </a:xfrm>
            <a:prstGeom prst="rect">
              <a:avLst/>
            </a:prstGeom>
            <a:blipFill>
              <a:blip r:embed="rId7" cstate="print"/>
              <a:stretch>
                <a:fillRect/>
              </a:stretch>
            </a:blipFill>
          </p:spPr>
          <p:txBody>
            <a:bodyPr wrap="square" lIns="0" tIns="0" rIns="0" bIns="0" rtlCol="0"/>
            <a:lstStyle/>
            <a:p>
              <a:endParaRPr sz="2176"/>
            </a:p>
          </p:txBody>
        </p:sp>
        <p:sp>
          <p:nvSpPr>
            <p:cNvPr id="23" name="object 23"/>
            <p:cNvSpPr/>
            <p:nvPr/>
          </p:nvSpPr>
          <p:spPr>
            <a:xfrm>
              <a:off x="944879" y="3366769"/>
              <a:ext cx="62230" cy="344170"/>
            </a:xfrm>
            <a:custGeom>
              <a:avLst/>
              <a:gdLst/>
              <a:ahLst/>
              <a:cxnLst/>
              <a:rect l="l" t="t" r="r" b="b"/>
              <a:pathLst>
                <a:path w="62230" h="344170">
                  <a:moveTo>
                    <a:pt x="62229" y="0"/>
                  </a:moveTo>
                  <a:lnTo>
                    <a:pt x="0" y="0"/>
                  </a:lnTo>
                  <a:lnTo>
                    <a:pt x="0" y="344169"/>
                  </a:lnTo>
                  <a:lnTo>
                    <a:pt x="62229" y="344169"/>
                  </a:lnTo>
                  <a:close/>
                </a:path>
              </a:pathLst>
            </a:custGeom>
            <a:solidFill>
              <a:srgbClr val="A4A4A4"/>
            </a:solidFill>
          </p:spPr>
          <p:txBody>
            <a:bodyPr wrap="square" lIns="0" tIns="0" rIns="0" bIns="0" rtlCol="0"/>
            <a:lstStyle/>
            <a:p>
              <a:endParaRPr sz="2176"/>
            </a:p>
          </p:txBody>
        </p:sp>
      </p:grpSp>
      <p:sp>
        <p:nvSpPr>
          <p:cNvPr id="24" name="object 24"/>
          <p:cNvSpPr/>
          <p:nvPr/>
        </p:nvSpPr>
        <p:spPr>
          <a:xfrm>
            <a:off x="6346288" y="5883619"/>
            <a:ext cx="1549336" cy="417660"/>
          </a:xfrm>
          <a:prstGeom prst="rect">
            <a:avLst/>
          </a:prstGeom>
          <a:blipFill>
            <a:blip r:embed="rId8" cstate="print"/>
            <a:stretch>
              <a:fillRect/>
            </a:stretch>
          </a:blipFill>
        </p:spPr>
        <p:txBody>
          <a:bodyPr wrap="square" lIns="0" tIns="0" rIns="0" bIns="0" rtlCol="0"/>
          <a:lstStyle/>
          <a:p>
            <a:endParaRPr sz="2176"/>
          </a:p>
        </p:txBody>
      </p:sp>
      <p:grpSp>
        <p:nvGrpSpPr>
          <p:cNvPr id="25" name="object 25"/>
          <p:cNvGrpSpPr/>
          <p:nvPr/>
        </p:nvGrpSpPr>
        <p:grpSpPr>
          <a:xfrm>
            <a:off x="10066844" y="5375364"/>
            <a:ext cx="1735134" cy="990408"/>
            <a:chOff x="8326119" y="3825240"/>
            <a:chExt cx="1435100" cy="819150"/>
          </a:xfrm>
        </p:grpSpPr>
        <p:sp>
          <p:nvSpPr>
            <p:cNvPr id="26" name="object 26"/>
            <p:cNvSpPr/>
            <p:nvPr/>
          </p:nvSpPr>
          <p:spPr>
            <a:xfrm>
              <a:off x="8576309" y="3825240"/>
              <a:ext cx="1125220" cy="264160"/>
            </a:xfrm>
            <a:prstGeom prst="rect">
              <a:avLst/>
            </a:prstGeom>
            <a:blipFill>
              <a:blip r:embed="rId9" cstate="print"/>
              <a:stretch>
                <a:fillRect/>
              </a:stretch>
            </a:blipFill>
          </p:spPr>
          <p:txBody>
            <a:bodyPr wrap="square" lIns="0" tIns="0" rIns="0" bIns="0" rtlCol="0"/>
            <a:lstStyle/>
            <a:p>
              <a:endParaRPr sz="2176"/>
            </a:p>
          </p:txBody>
        </p:sp>
        <p:sp>
          <p:nvSpPr>
            <p:cNvPr id="27" name="object 27"/>
            <p:cNvSpPr/>
            <p:nvPr/>
          </p:nvSpPr>
          <p:spPr>
            <a:xfrm>
              <a:off x="8326119" y="4095750"/>
              <a:ext cx="1435100" cy="364490"/>
            </a:xfrm>
            <a:prstGeom prst="rect">
              <a:avLst/>
            </a:prstGeom>
            <a:blipFill>
              <a:blip r:embed="rId10" cstate="print"/>
              <a:stretch>
                <a:fillRect/>
              </a:stretch>
            </a:blipFill>
          </p:spPr>
          <p:txBody>
            <a:bodyPr wrap="square" lIns="0" tIns="0" rIns="0" bIns="0" rtlCol="0"/>
            <a:lstStyle/>
            <a:p>
              <a:endParaRPr sz="2176"/>
            </a:p>
          </p:txBody>
        </p:sp>
        <p:sp>
          <p:nvSpPr>
            <p:cNvPr id="28" name="object 28"/>
            <p:cNvSpPr/>
            <p:nvPr/>
          </p:nvSpPr>
          <p:spPr>
            <a:xfrm>
              <a:off x="8709659" y="4370070"/>
              <a:ext cx="920750" cy="274320"/>
            </a:xfrm>
            <a:prstGeom prst="rect">
              <a:avLst/>
            </a:prstGeom>
            <a:blipFill>
              <a:blip r:embed="rId11" cstate="print"/>
              <a:stretch>
                <a:fillRect/>
              </a:stretch>
            </a:blipFill>
          </p:spPr>
          <p:txBody>
            <a:bodyPr wrap="square" lIns="0" tIns="0" rIns="0" bIns="0" rtlCol="0"/>
            <a:lstStyle/>
            <a:p>
              <a:endParaRPr sz="2176"/>
            </a:p>
          </p:txBody>
        </p:sp>
      </p:grpSp>
      <p:sp>
        <p:nvSpPr>
          <p:cNvPr id="29" name="object 29"/>
          <p:cNvSpPr/>
          <p:nvPr/>
        </p:nvSpPr>
        <p:spPr>
          <a:xfrm>
            <a:off x="6331711" y="5430642"/>
            <a:ext cx="1588482" cy="329368"/>
          </a:xfrm>
          <a:prstGeom prst="rect">
            <a:avLst/>
          </a:prstGeom>
          <a:blipFill>
            <a:blip r:embed="rId12" cstate="print"/>
            <a:stretch>
              <a:fillRect/>
            </a:stretch>
          </a:blipFill>
        </p:spPr>
        <p:txBody>
          <a:bodyPr wrap="square" lIns="0" tIns="0" rIns="0" bIns="0" rtlCol="0"/>
          <a:lstStyle/>
          <a:p>
            <a:endParaRPr sz="2176"/>
          </a:p>
        </p:txBody>
      </p:sp>
      <p:sp>
        <p:nvSpPr>
          <p:cNvPr id="30" name="object 30"/>
          <p:cNvSpPr/>
          <p:nvPr/>
        </p:nvSpPr>
        <p:spPr>
          <a:xfrm>
            <a:off x="761615" y="5456746"/>
            <a:ext cx="787973" cy="311570"/>
          </a:xfrm>
          <a:prstGeom prst="rect">
            <a:avLst/>
          </a:prstGeom>
          <a:blipFill>
            <a:blip r:embed="rId13" cstate="print"/>
            <a:stretch>
              <a:fillRect/>
            </a:stretch>
          </a:blipFill>
        </p:spPr>
        <p:txBody>
          <a:bodyPr wrap="square" lIns="0" tIns="0" rIns="0" bIns="0" rtlCol="0"/>
          <a:lstStyle/>
          <a:p>
            <a:endParaRPr sz="2176"/>
          </a:p>
        </p:txBody>
      </p:sp>
      <p:sp>
        <p:nvSpPr>
          <p:cNvPr id="31" name="object 31"/>
          <p:cNvSpPr/>
          <p:nvPr/>
        </p:nvSpPr>
        <p:spPr>
          <a:xfrm>
            <a:off x="4545700" y="6467115"/>
            <a:ext cx="1243196" cy="284071"/>
          </a:xfrm>
          <a:prstGeom prst="rect">
            <a:avLst/>
          </a:prstGeom>
          <a:blipFill>
            <a:blip r:embed="rId14" cstate="print"/>
            <a:stretch>
              <a:fillRect/>
            </a:stretch>
          </a:blipFill>
        </p:spPr>
        <p:txBody>
          <a:bodyPr wrap="square" lIns="0" tIns="0" rIns="0" bIns="0" rtlCol="0"/>
          <a:lstStyle/>
          <a:p>
            <a:endParaRPr sz="2176"/>
          </a:p>
        </p:txBody>
      </p:sp>
      <p:grpSp>
        <p:nvGrpSpPr>
          <p:cNvPr id="32" name="object 32"/>
          <p:cNvGrpSpPr/>
          <p:nvPr/>
        </p:nvGrpSpPr>
        <p:grpSpPr>
          <a:xfrm>
            <a:off x="4184282" y="5430641"/>
            <a:ext cx="1735134" cy="962769"/>
            <a:chOff x="3460750" y="3870959"/>
            <a:chExt cx="1435100" cy="796290"/>
          </a:xfrm>
        </p:grpSpPr>
        <p:sp>
          <p:nvSpPr>
            <p:cNvPr id="33" name="object 33"/>
            <p:cNvSpPr/>
            <p:nvPr/>
          </p:nvSpPr>
          <p:spPr>
            <a:xfrm>
              <a:off x="3460750" y="4302759"/>
              <a:ext cx="1435100" cy="364490"/>
            </a:xfrm>
            <a:prstGeom prst="rect">
              <a:avLst/>
            </a:prstGeom>
            <a:blipFill>
              <a:blip r:embed="rId10" cstate="print"/>
              <a:stretch>
                <a:fillRect/>
              </a:stretch>
            </a:blipFill>
          </p:spPr>
          <p:txBody>
            <a:bodyPr wrap="square" lIns="0" tIns="0" rIns="0" bIns="0" rtlCol="0"/>
            <a:lstStyle/>
            <a:p>
              <a:endParaRPr sz="2176"/>
            </a:p>
          </p:txBody>
        </p:sp>
        <p:sp>
          <p:nvSpPr>
            <p:cNvPr id="34" name="object 34"/>
            <p:cNvSpPr/>
            <p:nvPr/>
          </p:nvSpPr>
          <p:spPr>
            <a:xfrm>
              <a:off x="3564889" y="3870959"/>
              <a:ext cx="1292860" cy="415289"/>
            </a:xfrm>
            <a:prstGeom prst="rect">
              <a:avLst/>
            </a:prstGeom>
            <a:blipFill>
              <a:blip r:embed="rId15" cstate="print"/>
              <a:stretch>
                <a:fillRect/>
              </a:stretch>
            </a:blipFill>
          </p:spPr>
          <p:txBody>
            <a:bodyPr wrap="square" lIns="0" tIns="0" rIns="0" bIns="0" rtlCol="0"/>
            <a:lstStyle/>
            <a:p>
              <a:endParaRPr sz="2176"/>
            </a:p>
          </p:txBody>
        </p:sp>
      </p:grpSp>
      <p:sp>
        <p:nvSpPr>
          <p:cNvPr id="35" name="object 35"/>
          <p:cNvSpPr txBox="1"/>
          <p:nvPr/>
        </p:nvSpPr>
        <p:spPr>
          <a:xfrm>
            <a:off x="3683703" y="3188788"/>
            <a:ext cx="4892155" cy="350340"/>
          </a:xfrm>
          <a:prstGeom prst="rect">
            <a:avLst/>
          </a:prstGeom>
        </p:spPr>
        <p:txBody>
          <a:bodyPr vert="horz" wrap="square" lIns="0" tIns="15355" rIns="0" bIns="0" rtlCol="0">
            <a:spAutoFit/>
          </a:bodyPr>
          <a:lstStyle/>
          <a:p>
            <a:pPr marL="15356">
              <a:spcBef>
                <a:spcPts val="121"/>
              </a:spcBef>
            </a:pPr>
            <a:r>
              <a:rPr sz="2176" spc="-12" dirty="0">
                <a:solidFill>
                  <a:srgbClr val="FFFFFF"/>
                </a:solidFill>
                <a:latin typeface="Carlito"/>
                <a:cs typeface="Carlito"/>
              </a:rPr>
              <a:t>DevOps </a:t>
            </a:r>
            <a:r>
              <a:rPr sz="2176" spc="-6" dirty="0">
                <a:solidFill>
                  <a:srgbClr val="FFFFFF"/>
                </a:solidFill>
                <a:latin typeface="Carlito"/>
                <a:cs typeface="Carlito"/>
              </a:rPr>
              <a:t>Code </a:t>
            </a:r>
            <a:r>
              <a:rPr sz="2176" dirty="0">
                <a:solidFill>
                  <a:srgbClr val="FFFFFF"/>
                </a:solidFill>
                <a:latin typeface="Carlito"/>
                <a:cs typeface="Carlito"/>
              </a:rPr>
              <a:t>- </a:t>
            </a:r>
            <a:r>
              <a:rPr sz="2176" spc="-12" dirty="0">
                <a:solidFill>
                  <a:srgbClr val="FFFFFF"/>
                </a:solidFill>
                <a:latin typeface="Carlito"/>
                <a:cs typeface="Carlito"/>
              </a:rPr>
              <a:t>Creating </a:t>
            </a:r>
            <a:r>
              <a:rPr sz="2176" spc="-30" dirty="0">
                <a:solidFill>
                  <a:srgbClr val="FFFFFF"/>
                </a:solidFill>
                <a:latin typeface="Carlito"/>
                <a:cs typeface="Carlito"/>
              </a:rPr>
              <a:t>Value </a:t>
            </a:r>
            <a:r>
              <a:rPr sz="2176" dirty="0">
                <a:solidFill>
                  <a:srgbClr val="FFFFFF"/>
                </a:solidFill>
                <a:latin typeface="Carlito"/>
                <a:cs typeface="Carlito"/>
              </a:rPr>
              <a:t>&amp;</a:t>
            </a:r>
            <a:r>
              <a:rPr sz="2176" spc="-6" dirty="0">
                <a:solidFill>
                  <a:srgbClr val="FFFFFF"/>
                </a:solidFill>
                <a:latin typeface="Carlito"/>
                <a:cs typeface="Carlito"/>
              </a:rPr>
              <a:t> </a:t>
            </a:r>
            <a:r>
              <a:rPr sz="2176" spc="-12" dirty="0">
                <a:solidFill>
                  <a:srgbClr val="FFFFFF"/>
                </a:solidFill>
                <a:latin typeface="Carlito"/>
                <a:cs typeface="Carlito"/>
              </a:rPr>
              <a:t>Availability</a:t>
            </a:r>
            <a:endParaRPr sz="2176">
              <a:latin typeface="Carlito"/>
              <a:cs typeface="Carlito"/>
            </a:endParaRPr>
          </a:p>
        </p:txBody>
      </p:sp>
      <p:grpSp>
        <p:nvGrpSpPr>
          <p:cNvPr id="36" name="object 36"/>
          <p:cNvGrpSpPr/>
          <p:nvPr/>
        </p:nvGrpSpPr>
        <p:grpSpPr>
          <a:xfrm>
            <a:off x="133589" y="2837154"/>
            <a:ext cx="11814263" cy="2439936"/>
            <a:chOff x="110489" y="1725929"/>
            <a:chExt cx="9771380" cy="2018030"/>
          </a:xfrm>
        </p:grpSpPr>
        <p:sp>
          <p:nvSpPr>
            <p:cNvPr id="37" name="object 37"/>
            <p:cNvSpPr/>
            <p:nvPr/>
          </p:nvSpPr>
          <p:spPr>
            <a:xfrm>
              <a:off x="7496810" y="1725929"/>
              <a:ext cx="1764030" cy="378460"/>
            </a:xfrm>
            <a:custGeom>
              <a:avLst/>
              <a:gdLst/>
              <a:ahLst/>
              <a:cxnLst/>
              <a:rect l="l" t="t" r="r" b="b"/>
              <a:pathLst>
                <a:path w="1764029" h="378460">
                  <a:moveTo>
                    <a:pt x="62230" y="33020"/>
                  </a:moveTo>
                  <a:lnTo>
                    <a:pt x="0" y="33020"/>
                  </a:lnTo>
                  <a:lnTo>
                    <a:pt x="0" y="378460"/>
                  </a:lnTo>
                  <a:lnTo>
                    <a:pt x="62230" y="378460"/>
                  </a:lnTo>
                  <a:lnTo>
                    <a:pt x="62230" y="33020"/>
                  </a:lnTo>
                  <a:close/>
                </a:path>
                <a:path w="1764029" h="378460">
                  <a:moveTo>
                    <a:pt x="1764030" y="0"/>
                  </a:moveTo>
                  <a:lnTo>
                    <a:pt x="1700530" y="0"/>
                  </a:lnTo>
                  <a:lnTo>
                    <a:pt x="1700530" y="345440"/>
                  </a:lnTo>
                  <a:lnTo>
                    <a:pt x="1764030" y="345440"/>
                  </a:lnTo>
                  <a:lnTo>
                    <a:pt x="1764030" y="0"/>
                  </a:lnTo>
                  <a:close/>
                </a:path>
              </a:pathLst>
            </a:custGeom>
            <a:solidFill>
              <a:srgbClr val="8396AF"/>
            </a:solidFill>
          </p:spPr>
          <p:txBody>
            <a:bodyPr wrap="square" lIns="0" tIns="0" rIns="0" bIns="0" rtlCol="0"/>
            <a:lstStyle/>
            <a:p>
              <a:endParaRPr sz="2176"/>
            </a:p>
          </p:txBody>
        </p:sp>
        <p:sp>
          <p:nvSpPr>
            <p:cNvPr id="38" name="object 38"/>
            <p:cNvSpPr/>
            <p:nvPr/>
          </p:nvSpPr>
          <p:spPr>
            <a:xfrm>
              <a:off x="110490" y="3122929"/>
              <a:ext cx="9771380" cy="621030"/>
            </a:xfrm>
            <a:custGeom>
              <a:avLst/>
              <a:gdLst/>
              <a:ahLst/>
              <a:cxnLst/>
              <a:rect l="l" t="t" r="r" b="b"/>
              <a:pathLst>
                <a:path w="9771380" h="621029">
                  <a:moveTo>
                    <a:pt x="9771380" y="123190"/>
                  </a:moveTo>
                  <a:lnTo>
                    <a:pt x="248920" y="123190"/>
                  </a:lnTo>
                  <a:lnTo>
                    <a:pt x="248920" y="0"/>
                  </a:lnTo>
                  <a:lnTo>
                    <a:pt x="0" y="247650"/>
                  </a:lnTo>
                  <a:lnTo>
                    <a:pt x="248920" y="495300"/>
                  </a:lnTo>
                  <a:lnTo>
                    <a:pt x="248920" y="370840"/>
                  </a:lnTo>
                  <a:lnTo>
                    <a:pt x="4173220" y="370840"/>
                  </a:lnTo>
                  <a:lnTo>
                    <a:pt x="4173220" y="621030"/>
                  </a:lnTo>
                  <a:lnTo>
                    <a:pt x="4235450" y="621030"/>
                  </a:lnTo>
                  <a:lnTo>
                    <a:pt x="4235450" y="370840"/>
                  </a:lnTo>
                  <a:lnTo>
                    <a:pt x="9024620" y="370840"/>
                  </a:lnTo>
                  <a:lnTo>
                    <a:pt x="9024620" y="588010"/>
                  </a:lnTo>
                  <a:lnTo>
                    <a:pt x="9086850" y="588010"/>
                  </a:lnTo>
                  <a:lnTo>
                    <a:pt x="9086850" y="370840"/>
                  </a:lnTo>
                  <a:lnTo>
                    <a:pt x="9771380" y="370840"/>
                  </a:lnTo>
                  <a:lnTo>
                    <a:pt x="9771380" y="123190"/>
                  </a:lnTo>
                  <a:close/>
                </a:path>
              </a:pathLst>
            </a:custGeom>
            <a:solidFill>
              <a:srgbClr val="A4A4A4"/>
            </a:solidFill>
          </p:spPr>
          <p:txBody>
            <a:bodyPr wrap="square" lIns="0" tIns="0" rIns="0" bIns="0" rtlCol="0"/>
            <a:lstStyle/>
            <a:p>
              <a:endParaRPr sz="2176"/>
            </a:p>
          </p:txBody>
        </p:sp>
      </p:grpSp>
      <p:sp>
        <p:nvSpPr>
          <p:cNvPr id="39" name="object 39"/>
          <p:cNvSpPr txBox="1"/>
          <p:nvPr/>
        </p:nvSpPr>
        <p:spPr>
          <a:xfrm>
            <a:off x="3410382" y="4644459"/>
            <a:ext cx="5255305" cy="350340"/>
          </a:xfrm>
          <a:prstGeom prst="rect">
            <a:avLst/>
          </a:prstGeom>
        </p:spPr>
        <p:txBody>
          <a:bodyPr vert="horz" wrap="square" lIns="0" tIns="15355" rIns="0" bIns="0" rtlCol="0">
            <a:spAutoFit/>
          </a:bodyPr>
          <a:lstStyle/>
          <a:p>
            <a:pPr marL="15356">
              <a:spcBef>
                <a:spcPts val="121"/>
              </a:spcBef>
            </a:pPr>
            <a:r>
              <a:rPr sz="2176" spc="-12" dirty="0">
                <a:solidFill>
                  <a:srgbClr val="FFFFFF"/>
                </a:solidFill>
                <a:latin typeface="Carlito"/>
                <a:cs typeface="Carlito"/>
              </a:rPr>
              <a:t>DevSecOps </a:t>
            </a:r>
            <a:r>
              <a:rPr sz="2176" spc="-6" dirty="0">
                <a:solidFill>
                  <a:srgbClr val="FFFFFF"/>
                </a:solidFill>
                <a:latin typeface="Carlito"/>
                <a:cs typeface="Carlito"/>
              </a:rPr>
              <a:t>Code </a:t>
            </a:r>
            <a:r>
              <a:rPr sz="2176" dirty="0">
                <a:solidFill>
                  <a:srgbClr val="FFFFFF"/>
                </a:solidFill>
                <a:latin typeface="Carlito"/>
                <a:cs typeface="Carlito"/>
              </a:rPr>
              <a:t>- </a:t>
            </a:r>
            <a:r>
              <a:rPr sz="2176" spc="-12" dirty="0">
                <a:solidFill>
                  <a:srgbClr val="FFFFFF"/>
                </a:solidFill>
                <a:latin typeface="Carlito"/>
                <a:cs typeface="Carlito"/>
              </a:rPr>
              <a:t>Creating </a:t>
            </a:r>
            <a:r>
              <a:rPr sz="2176" spc="-42" dirty="0">
                <a:solidFill>
                  <a:srgbClr val="FFFFFF"/>
                </a:solidFill>
                <a:latin typeface="Carlito"/>
                <a:cs typeface="Carlito"/>
              </a:rPr>
              <a:t>Trust </a:t>
            </a:r>
            <a:r>
              <a:rPr sz="2176" dirty="0">
                <a:solidFill>
                  <a:srgbClr val="FFFFFF"/>
                </a:solidFill>
                <a:latin typeface="Carlito"/>
                <a:cs typeface="Carlito"/>
              </a:rPr>
              <a:t>&amp;</a:t>
            </a:r>
            <a:r>
              <a:rPr sz="2176" spc="73" dirty="0">
                <a:solidFill>
                  <a:srgbClr val="FFFFFF"/>
                </a:solidFill>
                <a:latin typeface="Carlito"/>
                <a:cs typeface="Carlito"/>
              </a:rPr>
              <a:t> </a:t>
            </a:r>
            <a:r>
              <a:rPr sz="2176" spc="-12" dirty="0">
                <a:solidFill>
                  <a:srgbClr val="FFFFFF"/>
                </a:solidFill>
                <a:latin typeface="Carlito"/>
                <a:cs typeface="Carlito"/>
              </a:rPr>
              <a:t>Confidence</a:t>
            </a:r>
            <a:endParaRPr sz="2176">
              <a:latin typeface="Carlito"/>
              <a:cs typeface="Carlito"/>
            </a:endParaRPr>
          </a:p>
        </p:txBody>
      </p:sp>
      <p:sp>
        <p:nvSpPr>
          <p:cNvPr id="40" name="object 40"/>
          <p:cNvSpPr/>
          <p:nvPr/>
        </p:nvSpPr>
        <p:spPr>
          <a:xfrm>
            <a:off x="3123240" y="4897818"/>
            <a:ext cx="6016153" cy="416125"/>
          </a:xfrm>
          <a:custGeom>
            <a:avLst/>
            <a:gdLst/>
            <a:ahLst/>
            <a:cxnLst/>
            <a:rect l="l" t="t" r="r" b="b"/>
            <a:pathLst>
              <a:path w="4975859" h="344170">
                <a:moveTo>
                  <a:pt x="62230" y="0"/>
                </a:moveTo>
                <a:lnTo>
                  <a:pt x="0" y="0"/>
                </a:lnTo>
                <a:lnTo>
                  <a:pt x="0" y="344170"/>
                </a:lnTo>
                <a:lnTo>
                  <a:pt x="62230" y="344170"/>
                </a:lnTo>
                <a:lnTo>
                  <a:pt x="62230" y="0"/>
                </a:lnTo>
                <a:close/>
              </a:path>
              <a:path w="4975859" h="344170">
                <a:moveTo>
                  <a:pt x="4975860" y="0"/>
                </a:moveTo>
                <a:lnTo>
                  <a:pt x="4913630" y="0"/>
                </a:lnTo>
                <a:lnTo>
                  <a:pt x="4913630" y="344170"/>
                </a:lnTo>
                <a:lnTo>
                  <a:pt x="4975860" y="344170"/>
                </a:lnTo>
                <a:lnTo>
                  <a:pt x="4975860" y="0"/>
                </a:lnTo>
                <a:close/>
              </a:path>
            </a:pathLst>
          </a:custGeom>
          <a:solidFill>
            <a:srgbClr val="A4A4A4"/>
          </a:solidFill>
        </p:spPr>
        <p:txBody>
          <a:bodyPr wrap="square" lIns="0" tIns="0" rIns="0" bIns="0" rtlCol="0"/>
          <a:lstStyle/>
          <a:p>
            <a:endParaRPr sz="2176"/>
          </a:p>
        </p:txBody>
      </p:sp>
      <p:sp>
        <p:nvSpPr>
          <p:cNvPr id="41" name="object 41"/>
          <p:cNvSpPr/>
          <p:nvPr/>
        </p:nvSpPr>
        <p:spPr>
          <a:xfrm>
            <a:off x="8210406" y="5730068"/>
            <a:ext cx="967375" cy="265643"/>
          </a:xfrm>
          <a:prstGeom prst="rect">
            <a:avLst/>
          </a:prstGeom>
          <a:blipFill>
            <a:blip r:embed="rId16" cstate="print"/>
            <a:stretch>
              <a:fillRect/>
            </a:stretch>
          </a:blipFill>
        </p:spPr>
        <p:txBody>
          <a:bodyPr wrap="square" lIns="0" tIns="0" rIns="0" bIns="0" rtlCol="0"/>
          <a:lstStyle/>
          <a:p>
            <a:endParaRPr sz="2176"/>
          </a:p>
        </p:txBody>
      </p:sp>
      <p:sp>
        <p:nvSpPr>
          <p:cNvPr id="42" name="object 42"/>
          <p:cNvSpPr/>
          <p:nvPr/>
        </p:nvSpPr>
        <p:spPr>
          <a:xfrm>
            <a:off x="9289875" y="5611833"/>
            <a:ext cx="449905" cy="449906"/>
          </a:xfrm>
          <a:prstGeom prst="rect">
            <a:avLst/>
          </a:prstGeom>
          <a:blipFill>
            <a:blip r:embed="rId17" cstate="print"/>
            <a:stretch>
              <a:fillRect/>
            </a:stretch>
          </a:blipFill>
        </p:spPr>
        <p:txBody>
          <a:bodyPr wrap="square" lIns="0" tIns="0" rIns="0" bIns="0" rtlCol="0"/>
          <a:lstStyle/>
          <a:p>
            <a:endParaRPr sz="2176"/>
          </a:p>
        </p:txBody>
      </p:sp>
      <p:sp>
        <p:nvSpPr>
          <p:cNvPr id="43" name="object 43"/>
          <p:cNvSpPr/>
          <p:nvPr/>
        </p:nvSpPr>
        <p:spPr>
          <a:xfrm>
            <a:off x="8591135" y="6216548"/>
            <a:ext cx="973028" cy="224743"/>
          </a:xfrm>
          <a:prstGeom prst="rect">
            <a:avLst/>
          </a:prstGeom>
          <a:blipFill>
            <a:blip r:embed="rId18" cstate="print"/>
            <a:stretch>
              <a:fillRect/>
            </a:stretch>
          </a:blipFill>
        </p:spPr>
        <p:txBody>
          <a:bodyPr wrap="square" lIns="0" tIns="0" rIns="0" bIns="0" rtlCol="0"/>
          <a:lstStyle/>
          <a:p>
            <a:endParaRPr sz="2176"/>
          </a:p>
        </p:txBody>
      </p:sp>
      <p:sp>
        <p:nvSpPr>
          <p:cNvPr id="44" name="object 44"/>
          <p:cNvSpPr/>
          <p:nvPr/>
        </p:nvSpPr>
        <p:spPr>
          <a:xfrm>
            <a:off x="2604236" y="5533523"/>
            <a:ext cx="1113249" cy="385413"/>
          </a:xfrm>
          <a:prstGeom prst="rect">
            <a:avLst/>
          </a:prstGeom>
          <a:blipFill>
            <a:blip r:embed="rId19" cstate="print"/>
            <a:stretch>
              <a:fillRect/>
            </a:stretch>
          </a:blipFill>
        </p:spPr>
        <p:txBody>
          <a:bodyPr wrap="square" lIns="0" tIns="0" rIns="0" bIns="0" rtlCol="0"/>
          <a:lstStyle/>
          <a:p>
            <a:endParaRPr sz="2176"/>
          </a:p>
        </p:txBody>
      </p:sp>
      <p:sp>
        <p:nvSpPr>
          <p:cNvPr id="45" name="object 45"/>
          <p:cNvSpPr/>
          <p:nvPr/>
        </p:nvSpPr>
        <p:spPr>
          <a:xfrm>
            <a:off x="400770" y="5991105"/>
            <a:ext cx="1558549" cy="152016"/>
          </a:xfrm>
          <a:prstGeom prst="rect">
            <a:avLst/>
          </a:prstGeom>
          <a:blipFill>
            <a:blip r:embed="rId20" cstate="print"/>
            <a:stretch>
              <a:fillRect/>
            </a:stretch>
          </a:blipFill>
        </p:spPr>
        <p:txBody>
          <a:bodyPr wrap="square" lIns="0" tIns="0" rIns="0" bIns="0" rtlCol="0"/>
          <a:lstStyle/>
          <a:p>
            <a:endParaRPr sz="2176"/>
          </a:p>
        </p:txBody>
      </p:sp>
      <p:sp>
        <p:nvSpPr>
          <p:cNvPr id="46" name="object 46"/>
          <p:cNvSpPr/>
          <p:nvPr/>
        </p:nvSpPr>
        <p:spPr>
          <a:xfrm>
            <a:off x="6452240" y="6419515"/>
            <a:ext cx="1435708" cy="264108"/>
          </a:xfrm>
          <a:prstGeom prst="rect">
            <a:avLst/>
          </a:prstGeom>
          <a:blipFill>
            <a:blip r:embed="rId21" cstate="print"/>
            <a:stretch>
              <a:fillRect/>
            </a:stretch>
          </a:blipFill>
        </p:spPr>
        <p:txBody>
          <a:bodyPr wrap="square" lIns="0" tIns="0" rIns="0" bIns="0" rtlCol="0"/>
          <a:lstStyle/>
          <a:p>
            <a:endParaRPr sz="2176"/>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245" y="497711"/>
            <a:ext cx="9003831" cy="713260"/>
          </a:xfrm>
          <a:prstGeom prst="rect">
            <a:avLst/>
          </a:prstGeom>
        </p:spPr>
        <p:txBody>
          <a:bodyPr vert="horz" wrap="square" lIns="0" tIns="15355" rIns="0" bIns="0" rtlCol="0" anchor="b">
            <a:spAutoFit/>
          </a:bodyPr>
          <a:lstStyle/>
          <a:p>
            <a:pPr marL="15356">
              <a:spcBef>
                <a:spcPts val="121"/>
              </a:spcBef>
            </a:pPr>
            <a:r>
              <a:rPr sz="4534" dirty="0"/>
              <a:t>Managing </a:t>
            </a:r>
            <a:r>
              <a:rPr sz="4534" spc="-12" dirty="0"/>
              <a:t>Secrets:</a:t>
            </a:r>
            <a:r>
              <a:rPr sz="4534" spc="-109" dirty="0"/>
              <a:t> </a:t>
            </a:r>
            <a:r>
              <a:rPr sz="4534" spc="-6" dirty="0"/>
              <a:t>HSM</a:t>
            </a:r>
            <a:endParaRPr sz="4534" dirty="0"/>
          </a:p>
        </p:txBody>
      </p:sp>
      <p:sp>
        <p:nvSpPr>
          <p:cNvPr id="3" name="object 3"/>
          <p:cNvSpPr txBox="1"/>
          <p:nvPr/>
        </p:nvSpPr>
        <p:spPr>
          <a:xfrm>
            <a:off x="594245" y="1987150"/>
            <a:ext cx="185030" cy="249555"/>
          </a:xfrm>
          <a:prstGeom prst="rect">
            <a:avLst/>
          </a:prstGeom>
        </p:spPr>
        <p:txBody>
          <a:bodyPr vert="horz" wrap="square" lIns="0" tIns="16891" rIns="0" bIns="0" rtlCol="0">
            <a:spAutoFit/>
          </a:bodyPr>
          <a:lstStyle/>
          <a:p>
            <a:pPr marL="15356">
              <a:spcBef>
                <a:spcPts val="133"/>
              </a:spcBef>
            </a:pPr>
            <a:r>
              <a:rPr sz="1511" spc="6" dirty="0">
                <a:latin typeface="OpenSymbol"/>
                <a:cs typeface="OpenSymbol"/>
              </a:rPr>
              <a:t>●</a:t>
            </a:r>
            <a:endParaRPr sz="1511">
              <a:latin typeface="OpenSymbol"/>
              <a:cs typeface="OpenSymbol"/>
            </a:endParaRPr>
          </a:p>
        </p:txBody>
      </p:sp>
      <p:sp>
        <p:nvSpPr>
          <p:cNvPr id="4" name="object 4"/>
          <p:cNvSpPr txBox="1"/>
          <p:nvPr/>
        </p:nvSpPr>
        <p:spPr>
          <a:xfrm>
            <a:off x="987338" y="1801353"/>
            <a:ext cx="7730557" cy="2120387"/>
          </a:xfrm>
          <a:prstGeom prst="rect">
            <a:avLst/>
          </a:prstGeom>
        </p:spPr>
        <p:txBody>
          <a:bodyPr vert="horz" wrap="square" lIns="0" tIns="33780" rIns="0" bIns="0" rtlCol="0">
            <a:spAutoFit/>
          </a:bodyPr>
          <a:lstStyle/>
          <a:p>
            <a:pPr marL="15356" marR="6142">
              <a:lnSpc>
                <a:spcPts val="4050"/>
              </a:lnSpc>
              <a:spcBef>
                <a:spcPts val="265"/>
              </a:spcBef>
            </a:pPr>
            <a:r>
              <a:rPr sz="3385" spc="-24" dirty="0">
                <a:latin typeface="Carlito"/>
                <a:cs typeface="Carlito"/>
              </a:rPr>
              <a:t>Cryptographic </a:t>
            </a:r>
            <a:r>
              <a:rPr sz="3385" spc="-12" dirty="0">
                <a:latin typeface="Carlito"/>
                <a:cs typeface="Carlito"/>
              </a:rPr>
              <a:t>Computing </a:t>
            </a:r>
            <a:r>
              <a:rPr sz="3385" spc="-24" dirty="0">
                <a:latin typeface="Carlito"/>
                <a:cs typeface="Carlito"/>
              </a:rPr>
              <a:t>Hardware </a:t>
            </a:r>
            <a:r>
              <a:rPr sz="3385" spc="-12" dirty="0">
                <a:latin typeface="Carlito"/>
                <a:cs typeface="Carlito"/>
              </a:rPr>
              <a:t>Module  </a:t>
            </a:r>
            <a:r>
              <a:rPr sz="3385" spc="-24" dirty="0">
                <a:latin typeface="Carlito"/>
                <a:cs typeface="Carlito"/>
              </a:rPr>
              <a:t>Protected </a:t>
            </a:r>
            <a:r>
              <a:rPr sz="3385" spc="-42" dirty="0">
                <a:latin typeface="Carlito"/>
                <a:cs typeface="Carlito"/>
              </a:rPr>
              <a:t>Key</a:t>
            </a:r>
            <a:r>
              <a:rPr sz="3385" spc="-12" dirty="0">
                <a:latin typeface="Carlito"/>
                <a:cs typeface="Carlito"/>
              </a:rPr>
              <a:t> </a:t>
            </a:r>
            <a:r>
              <a:rPr sz="3385" spc="-24" dirty="0">
                <a:latin typeface="Carlito"/>
                <a:cs typeface="Carlito"/>
              </a:rPr>
              <a:t>Store</a:t>
            </a:r>
            <a:endParaRPr sz="3385" dirty="0">
              <a:latin typeface="Carlito"/>
              <a:cs typeface="Carlito"/>
            </a:endParaRPr>
          </a:p>
          <a:p>
            <a:pPr marL="15356" marR="2235003">
              <a:lnSpc>
                <a:spcPts val="4050"/>
              </a:lnSpc>
              <a:spcBef>
                <a:spcPts val="12"/>
              </a:spcBef>
            </a:pPr>
            <a:r>
              <a:rPr sz="3385" spc="-30" dirty="0">
                <a:latin typeface="Carlito"/>
                <a:cs typeface="Carlito"/>
              </a:rPr>
              <a:t>Well-Defined </a:t>
            </a:r>
            <a:r>
              <a:rPr sz="3385" spc="-24" dirty="0">
                <a:latin typeface="Carlito"/>
                <a:cs typeface="Carlito"/>
              </a:rPr>
              <a:t>Interface Protocol  Hard to</a:t>
            </a:r>
            <a:r>
              <a:rPr sz="3385" spc="-6" dirty="0">
                <a:latin typeface="Carlito"/>
                <a:cs typeface="Carlito"/>
              </a:rPr>
              <a:t> </a:t>
            </a:r>
            <a:r>
              <a:rPr sz="3385" spc="-12" dirty="0">
                <a:latin typeface="Carlito"/>
                <a:cs typeface="Carlito"/>
              </a:rPr>
              <a:t>Compromise</a:t>
            </a:r>
            <a:endParaRPr sz="3385" dirty="0">
              <a:latin typeface="Carlito"/>
              <a:cs typeface="Carlito"/>
            </a:endParaRPr>
          </a:p>
        </p:txBody>
      </p:sp>
      <p:sp>
        <p:nvSpPr>
          <p:cNvPr id="5" name="object 5"/>
          <p:cNvSpPr txBox="1"/>
          <p:nvPr/>
        </p:nvSpPr>
        <p:spPr>
          <a:xfrm>
            <a:off x="594245" y="2503083"/>
            <a:ext cx="185030" cy="249555"/>
          </a:xfrm>
          <a:prstGeom prst="rect">
            <a:avLst/>
          </a:prstGeom>
        </p:spPr>
        <p:txBody>
          <a:bodyPr vert="horz" wrap="square" lIns="0" tIns="16891" rIns="0" bIns="0" rtlCol="0">
            <a:spAutoFit/>
          </a:bodyPr>
          <a:lstStyle/>
          <a:p>
            <a:pPr marL="15356">
              <a:spcBef>
                <a:spcPts val="133"/>
              </a:spcBef>
            </a:pPr>
            <a:r>
              <a:rPr sz="1511" spc="6" dirty="0">
                <a:latin typeface="OpenSymbol"/>
                <a:cs typeface="OpenSymbol"/>
              </a:rPr>
              <a:t>●</a:t>
            </a:r>
            <a:endParaRPr sz="1511">
              <a:latin typeface="OpenSymbol"/>
              <a:cs typeface="OpenSymbol"/>
            </a:endParaRPr>
          </a:p>
        </p:txBody>
      </p:sp>
      <p:sp>
        <p:nvSpPr>
          <p:cNvPr id="6" name="object 6"/>
          <p:cNvSpPr txBox="1"/>
          <p:nvPr/>
        </p:nvSpPr>
        <p:spPr>
          <a:xfrm>
            <a:off x="594245" y="3017481"/>
            <a:ext cx="185030" cy="249555"/>
          </a:xfrm>
          <a:prstGeom prst="rect">
            <a:avLst/>
          </a:prstGeom>
        </p:spPr>
        <p:txBody>
          <a:bodyPr vert="horz" wrap="square" lIns="0" tIns="16891" rIns="0" bIns="0" rtlCol="0">
            <a:spAutoFit/>
          </a:bodyPr>
          <a:lstStyle/>
          <a:p>
            <a:pPr marL="15356">
              <a:spcBef>
                <a:spcPts val="133"/>
              </a:spcBef>
            </a:pPr>
            <a:r>
              <a:rPr sz="1511" spc="6" dirty="0">
                <a:latin typeface="OpenSymbol"/>
                <a:cs typeface="OpenSymbol"/>
              </a:rPr>
              <a:t>●</a:t>
            </a:r>
            <a:endParaRPr sz="1511">
              <a:latin typeface="OpenSymbol"/>
              <a:cs typeface="OpenSymbol"/>
            </a:endParaRPr>
          </a:p>
        </p:txBody>
      </p:sp>
      <p:sp>
        <p:nvSpPr>
          <p:cNvPr id="7" name="object 7"/>
          <p:cNvSpPr txBox="1"/>
          <p:nvPr/>
        </p:nvSpPr>
        <p:spPr>
          <a:xfrm>
            <a:off x="594245" y="3533414"/>
            <a:ext cx="185030" cy="249555"/>
          </a:xfrm>
          <a:prstGeom prst="rect">
            <a:avLst/>
          </a:prstGeom>
        </p:spPr>
        <p:txBody>
          <a:bodyPr vert="horz" wrap="square" lIns="0" tIns="16891" rIns="0" bIns="0" rtlCol="0">
            <a:spAutoFit/>
          </a:bodyPr>
          <a:lstStyle/>
          <a:p>
            <a:pPr marL="15356">
              <a:spcBef>
                <a:spcPts val="133"/>
              </a:spcBef>
            </a:pPr>
            <a:r>
              <a:rPr sz="1511" spc="6" dirty="0">
                <a:latin typeface="OpenSymbol"/>
                <a:cs typeface="OpenSymbol"/>
              </a:rPr>
              <a:t>●</a:t>
            </a:r>
            <a:endParaRPr sz="1511">
              <a:latin typeface="OpenSymbol"/>
              <a:cs typeface="OpenSymbol"/>
            </a:endParaRPr>
          </a:p>
        </p:txBody>
      </p:sp>
      <p:grpSp>
        <p:nvGrpSpPr>
          <p:cNvPr id="8" name="object 8"/>
          <p:cNvGrpSpPr/>
          <p:nvPr/>
        </p:nvGrpSpPr>
        <p:grpSpPr>
          <a:xfrm>
            <a:off x="3785960" y="4463937"/>
            <a:ext cx="4615762" cy="1445689"/>
            <a:chOff x="3131304" y="3688079"/>
            <a:chExt cx="3817620" cy="1195705"/>
          </a:xfrm>
        </p:grpSpPr>
        <p:sp>
          <p:nvSpPr>
            <p:cNvPr id="9" name="object 9"/>
            <p:cNvSpPr/>
            <p:nvPr/>
          </p:nvSpPr>
          <p:spPr>
            <a:xfrm>
              <a:off x="3134360" y="3688079"/>
              <a:ext cx="3811270" cy="1192530"/>
            </a:xfrm>
            <a:custGeom>
              <a:avLst/>
              <a:gdLst/>
              <a:ahLst/>
              <a:cxnLst/>
              <a:rect l="l" t="t" r="r" b="b"/>
              <a:pathLst>
                <a:path w="3811270" h="1192529">
                  <a:moveTo>
                    <a:pt x="3811270" y="637540"/>
                  </a:moveTo>
                  <a:lnTo>
                    <a:pt x="3804767" y="588721"/>
                  </a:lnTo>
                  <a:lnTo>
                    <a:pt x="3786428" y="544982"/>
                  </a:lnTo>
                  <a:lnTo>
                    <a:pt x="3757930" y="508000"/>
                  </a:lnTo>
                  <a:lnTo>
                    <a:pt x="3720947" y="479501"/>
                  </a:lnTo>
                  <a:lnTo>
                    <a:pt x="3677208" y="461162"/>
                  </a:lnTo>
                  <a:lnTo>
                    <a:pt x="3628390" y="454660"/>
                  </a:lnTo>
                  <a:lnTo>
                    <a:pt x="3510445" y="454660"/>
                  </a:lnTo>
                  <a:lnTo>
                    <a:pt x="3366770" y="53340"/>
                  </a:lnTo>
                  <a:lnTo>
                    <a:pt x="3346742" y="27863"/>
                  </a:lnTo>
                  <a:lnTo>
                    <a:pt x="3326600" y="11430"/>
                  </a:lnTo>
                  <a:lnTo>
                    <a:pt x="3306216" y="2628"/>
                  </a:lnTo>
                  <a:lnTo>
                    <a:pt x="3285490" y="0"/>
                  </a:lnTo>
                  <a:lnTo>
                    <a:pt x="514350" y="0"/>
                  </a:lnTo>
                  <a:lnTo>
                    <a:pt x="472757" y="9055"/>
                  </a:lnTo>
                  <a:lnTo>
                    <a:pt x="433070" y="53340"/>
                  </a:lnTo>
                  <a:lnTo>
                    <a:pt x="303009" y="454660"/>
                  </a:lnTo>
                  <a:lnTo>
                    <a:pt x="181610" y="454660"/>
                  </a:lnTo>
                  <a:lnTo>
                    <a:pt x="133311" y="461162"/>
                  </a:lnTo>
                  <a:lnTo>
                    <a:pt x="89928" y="479501"/>
                  </a:lnTo>
                  <a:lnTo>
                    <a:pt x="53174" y="508000"/>
                  </a:lnTo>
                  <a:lnTo>
                    <a:pt x="24777" y="544982"/>
                  </a:lnTo>
                  <a:lnTo>
                    <a:pt x="6477" y="588721"/>
                  </a:lnTo>
                  <a:lnTo>
                    <a:pt x="0" y="637540"/>
                  </a:lnTo>
                  <a:lnTo>
                    <a:pt x="0" y="1009650"/>
                  </a:lnTo>
                  <a:lnTo>
                    <a:pt x="6477" y="1058037"/>
                  </a:lnTo>
                  <a:lnTo>
                    <a:pt x="24777" y="1101661"/>
                  </a:lnTo>
                  <a:lnTo>
                    <a:pt x="53174" y="1138720"/>
                  </a:lnTo>
                  <a:lnTo>
                    <a:pt x="89928" y="1167422"/>
                  </a:lnTo>
                  <a:lnTo>
                    <a:pt x="133311" y="1185951"/>
                  </a:lnTo>
                  <a:lnTo>
                    <a:pt x="181610" y="1192530"/>
                  </a:lnTo>
                  <a:lnTo>
                    <a:pt x="3628390" y="1192530"/>
                  </a:lnTo>
                  <a:lnTo>
                    <a:pt x="3677208" y="1185951"/>
                  </a:lnTo>
                  <a:lnTo>
                    <a:pt x="3720947" y="1167422"/>
                  </a:lnTo>
                  <a:lnTo>
                    <a:pt x="3757930" y="1138720"/>
                  </a:lnTo>
                  <a:lnTo>
                    <a:pt x="3786428" y="1101661"/>
                  </a:lnTo>
                  <a:lnTo>
                    <a:pt x="3804767" y="1058037"/>
                  </a:lnTo>
                  <a:lnTo>
                    <a:pt x="3811270" y="1009650"/>
                  </a:lnTo>
                  <a:lnTo>
                    <a:pt x="3811270" y="637540"/>
                  </a:lnTo>
                  <a:close/>
                </a:path>
              </a:pathLst>
            </a:custGeom>
            <a:solidFill>
              <a:srgbClr val="662168"/>
            </a:solidFill>
          </p:spPr>
          <p:txBody>
            <a:bodyPr wrap="square" lIns="0" tIns="0" rIns="0" bIns="0" rtlCol="0"/>
            <a:lstStyle/>
            <a:p>
              <a:endParaRPr sz="2176"/>
            </a:p>
          </p:txBody>
        </p:sp>
        <p:sp>
          <p:nvSpPr>
            <p:cNvPr id="10" name="object 10"/>
            <p:cNvSpPr/>
            <p:nvPr/>
          </p:nvSpPr>
          <p:spPr>
            <a:xfrm>
              <a:off x="3134359" y="4142739"/>
              <a:ext cx="3811270" cy="737870"/>
            </a:xfrm>
            <a:custGeom>
              <a:avLst/>
              <a:gdLst/>
              <a:ahLst/>
              <a:cxnLst/>
              <a:rect l="l" t="t" r="r" b="b"/>
              <a:pathLst>
                <a:path w="3811270" h="737870">
                  <a:moveTo>
                    <a:pt x="3811269" y="554990"/>
                  </a:moveTo>
                  <a:lnTo>
                    <a:pt x="3804778" y="603373"/>
                  </a:lnTo>
                  <a:lnTo>
                    <a:pt x="3786434" y="646994"/>
                  </a:lnTo>
                  <a:lnTo>
                    <a:pt x="3757930" y="684053"/>
                  </a:lnTo>
                  <a:lnTo>
                    <a:pt x="3720958" y="712752"/>
                  </a:lnTo>
                  <a:lnTo>
                    <a:pt x="3677214" y="731290"/>
                  </a:lnTo>
                  <a:lnTo>
                    <a:pt x="3628390" y="737870"/>
                  </a:lnTo>
                  <a:lnTo>
                    <a:pt x="181610" y="737870"/>
                  </a:lnTo>
                  <a:lnTo>
                    <a:pt x="133320" y="731290"/>
                  </a:lnTo>
                  <a:lnTo>
                    <a:pt x="89934" y="712752"/>
                  </a:lnTo>
                  <a:lnTo>
                    <a:pt x="53181" y="684053"/>
                  </a:lnTo>
                  <a:lnTo>
                    <a:pt x="24788" y="646994"/>
                  </a:lnTo>
                  <a:lnTo>
                    <a:pt x="6485" y="603373"/>
                  </a:lnTo>
                  <a:lnTo>
                    <a:pt x="0" y="554990"/>
                  </a:lnTo>
                  <a:lnTo>
                    <a:pt x="0" y="182880"/>
                  </a:lnTo>
                  <a:lnTo>
                    <a:pt x="6485" y="134055"/>
                  </a:lnTo>
                  <a:lnTo>
                    <a:pt x="24788" y="90311"/>
                  </a:lnTo>
                  <a:lnTo>
                    <a:pt x="53181" y="53340"/>
                  </a:lnTo>
                  <a:lnTo>
                    <a:pt x="89934" y="24835"/>
                  </a:lnTo>
                  <a:lnTo>
                    <a:pt x="133320" y="6491"/>
                  </a:lnTo>
                  <a:lnTo>
                    <a:pt x="181610" y="0"/>
                  </a:lnTo>
                  <a:lnTo>
                    <a:pt x="3628390" y="0"/>
                  </a:lnTo>
                  <a:lnTo>
                    <a:pt x="3677214" y="6491"/>
                  </a:lnTo>
                  <a:lnTo>
                    <a:pt x="3720958" y="24835"/>
                  </a:lnTo>
                  <a:lnTo>
                    <a:pt x="3757930" y="53340"/>
                  </a:lnTo>
                  <a:lnTo>
                    <a:pt x="3786434" y="90311"/>
                  </a:lnTo>
                  <a:lnTo>
                    <a:pt x="3804778" y="134055"/>
                  </a:lnTo>
                  <a:lnTo>
                    <a:pt x="3811269" y="182880"/>
                  </a:lnTo>
                  <a:lnTo>
                    <a:pt x="3811269" y="554990"/>
                  </a:lnTo>
                  <a:close/>
                </a:path>
              </a:pathLst>
            </a:custGeom>
            <a:ln w="6109">
              <a:solidFill>
                <a:srgbClr val="FFFFFF"/>
              </a:solidFill>
            </a:ln>
          </p:spPr>
          <p:txBody>
            <a:bodyPr wrap="square" lIns="0" tIns="0" rIns="0" bIns="0" rtlCol="0"/>
            <a:lstStyle/>
            <a:p>
              <a:endParaRPr sz="2176"/>
            </a:p>
          </p:txBody>
        </p:sp>
        <p:sp>
          <p:nvSpPr>
            <p:cNvPr id="11" name="object 11"/>
            <p:cNvSpPr/>
            <p:nvPr/>
          </p:nvSpPr>
          <p:spPr>
            <a:xfrm>
              <a:off x="3789197" y="3716337"/>
              <a:ext cx="1711325" cy="360680"/>
            </a:xfrm>
            <a:custGeom>
              <a:avLst/>
              <a:gdLst/>
              <a:ahLst/>
              <a:cxnLst/>
              <a:rect l="l" t="t" r="r" b="b"/>
              <a:pathLst>
                <a:path w="1711325" h="360679">
                  <a:moveTo>
                    <a:pt x="453745" y="133096"/>
                  </a:moveTo>
                  <a:lnTo>
                    <a:pt x="445300" y="83667"/>
                  </a:lnTo>
                  <a:lnTo>
                    <a:pt x="439191" y="73710"/>
                  </a:lnTo>
                  <a:lnTo>
                    <a:pt x="419214" y="41148"/>
                  </a:lnTo>
                  <a:lnTo>
                    <a:pt x="390029" y="20053"/>
                  </a:lnTo>
                  <a:lnTo>
                    <a:pt x="390029" y="112522"/>
                  </a:lnTo>
                  <a:lnTo>
                    <a:pt x="386562" y="127952"/>
                  </a:lnTo>
                  <a:lnTo>
                    <a:pt x="378460" y="140220"/>
                  </a:lnTo>
                  <a:lnTo>
                    <a:pt x="366560" y="147955"/>
                  </a:lnTo>
                  <a:lnTo>
                    <a:pt x="352272" y="150456"/>
                  </a:lnTo>
                  <a:lnTo>
                    <a:pt x="337032" y="147002"/>
                  </a:lnTo>
                  <a:lnTo>
                    <a:pt x="324942" y="137998"/>
                  </a:lnTo>
                  <a:lnTo>
                    <a:pt x="317500" y="125412"/>
                  </a:lnTo>
                  <a:lnTo>
                    <a:pt x="315061" y="110934"/>
                  </a:lnTo>
                  <a:lnTo>
                    <a:pt x="317982" y="96202"/>
                  </a:lnTo>
                  <a:lnTo>
                    <a:pt x="326986" y="83947"/>
                  </a:lnTo>
                  <a:lnTo>
                    <a:pt x="339572" y="76200"/>
                  </a:lnTo>
                  <a:lnTo>
                    <a:pt x="354050" y="73710"/>
                  </a:lnTo>
                  <a:lnTo>
                    <a:pt x="368782" y="77152"/>
                  </a:lnTo>
                  <a:lnTo>
                    <a:pt x="380301" y="85458"/>
                  </a:lnTo>
                  <a:lnTo>
                    <a:pt x="387667" y="97802"/>
                  </a:lnTo>
                  <a:lnTo>
                    <a:pt x="390029" y="112522"/>
                  </a:lnTo>
                  <a:lnTo>
                    <a:pt x="390029" y="20053"/>
                  </a:lnTo>
                  <a:lnTo>
                    <a:pt x="377672" y="11112"/>
                  </a:lnTo>
                  <a:lnTo>
                    <a:pt x="327101" y="0"/>
                  </a:lnTo>
                  <a:lnTo>
                    <a:pt x="277964" y="8890"/>
                  </a:lnTo>
                  <a:lnTo>
                    <a:pt x="235508" y="35407"/>
                  </a:lnTo>
                  <a:lnTo>
                    <a:pt x="204952" y="77152"/>
                  </a:lnTo>
                  <a:lnTo>
                    <a:pt x="194792" y="115887"/>
                  </a:lnTo>
                  <a:lnTo>
                    <a:pt x="194233" y="135382"/>
                  </a:lnTo>
                  <a:lnTo>
                    <a:pt x="196062" y="154622"/>
                  </a:lnTo>
                  <a:lnTo>
                    <a:pt x="18262" y="272732"/>
                  </a:lnTo>
                  <a:lnTo>
                    <a:pt x="15722" y="275272"/>
                  </a:lnTo>
                  <a:lnTo>
                    <a:pt x="5054" y="289306"/>
                  </a:lnTo>
                  <a:lnTo>
                    <a:pt x="0" y="305600"/>
                  </a:lnTo>
                  <a:lnTo>
                    <a:pt x="889" y="322605"/>
                  </a:lnTo>
                  <a:lnTo>
                    <a:pt x="8102" y="338772"/>
                  </a:lnTo>
                  <a:lnTo>
                    <a:pt x="22199" y="352742"/>
                  </a:lnTo>
                  <a:lnTo>
                    <a:pt x="40005" y="360045"/>
                  </a:lnTo>
                  <a:lnTo>
                    <a:pt x="58991" y="360210"/>
                  </a:lnTo>
                  <a:lnTo>
                    <a:pt x="76682" y="352742"/>
                  </a:lnTo>
                  <a:lnTo>
                    <a:pt x="85407" y="345186"/>
                  </a:lnTo>
                  <a:lnTo>
                    <a:pt x="92240" y="336080"/>
                  </a:lnTo>
                  <a:lnTo>
                    <a:pt x="96685" y="325780"/>
                  </a:lnTo>
                  <a:lnTo>
                    <a:pt x="98272" y="314642"/>
                  </a:lnTo>
                  <a:lnTo>
                    <a:pt x="140182" y="320992"/>
                  </a:lnTo>
                  <a:lnTo>
                    <a:pt x="147802" y="322262"/>
                  </a:lnTo>
                  <a:lnTo>
                    <a:pt x="154152" y="318452"/>
                  </a:lnTo>
                  <a:lnTo>
                    <a:pt x="154787" y="314642"/>
                  </a:lnTo>
                  <a:lnTo>
                    <a:pt x="155422" y="310832"/>
                  </a:lnTo>
                  <a:lnTo>
                    <a:pt x="165582" y="275272"/>
                  </a:lnTo>
                  <a:lnTo>
                    <a:pt x="201142" y="280352"/>
                  </a:lnTo>
                  <a:lnTo>
                    <a:pt x="207492" y="281622"/>
                  </a:lnTo>
                  <a:lnTo>
                    <a:pt x="213842" y="276542"/>
                  </a:lnTo>
                  <a:lnTo>
                    <a:pt x="214477" y="275272"/>
                  </a:lnTo>
                  <a:lnTo>
                    <a:pt x="216382" y="271462"/>
                  </a:lnTo>
                  <a:lnTo>
                    <a:pt x="225272" y="234632"/>
                  </a:lnTo>
                  <a:lnTo>
                    <a:pt x="248132" y="237172"/>
                  </a:lnTo>
                  <a:lnTo>
                    <a:pt x="253111" y="241503"/>
                  </a:lnTo>
                  <a:lnTo>
                    <a:pt x="258445" y="245110"/>
                  </a:lnTo>
                  <a:lnTo>
                    <a:pt x="264020" y="248246"/>
                  </a:lnTo>
                  <a:lnTo>
                    <a:pt x="269722" y="251142"/>
                  </a:lnTo>
                  <a:lnTo>
                    <a:pt x="310235" y="262318"/>
                  </a:lnTo>
                  <a:lnTo>
                    <a:pt x="350634" y="260007"/>
                  </a:lnTo>
                  <a:lnTo>
                    <a:pt x="388035" y="245389"/>
                  </a:lnTo>
                  <a:lnTo>
                    <a:pt x="419595" y="219608"/>
                  </a:lnTo>
                  <a:lnTo>
                    <a:pt x="442442" y="183832"/>
                  </a:lnTo>
                  <a:lnTo>
                    <a:pt x="449872" y="150456"/>
                  </a:lnTo>
                  <a:lnTo>
                    <a:pt x="453745" y="133096"/>
                  </a:lnTo>
                  <a:close/>
                </a:path>
                <a:path w="1711325" h="360679">
                  <a:moveTo>
                    <a:pt x="1081836" y="133096"/>
                  </a:moveTo>
                  <a:lnTo>
                    <a:pt x="1073315" y="83667"/>
                  </a:lnTo>
                  <a:lnTo>
                    <a:pt x="1067181" y="73710"/>
                  </a:lnTo>
                  <a:lnTo>
                    <a:pt x="1047153" y="41148"/>
                  </a:lnTo>
                  <a:lnTo>
                    <a:pt x="1018654" y="20828"/>
                  </a:lnTo>
                  <a:lnTo>
                    <a:pt x="1018654" y="112522"/>
                  </a:lnTo>
                  <a:lnTo>
                    <a:pt x="1015212" y="127952"/>
                  </a:lnTo>
                  <a:lnTo>
                    <a:pt x="1006398" y="140220"/>
                  </a:lnTo>
                  <a:lnTo>
                    <a:pt x="994257" y="147955"/>
                  </a:lnTo>
                  <a:lnTo>
                    <a:pt x="980198" y="150456"/>
                  </a:lnTo>
                  <a:lnTo>
                    <a:pt x="965682" y="147002"/>
                  </a:lnTo>
                  <a:lnTo>
                    <a:pt x="952677" y="137998"/>
                  </a:lnTo>
                  <a:lnTo>
                    <a:pt x="944562" y="125412"/>
                  </a:lnTo>
                  <a:lnTo>
                    <a:pt x="941920" y="110934"/>
                  </a:lnTo>
                  <a:lnTo>
                    <a:pt x="945362" y="96202"/>
                  </a:lnTo>
                  <a:lnTo>
                    <a:pt x="954366" y="83947"/>
                  </a:lnTo>
                  <a:lnTo>
                    <a:pt x="966952" y="76200"/>
                  </a:lnTo>
                  <a:lnTo>
                    <a:pt x="981430" y="73710"/>
                  </a:lnTo>
                  <a:lnTo>
                    <a:pt x="996162" y="77152"/>
                  </a:lnTo>
                  <a:lnTo>
                    <a:pt x="1008418" y="85458"/>
                  </a:lnTo>
                  <a:lnTo>
                    <a:pt x="1016165" y="97802"/>
                  </a:lnTo>
                  <a:lnTo>
                    <a:pt x="1018654" y="112522"/>
                  </a:lnTo>
                  <a:lnTo>
                    <a:pt x="1018654" y="20828"/>
                  </a:lnTo>
                  <a:lnTo>
                    <a:pt x="1005052" y="11112"/>
                  </a:lnTo>
                  <a:lnTo>
                    <a:pt x="954303" y="0"/>
                  </a:lnTo>
                  <a:lnTo>
                    <a:pt x="904875" y="8890"/>
                  </a:lnTo>
                  <a:lnTo>
                    <a:pt x="862355" y="35407"/>
                  </a:lnTo>
                  <a:lnTo>
                    <a:pt x="832332" y="77152"/>
                  </a:lnTo>
                  <a:lnTo>
                    <a:pt x="821537" y="115887"/>
                  </a:lnTo>
                  <a:lnTo>
                    <a:pt x="820534" y="135382"/>
                  </a:lnTo>
                  <a:lnTo>
                    <a:pt x="822172" y="154622"/>
                  </a:lnTo>
                  <a:lnTo>
                    <a:pt x="646912" y="272732"/>
                  </a:lnTo>
                  <a:lnTo>
                    <a:pt x="644372" y="274002"/>
                  </a:lnTo>
                  <a:lnTo>
                    <a:pt x="644372" y="275272"/>
                  </a:lnTo>
                  <a:lnTo>
                    <a:pt x="633704" y="289306"/>
                  </a:lnTo>
                  <a:lnTo>
                    <a:pt x="628650" y="305600"/>
                  </a:lnTo>
                  <a:lnTo>
                    <a:pt x="629539" y="322605"/>
                  </a:lnTo>
                  <a:lnTo>
                    <a:pt x="636752" y="338772"/>
                  </a:lnTo>
                  <a:lnTo>
                    <a:pt x="650659" y="352742"/>
                  </a:lnTo>
                  <a:lnTo>
                    <a:pt x="668020" y="360045"/>
                  </a:lnTo>
                  <a:lnTo>
                    <a:pt x="686574" y="360210"/>
                  </a:lnTo>
                  <a:lnTo>
                    <a:pt x="704062" y="352742"/>
                  </a:lnTo>
                  <a:lnTo>
                    <a:pt x="712787" y="345186"/>
                  </a:lnTo>
                  <a:lnTo>
                    <a:pt x="719620" y="336080"/>
                  </a:lnTo>
                  <a:lnTo>
                    <a:pt x="724065" y="325780"/>
                  </a:lnTo>
                  <a:lnTo>
                    <a:pt x="725652" y="314642"/>
                  </a:lnTo>
                  <a:lnTo>
                    <a:pt x="767562" y="320992"/>
                  </a:lnTo>
                  <a:lnTo>
                    <a:pt x="775182" y="322262"/>
                  </a:lnTo>
                  <a:lnTo>
                    <a:pt x="781532" y="318452"/>
                  </a:lnTo>
                  <a:lnTo>
                    <a:pt x="782167" y="314642"/>
                  </a:lnTo>
                  <a:lnTo>
                    <a:pt x="782802" y="310832"/>
                  </a:lnTo>
                  <a:lnTo>
                    <a:pt x="792962" y="275272"/>
                  </a:lnTo>
                  <a:lnTo>
                    <a:pt x="828522" y="280352"/>
                  </a:lnTo>
                  <a:lnTo>
                    <a:pt x="834872" y="281622"/>
                  </a:lnTo>
                  <a:lnTo>
                    <a:pt x="841222" y="276542"/>
                  </a:lnTo>
                  <a:lnTo>
                    <a:pt x="841857" y="275272"/>
                  </a:lnTo>
                  <a:lnTo>
                    <a:pt x="843762" y="271462"/>
                  </a:lnTo>
                  <a:lnTo>
                    <a:pt x="853922" y="234632"/>
                  </a:lnTo>
                  <a:lnTo>
                    <a:pt x="874242" y="237172"/>
                  </a:lnTo>
                  <a:lnTo>
                    <a:pt x="879957" y="241503"/>
                  </a:lnTo>
                  <a:lnTo>
                    <a:pt x="885659" y="245110"/>
                  </a:lnTo>
                  <a:lnTo>
                    <a:pt x="891374" y="248246"/>
                  </a:lnTo>
                  <a:lnTo>
                    <a:pt x="897102" y="251142"/>
                  </a:lnTo>
                  <a:lnTo>
                    <a:pt x="937628" y="262318"/>
                  </a:lnTo>
                  <a:lnTo>
                    <a:pt x="978090" y="260007"/>
                  </a:lnTo>
                  <a:lnTo>
                    <a:pt x="1015695" y="245389"/>
                  </a:lnTo>
                  <a:lnTo>
                    <a:pt x="1029004" y="234632"/>
                  </a:lnTo>
                  <a:lnTo>
                    <a:pt x="1047623" y="219608"/>
                  </a:lnTo>
                  <a:lnTo>
                    <a:pt x="1071092" y="183832"/>
                  </a:lnTo>
                  <a:lnTo>
                    <a:pt x="1078166" y="150456"/>
                  </a:lnTo>
                  <a:lnTo>
                    <a:pt x="1081836" y="133096"/>
                  </a:lnTo>
                  <a:close/>
                </a:path>
                <a:path w="1711325" h="360679">
                  <a:moveTo>
                    <a:pt x="1711032" y="133096"/>
                  </a:moveTo>
                  <a:lnTo>
                    <a:pt x="1702435" y="83667"/>
                  </a:lnTo>
                  <a:lnTo>
                    <a:pt x="1696237" y="73710"/>
                  </a:lnTo>
                  <a:lnTo>
                    <a:pt x="1675980" y="41148"/>
                  </a:lnTo>
                  <a:lnTo>
                    <a:pt x="1648040" y="21310"/>
                  </a:lnTo>
                  <a:lnTo>
                    <a:pt x="1648040" y="112522"/>
                  </a:lnTo>
                  <a:lnTo>
                    <a:pt x="1645132" y="127952"/>
                  </a:lnTo>
                  <a:lnTo>
                    <a:pt x="1635582" y="140220"/>
                  </a:lnTo>
                  <a:lnTo>
                    <a:pt x="1623060" y="147955"/>
                  </a:lnTo>
                  <a:lnTo>
                    <a:pt x="1608874" y="150456"/>
                  </a:lnTo>
                  <a:lnTo>
                    <a:pt x="1594332" y="147002"/>
                  </a:lnTo>
                  <a:lnTo>
                    <a:pt x="1582064" y="137998"/>
                  </a:lnTo>
                  <a:lnTo>
                    <a:pt x="1574330" y="125412"/>
                  </a:lnTo>
                  <a:lnTo>
                    <a:pt x="1571828" y="110934"/>
                  </a:lnTo>
                  <a:lnTo>
                    <a:pt x="1575282" y="96202"/>
                  </a:lnTo>
                  <a:lnTo>
                    <a:pt x="1584286" y="83947"/>
                  </a:lnTo>
                  <a:lnTo>
                    <a:pt x="1596872" y="76200"/>
                  </a:lnTo>
                  <a:lnTo>
                    <a:pt x="1611350" y="73710"/>
                  </a:lnTo>
                  <a:lnTo>
                    <a:pt x="1626082" y="77152"/>
                  </a:lnTo>
                  <a:lnTo>
                    <a:pt x="1638160" y="85458"/>
                  </a:lnTo>
                  <a:lnTo>
                    <a:pt x="1645602" y="97802"/>
                  </a:lnTo>
                  <a:lnTo>
                    <a:pt x="1648040" y="112522"/>
                  </a:lnTo>
                  <a:lnTo>
                    <a:pt x="1648040" y="21310"/>
                  </a:lnTo>
                  <a:lnTo>
                    <a:pt x="1633702" y="11112"/>
                  </a:lnTo>
                  <a:lnTo>
                    <a:pt x="1583690" y="0"/>
                  </a:lnTo>
                  <a:lnTo>
                    <a:pt x="1534642" y="8890"/>
                  </a:lnTo>
                  <a:lnTo>
                    <a:pt x="1492250" y="35407"/>
                  </a:lnTo>
                  <a:lnTo>
                    <a:pt x="1462252" y="77152"/>
                  </a:lnTo>
                  <a:lnTo>
                    <a:pt x="1451610" y="115887"/>
                  </a:lnTo>
                  <a:lnTo>
                    <a:pt x="1451000" y="135382"/>
                  </a:lnTo>
                  <a:lnTo>
                    <a:pt x="1453362" y="154622"/>
                  </a:lnTo>
                  <a:lnTo>
                    <a:pt x="1275562" y="272732"/>
                  </a:lnTo>
                  <a:lnTo>
                    <a:pt x="1273022" y="275272"/>
                  </a:lnTo>
                  <a:lnTo>
                    <a:pt x="1262354" y="289306"/>
                  </a:lnTo>
                  <a:lnTo>
                    <a:pt x="1257300" y="305600"/>
                  </a:lnTo>
                  <a:lnTo>
                    <a:pt x="1258189" y="322605"/>
                  </a:lnTo>
                  <a:lnTo>
                    <a:pt x="1265402" y="338772"/>
                  </a:lnTo>
                  <a:lnTo>
                    <a:pt x="1279309" y="352742"/>
                  </a:lnTo>
                  <a:lnTo>
                    <a:pt x="1296670" y="360045"/>
                  </a:lnTo>
                  <a:lnTo>
                    <a:pt x="1315224" y="360210"/>
                  </a:lnTo>
                  <a:lnTo>
                    <a:pt x="1332712" y="352742"/>
                  </a:lnTo>
                  <a:lnTo>
                    <a:pt x="1341970" y="345186"/>
                  </a:lnTo>
                  <a:lnTo>
                    <a:pt x="1348740" y="336080"/>
                  </a:lnTo>
                  <a:lnTo>
                    <a:pt x="1352892" y="325780"/>
                  </a:lnTo>
                  <a:lnTo>
                    <a:pt x="1354302" y="314642"/>
                  </a:lnTo>
                  <a:lnTo>
                    <a:pt x="1397482" y="320992"/>
                  </a:lnTo>
                  <a:lnTo>
                    <a:pt x="1403832" y="322262"/>
                  </a:lnTo>
                  <a:lnTo>
                    <a:pt x="1410182" y="318452"/>
                  </a:lnTo>
                  <a:lnTo>
                    <a:pt x="1411452" y="314642"/>
                  </a:lnTo>
                  <a:lnTo>
                    <a:pt x="1412722" y="310832"/>
                  </a:lnTo>
                  <a:lnTo>
                    <a:pt x="1421612" y="275272"/>
                  </a:lnTo>
                  <a:lnTo>
                    <a:pt x="1458442" y="280352"/>
                  </a:lnTo>
                  <a:lnTo>
                    <a:pt x="1466062" y="281622"/>
                  </a:lnTo>
                  <a:lnTo>
                    <a:pt x="1472412" y="276542"/>
                  </a:lnTo>
                  <a:lnTo>
                    <a:pt x="1472730" y="275272"/>
                  </a:lnTo>
                  <a:lnTo>
                    <a:pt x="1473682" y="271462"/>
                  </a:lnTo>
                  <a:lnTo>
                    <a:pt x="1482572" y="234632"/>
                  </a:lnTo>
                  <a:lnTo>
                    <a:pt x="1504162" y="237172"/>
                  </a:lnTo>
                  <a:lnTo>
                    <a:pt x="1509877" y="241503"/>
                  </a:lnTo>
                  <a:lnTo>
                    <a:pt x="1515592" y="245110"/>
                  </a:lnTo>
                  <a:lnTo>
                    <a:pt x="1521307" y="248246"/>
                  </a:lnTo>
                  <a:lnTo>
                    <a:pt x="1527022" y="251142"/>
                  </a:lnTo>
                  <a:lnTo>
                    <a:pt x="1567408" y="262318"/>
                  </a:lnTo>
                  <a:lnTo>
                    <a:pt x="1607566" y="260007"/>
                  </a:lnTo>
                  <a:lnTo>
                    <a:pt x="1644789" y="245389"/>
                  </a:lnTo>
                  <a:lnTo>
                    <a:pt x="1657972" y="234632"/>
                  </a:lnTo>
                  <a:lnTo>
                    <a:pt x="1676412" y="219608"/>
                  </a:lnTo>
                  <a:lnTo>
                    <a:pt x="1699742" y="183832"/>
                  </a:lnTo>
                  <a:lnTo>
                    <a:pt x="1707159" y="150456"/>
                  </a:lnTo>
                  <a:lnTo>
                    <a:pt x="1711032" y="133096"/>
                  </a:lnTo>
                  <a:close/>
                </a:path>
              </a:pathLst>
            </a:custGeom>
            <a:solidFill>
              <a:srgbClr val="CDCCC8"/>
            </a:solidFill>
          </p:spPr>
          <p:txBody>
            <a:bodyPr wrap="square" lIns="0" tIns="0" rIns="0" bIns="0" rtlCol="0"/>
            <a:lstStyle/>
            <a:p>
              <a:endParaRPr sz="2176"/>
            </a:p>
          </p:txBody>
        </p:sp>
        <p:sp>
          <p:nvSpPr>
            <p:cNvPr id="12" name="object 12"/>
            <p:cNvSpPr/>
            <p:nvPr/>
          </p:nvSpPr>
          <p:spPr>
            <a:xfrm>
              <a:off x="4902200" y="4570729"/>
              <a:ext cx="1590040" cy="196850"/>
            </a:xfrm>
            <a:custGeom>
              <a:avLst/>
              <a:gdLst/>
              <a:ahLst/>
              <a:cxnLst/>
              <a:rect l="l" t="t" r="r" b="b"/>
              <a:pathLst>
                <a:path w="1590039" h="196850">
                  <a:moveTo>
                    <a:pt x="55880" y="171450"/>
                  </a:moveTo>
                  <a:lnTo>
                    <a:pt x="0" y="171450"/>
                  </a:lnTo>
                  <a:lnTo>
                    <a:pt x="0" y="196850"/>
                  </a:lnTo>
                  <a:lnTo>
                    <a:pt x="55880" y="196850"/>
                  </a:lnTo>
                  <a:lnTo>
                    <a:pt x="55880" y="171450"/>
                  </a:lnTo>
                  <a:close/>
                </a:path>
                <a:path w="1590039" h="196850">
                  <a:moveTo>
                    <a:pt x="208280" y="171450"/>
                  </a:moveTo>
                  <a:lnTo>
                    <a:pt x="151130" y="171450"/>
                  </a:lnTo>
                  <a:lnTo>
                    <a:pt x="151130" y="196850"/>
                  </a:lnTo>
                  <a:lnTo>
                    <a:pt x="208280" y="196850"/>
                  </a:lnTo>
                  <a:lnTo>
                    <a:pt x="208280" y="171450"/>
                  </a:lnTo>
                  <a:close/>
                </a:path>
                <a:path w="1590039" h="196850">
                  <a:moveTo>
                    <a:pt x="360680" y="171450"/>
                  </a:moveTo>
                  <a:lnTo>
                    <a:pt x="303530" y="171450"/>
                  </a:lnTo>
                  <a:lnTo>
                    <a:pt x="303530" y="196850"/>
                  </a:lnTo>
                  <a:lnTo>
                    <a:pt x="360680" y="196850"/>
                  </a:lnTo>
                  <a:lnTo>
                    <a:pt x="360680" y="171450"/>
                  </a:lnTo>
                  <a:close/>
                </a:path>
                <a:path w="1590039" h="196850">
                  <a:moveTo>
                    <a:pt x="511810" y="171450"/>
                  </a:moveTo>
                  <a:lnTo>
                    <a:pt x="455930" y="171450"/>
                  </a:lnTo>
                  <a:lnTo>
                    <a:pt x="455930" y="196850"/>
                  </a:lnTo>
                  <a:lnTo>
                    <a:pt x="511810" y="196850"/>
                  </a:lnTo>
                  <a:lnTo>
                    <a:pt x="511810" y="171450"/>
                  </a:lnTo>
                  <a:close/>
                </a:path>
                <a:path w="1590039" h="196850">
                  <a:moveTo>
                    <a:pt x="908050" y="0"/>
                  </a:moveTo>
                  <a:lnTo>
                    <a:pt x="792480" y="0"/>
                  </a:lnTo>
                  <a:lnTo>
                    <a:pt x="792480" y="156210"/>
                  </a:lnTo>
                  <a:lnTo>
                    <a:pt x="801370" y="156210"/>
                  </a:lnTo>
                  <a:lnTo>
                    <a:pt x="801370" y="170180"/>
                  </a:lnTo>
                  <a:lnTo>
                    <a:pt x="820420" y="170180"/>
                  </a:lnTo>
                  <a:lnTo>
                    <a:pt x="820420" y="195580"/>
                  </a:lnTo>
                  <a:lnTo>
                    <a:pt x="876300" y="195580"/>
                  </a:lnTo>
                  <a:lnTo>
                    <a:pt x="876300" y="170180"/>
                  </a:lnTo>
                  <a:lnTo>
                    <a:pt x="896620" y="170180"/>
                  </a:lnTo>
                  <a:lnTo>
                    <a:pt x="896620" y="156210"/>
                  </a:lnTo>
                  <a:lnTo>
                    <a:pt x="908050" y="156210"/>
                  </a:lnTo>
                  <a:lnTo>
                    <a:pt x="908050" y="0"/>
                  </a:lnTo>
                  <a:close/>
                </a:path>
                <a:path w="1590039" h="196850">
                  <a:moveTo>
                    <a:pt x="1137920" y="41910"/>
                  </a:moveTo>
                  <a:lnTo>
                    <a:pt x="1008380" y="41910"/>
                  </a:lnTo>
                  <a:lnTo>
                    <a:pt x="1008380" y="194310"/>
                  </a:lnTo>
                  <a:lnTo>
                    <a:pt x="1137920" y="194310"/>
                  </a:lnTo>
                  <a:lnTo>
                    <a:pt x="1137920" y="41910"/>
                  </a:lnTo>
                  <a:close/>
                </a:path>
                <a:path w="1590039" h="196850">
                  <a:moveTo>
                    <a:pt x="1360170" y="0"/>
                  </a:moveTo>
                  <a:lnTo>
                    <a:pt x="1244600" y="0"/>
                  </a:lnTo>
                  <a:lnTo>
                    <a:pt x="1244600" y="156210"/>
                  </a:lnTo>
                  <a:lnTo>
                    <a:pt x="1253490" y="156210"/>
                  </a:lnTo>
                  <a:lnTo>
                    <a:pt x="1253490" y="170180"/>
                  </a:lnTo>
                  <a:lnTo>
                    <a:pt x="1272540" y="170180"/>
                  </a:lnTo>
                  <a:lnTo>
                    <a:pt x="1272540" y="195580"/>
                  </a:lnTo>
                  <a:lnTo>
                    <a:pt x="1328420" y="195580"/>
                  </a:lnTo>
                  <a:lnTo>
                    <a:pt x="1328420" y="170180"/>
                  </a:lnTo>
                  <a:lnTo>
                    <a:pt x="1348740" y="170180"/>
                  </a:lnTo>
                  <a:lnTo>
                    <a:pt x="1348740" y="156210"/>
                  </a:lnTo>
                  <a:lnTo>
                    <a:pt x="1360170" y="156210"/>
                  </a:lnTo>
                  <a:lnTo>
                    <a:pt x="1360170" y="0"/>
                  </a:lnTo>
                  <a:close/>
                </a:path>
                <a:path w="1590039" h="196850">
                  <a:moveTo>
                    <a:pt x="1590040" y="41910"/>
                  </a:moveTo>
                  <a:lnTo>
                    <a:pt x="1460500" y="41910"/>
                  </a:lnTo>
                  <a:lnTo>
                    <a:pt x="1460500" y="194310"/>
                  </a:lnTo>
                  <a:lnTo>
                    <a:pt x="1590040" y="194310"/>
                  </a:lnTo>
                  <a:lnTo>
                    <a:pt x="1590040" y="41910"/>
                  </a:lnTo>
                  <a:close/>
                </a:path>
              </a:pathLst>
            </a:custGeom>
            <a:solidFill>
              <a:srgbClr val="FFFFFF"/>
            </a:solidFill>
          </p:spPr>
          <p:txBody>
            <a:bodyPr wrap="square" lIns="0" tIns="0" rIns="0" bIns="0" rtlCol="0"/>
            <a:lstStyle/>
            <a:p>
              <a:endParaRPr sz="2176"/>
            </a:p>
          </p:txBody>
        </p:sp>
        <p:sp>
          <p:nvSpPr>
            <p:cNvPr id="13" name="object 13"/>
            <p:cNvSpPr/>
            <p:nvPr/>
          </p:nvSpPr>
          <p:spPr>
            <a:xfrm>
              <a:off x="5800089" y="3743959"/>
              <a:ext cx="435610" cy="337819"/>
            </a:xfrm>
            <a:prstGeom prst="rect">
              <a:avLst/>
            </a:prstGeom>
            <a:blipFill>
              <a:blip r:embed="rId2" cstate="print"/>
              <a:stretch>
                <a:fillRect/>
              </a:stretch>
            </a:blipFill>
          </p:spPr>
          <p:txBody>
            <a:bodyPr wrap="square" lIns="0" tIns="0" rIns="0" bIns="0" rtlCol="0"/>
            <a:lstStyle/>
            <a:p>
              <a:endParaRPr sz="2176"/>
            </a:p>
          </p:txBody>
        </p:sp>
      </p:grpSp>
      <p:graphicFrame>
        <p:nvGraphicFramePr>
          <p:cNvPr id="14" name="object 14"/>
          <p:cNvGraphicFramePr>
            <a:graphicFrameLocks noGrp="1"/>
          </p:cNvGraphicFramePr>
          <p:nvPr/>
        </p:nvGraphicFramePr>
        <p:xfrm>
          <a:off x="4334762" y="5399066"/>
          <a:ext cx="1061040" cy="345490"/>
        </p:xfrm>
        <a:graphic>
          <a:graphicData uri="http://schemas.openxmlformats.org/drawingml/2006/table">
            <a:tbl>
              <a:tblPr firstRow="1" bandRow="1">
                <a:tableStyleId>{2D5ABB26-0587-4C30-8999-92F81FD0307C}</a:tableStyleId>
              </a:tblPr>
              <a:tblGrid>
                <a:gridCol w="162765">
                  <a:extLst>
                    <a:ext uri="{9D8B030D-6E8A-4147-A177-3AD203B41FA5}">
                      <a16:colId xmlns:a16="http://schemas.microsoft.com/office/drawing/2014/main" val="20000"/>
                    </a:ext>
                  </a:extLst>
                </a:gridCol>
                <a:gridCol w="184262">
                  <a:extLst>
                    <a:ext uri="{9D8B030D-6E8A-4147-A177-3AD203B41FA5}">
                      <a16:colId xmlns:a16="http://schemas.microsoft.com/office/drawing/2014/main" val="20001"/>
                    </a:ext>
                  </a:extLst>
                </a:gridCol>
                <a:gridCol w="184262">
                  <a:extLst>
                    <a:ext uri="{9D8B030D-6E8A-4147-A177-3AD203B41FA5}">
                      <a16:colId xmlns:a16="http://schemas.microsoft.com/office/drawing/2014/main" val="20002"/>
                    </a:ext>
                  </a:extLst>
                </a:gridCol>
                <a:gridCol w="182725">
                  <a:extLst>
                    <a:ext uri="{9D8B030D-6E8A-4147-A177-3AD203B41FA5}">
                      <a16:colId xmlns:a16="http://schemas.microsoft.com/office/drawing/2014/main" val="20003"/>
                    </a:ext>
                  </a:extLst>
                </a:gridCol>
                <a:gridCol w="184262">
                  <a:extLst>
                    <a:ext uri="{9D8B030D-6E8A-4147-A177-3AD203B41FA5}">
                      <a16:colId xmlns:a16="http://schemas.microsoft.com/office/drawing/2014/main" val="20004"/>
                    </a:ext>
                  </a:extLst>
                </a:gridCol>
                <a:gridCol w="162764">
                  <a:extLst>
                    <a:ext uri="{9D8B030D-6E8A-4147-A177-3AD203B41FA5}">
                      <a16:colId xmlns:a16="http://schemas.microsoft.com/office/drawing/2014/main" val="20005"/>
                    </a:ext>
                  </a:extLst>
                </a:gridCol>
              </a:tblGrid>
              <a:tr h="172744">
                <a:tc>
                  <a:txBody>
                    <a:bodyPr/>
                    <a:lstStyle/>
                    <a:p>
                      <a:pPr>
                        <a:lnSpc>
                          <a:spcPct val="100000"/>
                        </a:lnSpc>
                      </a:pPr>
                      <a:endParaRPr sz="1000">
                        <a:latin typeface="Times New Roman"/>
                        <a:cs typeface="Times New Roman"/>
                      </a:endParaRPr>
                    </a:p>
                  </a:txBody>
                  <a:tcPr marL="0" marR="0" marT="0" marB="0">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B w="38100">
                      <a:solidFill>
                        <a:srgbClr val="FFFFFF"/>
                      </a:solidFill>
                      <a:prstDash val="solid"/>
                    </a:lnB>
                    <a:solidFill>
                      <a:srgbClr val="FFFFFF"/>
                    </a:solidFill>
                  </a:tcPr>
                </a:tc>
                <a:extLst>
                  <a:ext uri="{0D108BD9-81ED-4DB2-BD59-A6C34878D82A}">
                    <a16:rowId xmlns:a16="http://schemas.microsoft.com/office/drawing/2014/main" val="10000"/>
                  </a:ext>
                </a:extLst>
              </a:tr>
              <a:tr h="172746">
                <a:tc>
                  <a:txBody>
                    <a:bodyPr/>
                    <a:lstStyle/>
                    <a:p>
                      <a:pPr>
                        <a:lnSpc>
                          <a:spcPct val="100000"/>
                        </a:lnSpc>
                      </a:pPr>
                      <a:endParaRPr sz="1000">
                        <a:latin typeface="Times New Roman"/>
                        <a:cs typeface="Times New Roman"/>
                      </a:endParaRPr>
                    </a:p>
                  </a:txBody>
                  <a:tcPr marL="0" marR="0" marT="0" marB="0">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T w="38100">
                      <a:solidFill>
                        <a:srgbClr val="FFFFFF"/>
                      </a:solidFill>
                      <a:prstDash val="solid"/>
                    </a:lnT>
                    <a:solidFill>
                      <a:srgbClr val="FFFFFF"/>
                    </a:solidFill>
                  </a:tcPr>
                </a:tc>
                <a:extLst>
                  <a:ext uri="{0D108BD9-81ED-4DB2-BD59-A6C34878D82A}">
                    <a16:rowId xmlns:a16="http://schemas.microsoft.com/office/drawing/2014/main" val="10001"/>
                  </a:ext>
                </a:extLst>
              </a:tr>
            </a:tbl>
          </a:graphicData>
        </a:graphic>
      </p:graphicFrame>
      <p:graphicFrame>
        <p:nvGraphicFramePr>
          <p:cNvPr id="15" name="object 15"/>
          <p:cNvGraphicFramePr>
            <a:graphicFrameLocks noGrp="1"/>
          </p:cNvGraphicFramePr>
          <p:nvPr/>
        </p:nvGraphicFramePr>
        <p:xfrm>
          <a:off x="5524787" y="5399066"/>
          <a:ext cx="1059505" cy="330134"/>
        </p:xfrm>
        <a:graphic>
          <a:graphicData uri="http://schemas.openxmlformats.org/drawingml/2006/table">
            <a:tbl>
              <a:tblPr firstRow="1" bandRow="1">
                <a:tableStyleId>{2D5ABB26-0587-4C30-8999-92F81FD0307C}</a:tableStyleId>
              </a:tblPr>
              <a:tblGrid>
                <a:gridCol w="161229">
                  <a:extLst>
                    <a:ext uri="{9D8B030D-6E8A-4147-A177-3AD203B41FA5}">
                      <a16:colId xmlns:a16="http://schemas.microsoft.com/office/drawing/2014/main" val="20000"/>
                    </a:ext>
                  </a:extLst>
                </a:gridCol>
                <a:gridCol w="185030">
                  <a:extLst>
                    <a:ext uri="{9D8B030D-6E8A-4147-A177-3AD203B41FA5}">
                      <a16:colId xmlns:a16="http://schemas.microsoft.com/office/drawing/2014/main" val="20001"/>
                    </a:ext>
                  </a:extLst>
                </a:gridCol>
                <a:gridCol w="183494">
                  <a:extLst>
                    <a:ext uri="{9D8B030D-6E8A-4147-A177-3AD203B41FA5}">
                      <a16:colId xmlns:a16="http://schemas.microsoft.com/office/drawing/2014/main" val="20002"/>
                    </a:ext>
                  </a:extLst>
                </a:gridCol>
                <a:gridCol w="183494">
                  <a:extLst>
                    <a:ext uri="{9D8B030D-6E8A-4147-A177-3AD203B41FA5}">
                      <a16:colId xmlns:a16="http://schemas.microsoft.com/office/drawing/2014/main" val="20003"/>
                    </a:ext>
                  </a:extLst>
                </a:gridCol>
                <a:gridCol w="183494">
                  <a:extLst>
                    <a:ext uri="{9D8B030D-6E8A-4147-A177-3AD203B41FA5}">
                      <a16:colId xmlns:a16="http://schemas.microsoft.com/office/drawing/2014/main" val="20004"/>
                    </a:ext>
                  </a:extLst>
                </a:gridCol>
                <a:gridCol w="162764">
                  <a:extLst>
                    <a:ext uri="{9D8B030D-6E8A-4147-A177-3AD203B41FA5}">
                      <a16:colId xmlns:a16="http://schemas.microsoft.com/office/drawing/2014/main" val="20005"/>
                    </a:ext>
                  </a:extLst>
                </a:gridCol>
              </a:tblGrid>
              <a:tr h="172744">
                <a:tc>
                  <a:txBody>
                    <a:bodyPr/>
                    <a:lstStyle/>
                    <a:p>
                      <a:pPr>
                        <a:lnSpc>
                          <a:spcPct val="100000"/>
                        </a:lnSpc>
                      </a:pPr>
                      <a:endParaRPr sz="1000">
                        <a:latin typeface="Times New Roman"/>
                        <a:cs typeface="Times New Roman"/>
                      </a:endParaRPr>
                    </a:p>
                  </a:txBody>
                  <a:tcPr marL="0" marR="0" marT="0" marB="0">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R w="38100">
                      <a:solidFill>
                        <a:srgbClr val="FFFFFF"/>
                      </a:solidFill>
                      <a:prstDash val="solid"/>
                    </a:lnR>
                    <a:lnB w="38100">
                      <a:solidFill>
                        <a:srgbClr val="FFFFFF"/>
                      </a:solidFill>
                      <a:prstDash val="solid"/>
                    </a:lnB>
                    <a:solidFill>
                      <a:srgbClr val="FFFFFF"/>
                    </a:solidFill>
                  </a:tcPr>
                </a:tc>
                <a:tc>
                  <a:txBody>
                    <a:bodyPr/>
                    <a:lstStyle/>
                    <a:p>
                      <a:pPr>
                        <a:lnSpc>
                          <a:spcPct val="100000"/>
                        </a:lnSpc>
                      </a:pPr>
                      <a:endParaRPr sz="1000">
                        <a:latin typeface="Times New Roman"/>
                        <a:cs typeface="Times New Roman"/>
                      </a:endParaRPr>
                    </a:p>
                  </a:txBody>
                  <a:tcPr marL="0" marR="0" marT="0" marB="0">
                    <a:lnL w="38100">
                      <a:solidFill>
                        <a:srgbClr val="FFFFFF"/>
                      </a:solidFill>
                      <a:prstDash val="solid"/>
                    </a:lnL>
                    <a:lnB w="38100">
                      <a:solidFill>
                        <a:srgbClr val="FFFFFF"/>
                      </a:solidFill>
                      <a:prstDash val="solid"/>
                    </a:lnB>
                    <a:solidFill>
                      <a:srgbClr val="FFFFFF"/>
                    </a:solidFill>
                  </a:tcPr>
                </a:tc>
                <a:extLst>
                  <a:ext uri="{0D108BD9-81ED-4DB2-BD59-A6C34878D82A}">
                    <a16:rowId xmlns:a16="http://schemas.microsoft.com/office/drawing/2014/main" val="10000"/>
                  </a:ext>
                </a:extLst>
              </a:tr>
              <a:tr h="157390">
                <a:tc>
                  <a:txBody>
                    <a:bodyPr/>
                    <a:lstStyle/>
                    <a:p>
                      <a:pPr>
                        <a:lnSpc>
                          <a:spcPct val="100000"/>
                        </a:lnSpc>
                      </a:pPr>
                      <a:endParaRPr sz="800">
                        <a:latin typeface="Times New Roman"/>
                        <a:cs typeface="Times New Roman"/>
                      </a:endParaRPr>
                    </a:p>
                  </a:txBody>
                  <a:tcPr marL="0" marR="0" marT="0" marB="0">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8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8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8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8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solidFill>
                      <a:srgbClr val="FFFFFF"/>
                    </a:solidFill>
                  </a:tcPr>
                </a:tc>
                <a:tc>
                  <a:txBody>
                    <a:bodyPr/>
                    <a:lstStyle/>
                    <a:p>
                      <a:pPr>
                        <a:lnSpc>
                          <a:spcPct val="100000"/>
                        </a:lnSpc>
                      </a:pPr>
                      <a:endParaRPr sz="800">
                        <a:latin typeface="Times New Roman"/>
                        <a:cs typeface="Times New Roman"/>
                      </a:endParaRPr>
                    </a:p>
                  </a:txBody>
                  <a:tcPr marL="0" marR="0" marT="0" marB="0">
                    <a:lnL w="38100">
                      <a:solidFill>
                        <a:srgbClr val="FFFFFF"/>
                      </a:solidFill>
                      <a:prstDash val="solid"/>
                    </a:lnL>
                    <a:lnT w="38100">
                      <a:solidFill>
                        <a:srgbClr val="FFFFFF"/>
                      </a:solidFill>
                      <a:prstDash val="solid"/>
                    </a:lnT>
                    <a:solidFill>
                      <a:srgbClr val="FFFFFF"/>
                    </a:solidFill>
                  </a:tcPr>
                </a:tc>
                <a:extLst>
                  <a:ext uri="{0D108BD9-81ED-4DB2-BD59-A6C34878D82A}">
                    <a16:rowId xmlns:a16="http://schemas.microsoft.com/office/drawing/2014/main" val="10001"/>
                  </a:ext>
                </a:extLst>
              </a:tr>
            </a:tbl>
          </a:graphicData>
        </a:graphic>
      </p:graphicFrame>
      <p:sp>
        <p:nvSpPr>
          <p:cNvPr id="16" name="object 16"/>
          <p:cNvSpPr txBox="1"/>
          <p:nvPr/>
        </p:nvSpPr>
        <p:spPr>
          <a:xfrm>
            <a:off x="3135523" y="987530"/>
            <a:ext cx="5491007" cy="610924"/>
          </a:xfrm>
          <a:prstGeom prst="rect">
            <a:avLst/>
          </a:prstGeom>
        </p:spPr>
        <p:txBody>
          <a:bodyPr vert="horz" wrap="square" lIns="0" tIns="15355" rIns="0" bIns="0" rtlCol="0">
            <a:spAutoFit/>
          </a:bodyPr>
          <a:lstStyle/>
          <a:p>
            <a:pPr marL="15356">
              <a:spcBef>
                <a:spcPts val="121"/>
              </a:spcBef>
            </a:pPr>
            <a:r>
              <a:rPr sz="3869" b="1" spc="-24" dirty="0">
                <a:solidFill>
                  <a:srgbClr val="DB2200"/>
                </a:solidFill>
                <a:latin typeface="Carlito"/>
                <a:cs typeface="Carlito"/>
              </a:rPr>
              <a:t>Hardware </a:t>
            </a:r>
            <a:r>
              <a:rPr sz="3869" b="1" spc="-6" dirty="0">
                <a:solidFill>
                  <a:srgbClr val="DB2200"/>
                </a:solidFill>
                <a:latin typeface="Carlito"/>
                <a:cs typeface="Carlito"/>
              </a:rPr>
              <a:t>Security</a:t>
            </a:r>
            <a:r>
              <a:rPr sz="3869" b="1" spc="-36" dirty="0">
                <a:solidFill>
                  <a:srgbClr val="DB2200"/>
                </a:solidFill>
                <a:latin typeface="Carlito"/>
                <a:cs typeface="Carlito"/>
              </a:rPr>
              <a:t> </a:t>
            </a:r>
            <a:r>
              <a:rPr sz="3869" b="1" spc="-6" dirty="0">
                <a:solidFill>
                  <a:srgbClr val="DB2200"/>
                </a:solidFill>
                <a:latin typeface="Carlito"/>
                <a:cs typeface="Carlito"/>
              </a:rPr>
              <a:t>Module</a:t>
            </a:r>
            <a:endParaRPr sz="3869" dirty="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760" y="780751"/>
            <a:ext cx="4881996" cy="713260"/>
          </a:xfrm>
          <a:prstGeom prst="rect">
            <a:avLst/>
          </a:prstGeom>
        </p:spPr>
        <p:txBody>
          <a:bodyPr vert="horz" wrap="square" lIns="0" tIns="15355" rIns="0" bIns="0" rtlCol="0" anchor="b">
            <a:spAutoFit/>
          </a:bodyPr>
          <a:lstStyle/>
          <a:p>
            <a:pPr marL="15356">
              <a:spcBef>
                <a:spcPts val="121"/>
              </a:spcBef>
            </a:pPr>
            <a:r>
              <a:rPr sz="4534" spc="-6" dirty="0"/>
              <a:t>Conclusion</a:t>
            </a:r>
            <a:endParaRPr sz="4534" dirty="0"/>
          </a:p>
        </p:txBody>
      </p:sp>
      <p:sp>
        <p:nvSpPr>
          <p:cNvPr id="4" name="object 4"/>
          <p:cNvSpPr txBox="1"/>
          <p:nvPr/>
        </p:nvSpPr>
        <p:spPr>
          <a:xfrm>
            <a:off x="594246" y="1854919"/>
            <a:ext cx="11124142" cy="4727196"/>
          </a:xfrm>
          <a:prstGeom prst="rect">
            <a:avLst/>
          </a:prstGeom>
        </p:spPr>
        <p:txBody>
          <a:bodyPr vert="horz" wrap="square" lIns="0" tIns="102112" rIns="0" bIns="0" rtlCol="0">
            <a:spAutoFit/>
          </a:bodyPr>
          <a:lstStyle/>
          <a:p>
            <a:pPr marL="472556" marR="6142" indent="-457200">
              <a:lnSpc>
                <a:spcPct val="83200"/>
              </a:lnSpc>
              <a:spcBef>
                <a:spcPts val="804"/>
              </a:spcBef>
              <a:buFont typeface="Arial" panose="020B0604020202020204" pitchFamily="34" charset="0"/>
              <a:buChar char="•"/>
            </a:pPr>
            <a:r>
              <a:rPr sz="3385" spc="-18" dirty="0">
                <a:latin typeface="Carlito"/>
                <a:cs typeface="Carlito"/>
              </a:rPr>
              <a:t>DevSecOps addresses </a:t>
            </a:r>
            <a:r>
              <a:rPr sz="3385" spc="-6" dirty="0">
                <a:latin typeface="Carlito"/>
                <a:cs typeface="Carlito"/>
              </a:rPr>
              <a:t>the need </a:t>
            </a:r>
            <a:r>
              <a:rPr sz="3385" spc="-30" dirty="0">
                <a:latin typeface="Carlito"/>
                <a:cs typeface="Carlito"/>
              </a:rPr>
              <a:t>for </a:t>
            </a:r>
            <a:r>
              <a:rPr sz="3385" spc="-18" dirty="0">
                <a:latin typeface="Carlito"/>
                <a:cs typeface="Carlito"/>
              </a:rPr>
              <a:t>pro-active, </a:t>
            </a:r>
            <a:r>
              <a:rPr sz="3385" spc="-30" dirty="0">
                <a:latin typeface="Carlito"/>
                <a:cs typeface="Carlito"/>
              </a:rPr>
              <a:t>customer-  </a:t>
            </a:r>
            <a:r>
              <a:rPr sz="3385" spc="-18" dirty="0">
                <a:latin typeface="Carlito"/>
                <a:cs typeface="Carlito"/>
              </a:rPr>
              <a:t>focused </a:t>
            </a:r>
            <a:r>
              <a:rPr sz="3385" spc="-12" dirty="0">
                <a:latin typeface="Carlito"/>
                <a:cs typeface="Carlito"/>
              </a:rPr>
              <a:t>security </a:t>
            </a:r>
            <a:r>
              <a:rPr sz="3385" spc="-30" dirty="0">
                <a:latin typeface="Carlito"/>
                <a:cs typeface="Carlito"/>
              </a:rPr>
              <a:t>rather </a:t>
            </a:r>
            <a:r>
              <a:rPr sz="3385" spc="-6" dirty="0">
                <a:latin typeface="Carlito"/>
                <a:cs typeface="Carlito"/>
              </a:rPr>
              <a:t>than </a:t>
            </a:r>
            <a:r>
              <a:rPr sz="3385" spc="-12" dirty="0">
                <a:latin typeface="Carlito"/>
                <a:cs typeface="Carlito"/>
              </a:rPr>
              <a:t>reacts </a:t>
            </a:r>
            <a:r>
              <a:rPr sz="3385" spc="-24" dirty="0">
                <a:latin typeface="Carlito"/>
                <a:cs typeface="Carlito"/>
              </a:rPr>
              <a:t>to data </a:t>
            </a:r>
            <a:r>
              <a:rPr sz="3385" spc="-12" dirty="0">
                <a:latin typeface="Carlito"/>
                <a:cs typeface="Carlito"/>
              </a:rPr>
              <a:t>breaches </a:t>
            </a:r>
            <a:r>
              <a:rPr sz="3385" dirty="0">
                <a:latin typeface="Carlito"/>
                <a:cs typeface="Carlito"/>
              </a:rPr>
              <a:t>or </a:t>
            </a:r>
            <a:r>
              <a:rPr sz="3385" spc="-6" dirty="0">
                <a:latin typeface="Carlito"/>
                <a:cs typeface="Carlito"/>
              </a:rPr>
              <a:t>other  </a:t>
            </a:r>
            <a:r>
              <a:rPr sz="3385" spc="-30" dirty="0">
                <a:latin typeface="Carlito"/>
                <a:cs typeface="Carlito"/>
              </a:rPr>
              <a:t>cyberattacks.</a:t>
            </a:r>
            <a:endParaRPr sz="3385" dirty="0">
              <a:latin typeface="Carlito"/>
              <a:cs typeface="Carlito"/>
            </a:endParaRPr>
          </a:p>
          <a:p>
            <a:pPr marL="472556" marR="334751" indent="-457200">
              <a:lnSpc>
                <a:spcPts val="3385"/>
              </a:lnSpc>
              <a:spcBef>
                <a:spcPts val="677"/>
              </a:spcBef>
              <a:buFont typeface="Arial" panose="020B0604020202020204" pitchFamily="34" charset="0"/>
              <a:buChar char="•"/>
            </a:pPr>
            <a:r>
              <a:rPr sz="3385" spc="-6" dirty="0">
                <a:latin typeface="Carlito"/>
                <a:cs typeface="Carlito"/>
              </a:rPr>
              <a:t>The </a:t>
            </a:r>
            <a:r>
              <a:rPr sz="3385" spc="-18" dirty="0">
                <a:latin typeface="Carlito"/>
                <a:cs typeface="Carlito"/>
              </a:rPr>
              <a:t>benefits </a:t>
            </a:r>
            <a:r>
              <a:rPr sz="3385" spc="-24" dirty="0">
                <a:latin typeface="Carlito"/>
                <a:cs typeface="Carlito"/>
              </a:rPr>
              <a:t>are cost </a:t>
            </a:r>
            <a:r>
              <a:rPr sz="3385" spc="-18" dirty="0">
                <a:latin typeface="Carlito"/>
                <a:cs typeface="Carlito"/>
              </a:rPr>
              <a:t>reduction, </a:t>
            </a:r>
            <a:r>
              <a:rPr sz="3385" spc="-6" dirty="0">
                <a:latin typeface="Carlito"/>
                <a:cs typeface="Carlito"/>
              </a:rPr>
              <a:t>speed of </a:t>
            </a:r>
            <a:r>
              <a:rPr sz="3385" spc="-42" dirty="0">
                <a:latin typeface="Carlito"/>
                <a:cs typeface="Carlito"/>
              </a:rPr>
              <a:t>delivery, </a:t>
            </a:r>
            <a:r>
              <a:rPr sz="3385" spc="-6" dirty="0">
                <a:latin typeface="Carlito"/>
                <a:cs typeface="Carlito"/>
              </a:rPr>
              <a:t>speed of  </a:t>
            </a:r>
            <a:r>
              <a:rPr sz="3385" spc="-54" dirty="0">
                <a:latin typeface="Carlito"/>
                <a:cs typeface="Carlito"/>
              </a:rPr>
              <a:t>recovery, </a:t>
            </a:r>
            <a:r>
              <a:rPr sz="3385" spc="-12" dirty="0">
                <a:latin typeface="Carlito"/>
                <a:cs typeface="Carlito"/>
              </a:rPr>
              <a:t>compliance </a:t>
            </a:r>
            <a:r>
              <a:rPr sz="3385" spc="-24" dirty="0">
                <a:latin typeface="Carlito"/>
                <a:cs typeface="Carlito"/>
              </a:rPr>
              <a:t>at </a:t>
            </a:r>
            <a:r>
              <a:rPr sz="3385" spc="-12" dirty="0">
                <a:latin typeface="Carlito"/>
                <a:cs typeface="Carlito"/>
              </a:rPr>
              <a:t>scale, </a:t>
            </a:r>
            <a:r>
              <a:rPr sz="3385" spc="-6" dirty="0">
                <a:latin typeface="Carlito"/>
                <a:cs typeface="Carlito"/>
              </a:rPr>
              <a:t>and </a:t>
            </a:r>
            <a:r>
              <a:rPr sz="3385" spc="-24" dirty="0">
                <a:latin typeface="Carlito"/>
                <a:cs typeface="Carlito"/>
              </a:rPr>
              <a:t>threat</a:t>
            </a:r>
            <a:r>
              <a:rPr sz="3385" spc="79" dirty="0">
                <a:latin typeface="Carlito"/>
                <a:cs typeface="Carlito"/>
              </a:rPr>
              <a:t> </a:t>
            </a:r>
            <a:r>
              <a:rPr sz="3385" spc="-24" dirty="0">
                <a:latin typeface="Carlito"/>
                <a:cs typeface="Carlito"/>
              </a:rPr>
              <a:t>hunting.</a:t>
            </a:r>
            <a:endParaRPr sz="3385" dirty="0">
              <a:latin typeface="Carlito"/>
              <a:cs typeface="Carlito"/>
            </a:endParaRPr>
          </a:p>
          <a:p>
            <a:pPr marL="472556" marR="251064" indent="-457200">
              <a:lnSpc>
                <a:spcPts val="3385"/>
              </a:lnSpc>
              <a:spcBef>
                <a:spcPts val="665"/>
              </a:spcBef>
              <a:buFont typeface="Arial" panose="020B0604020202020204" pitchFamily="34" charset="0"/>
              <a:buChar char="•"/>
            </a:pPr>
            <a:r>
              <a:rPr sz="3385" spc="-18" dirty="0">
                <a:latin typeface="Carlito"/>
                <a:cs typeface="Carlito"/>
              </a:rPr>
              <a:t>DevSecOps </a:t>
            </a:r>
            <a:r>
              <a:rPr sz="3385" spc="-24" dirty="0">
                <a:latin typeface="Carlito"/>
                <a:cs typeface="Carlito"/>
              </a:rPr>
              <a:t>provides </a:t>
            </a:r>
            <a:r>
              <a:rPr sz="3385" spc="-6" dirty="0">
                <a:latin typeface="Carlito"/>
                <a:cs typeface="Carlito"/>
              </a:rPr>
              <a:t>the ability </a:t>
            </a:r>
            <a:r>
              <a:rPr sz="3385" spc="-30" dirty="0">
                <a:latin typeface="Carlito"/>
                <a:cs typeface="Carlito"/>
              </a:rPr>
              <a:t>to </a:t>
            </a:r>
            <a:r>
              <a:rPr sz="3385" spc="-18" dirty="0">
                <a:latin typeface="Carlito"/>
                <a:cs typeface="Carlito"/>
              </a:rPr>
              <a:t>detect </a:t>
            </a:r>
            <a:r>
              <a:rPr sz="3385" spc="-6" dirty="0">
                <a:latin typeface="Carlito"/>
                <a:cs typeface="Carlito"/>
              </a:rPr>
              <a:t>and </a:t>
            </a:r>
            <a:r>
              <a:rPr sz="3385" spc="-12" dirty="0">
                <a:latin typeface="Carlito"/>
                <a:cs typeface="Carlito"/>
              </a:rPr>
              <a:t>fix security  issues </a:t>
            </a:r>
            <a:r>
              <a:rPr sz="3385" spc="-6" dirty="0">
                <a:latin typeface="Carlito"/>
                <a:cs typeface="Carlito"/>
              </a:rPr>
              <a:t>earlier in the </a:t>
            </a:r>
            <a:r>
              <a:rPr sz="3385" spc="-18" dirty="0">
                <a:latin typeface="Carlito"/>
                <a:cs typeface="Carlito"/>
              </a:rPr>
              <a:t>development process </a:t>
            </a:r>
            <a:r>
              <a:rPr sz="3385" spc="-12" dirty="0">
                <a:latin typeface="Carlito"/>
                <a:cs typeface="Carlito"/>
              </a:rPr>
              <a:t>thus </a:t>
            </a:r>
            <a:r>
              <a:rPr sz="3385" spc="-18" dirty="0">
                <a:latin typeface="Carlito"/>
                <a:cs typeface="Carlito"/>
              </a:rPr>
              <a:t>reducing  </a:t>
            </a:r>
            <a:r>
              <a:rPr sz="3385" spc="-24" dirty="0">
                <a:latin typeface="Carlito"/>
                <a:cs typeface="Carlito"/>
              </a:rPr>
              <a:t>greatly </a:t>
            </a:r>
            <a:r>
              <a:rPr sz="3385" spc="-6" dirty="0">
                <a:latin typeface="Carlito"/>
                <a:cs typeface="Carlito"/>
              </a:rPr>
              <a:t>the </a:t>
            </a:r>
            <a:r>
              <a:rPr sz="3385" spc="-24" dirty="0">
                <a:latin typeface="Carlito"/>
                <a:cs typeface="Carlito"/>
              </a:rPr>
              <a:t>cost </a:t>
            </a:r>
            <a:r>
              <a:rPr sz="3385" spc="-18" dirty="0">
                <a:latin typeface="Carlito"/>
                <a:cs typeface="Carlito"/>
              </a:rPr>
              <a:t>associated </a:t>
            </a:r>
            <a:r>
              <a:rPr sz="3385" spc="-6" dirty="0">
                <a:latin typeface="Carlito"/>
                <a:cs typeface="Carlito"/>
              </a:rPr>
              <a:t>with </a:t>
            </a:r>
            <a:r>
              <a:rPr sz="3385" spc="-18" dirty="0">
                <a:latin typeface="Carlito"/>
                <a:cs typeface="Carlito"/>
              </a:rPr>
              <a:t>identifying </a:t>
            </a:r>
            <a:r>
              <a:rPr sz="3385" dirty="0">
                <a:latin typeface="Carlito"/>
                <a:cs typeface="Carlito"/>
              </a:rPr>
              <a:t>and </a:t>
            </a:r>
            <a:r>
              <a:rPr sz="3385" spc="-12" dirty="0">
                <a:latin typeface="Carlito"/>
                <a:cs typeface="Carlito"/>
              </a:rPr>
              <a:t>fixing</a:t>
            </a:r>
            <a:r>
              <a:rPr sz="3385" spc="85" dirty="0">
                <a:latin typeface="Carlito"/>
                <a:cs typeface="Carlito"/>
              </a:rPr>
              <a:t> </a:t>
            </a:r>
            <a:r>
              <a:rPr sz="3385" spc="-12" dirty="0">
                <a:latin typeface="Carlito"/>
                <a:cs typeface="Carlito"/>
              </a:rPr>
              <a:t>them.</a:t>
            </a:r>
            <a:endParaRPr sz="3385" dirty="0">
              <a:latin typeface="Carlito"/>
              <a:cs typeface="Carlito"/>
            </a:endParaRPr>
          </a:p>
          <a:p>
            <a:pPr marL="472556" marR="995808" indent="-457200">
              <a:lnSpc>
                <a:spcPts val="3385"/>
              </a:lnSpc>
              <a:spcBef>
                <a:spcPts val="665"/>
              </a:spcBef>
              <a:buFont typeface="Arial" panose="020B0604020202020204" pitchFamily="34" charset="0"/>
              <a:buChar char="•"/>
            </a:pPr>
            <a:r>
              <a:rPr sz="3385" spc="-24" dirty="0">
                <a:latin typeface="Carlito"/>
                <a:cs typeface="Carlito"/>
              </a:rPr>
              <a:t>Shifting </a:t>
            </a:r>
            <a:r>
              <a:rPr sz="3385" spc="-12" dirty="0">
                <a:latin typeface="Carlito"/>
                <a:cs typeface="Carlito"/>
              </a:rPr>
              <a:t>security </a:t>
            </a:r>
            <a:r>
              <a:rPr sz="3385" spc="-24" dirty="0">
                <a:latin typeface="Carlito"/>
                <a:cs typeface="Carlito"/>
              </a:rPr>
              <a:t>to </a:t>
            </a:r>
            <a:r>
              <a:rPr sz="3385" spc="-6" dirty="0">
                <a:latin typeface="Carlito"/>
                <a:cs typeface="Carlito"/>
              </a:rPr>
              <a:t>the </a:t>
            </a:r>
            <a:r>
              <a:rPr sz="3385" spc="-36" dirty="0">
                <a:latin typeface="Carlito"/>
                <a:cs typeface="Carlito"/>
              </a:rPr>
              <a:t>left </a:t>
            </a:r>
            <a:r>
              <a:rPr sz="3385" spc="-18" dirty="0">
                <a:latin typeface="Carlito"/>
                <a:cs typeface="Carlito"/>
              </a:rPr>
              <a:t>through </a:t>
            </a:r>
            <a:r>
              <a:rPr sz="3385" spc="-12" dirty="0">
                <a:latin typeface="Carlito"/>
                <a:cs typeface="Carlito"/>
              </a:rPr>
              <a:t>the </a:t>
            </a:r>
            <a:r>
              <a:rPr sz="3385" spc="-6" dirty="0">
                <a:latin typeface="Carlito"/>
                <a:cs typeface="Carlito"/>
              </a:rPr>
              <a:t>use of </a:t>
            </a:r>
            <a:r>
              <a:rPr sz="3385" spc="-12" dirty="0">
                <a:latin typeface="Carlito"/>
                <a:cs typeface="Carlito"/>
              </a:rPr>
              <a:t>people,  </a:t>
            </a:r>
            <a:r>
              <a:rPr sz="3385" spc="-18" dirty="0">
                <a:latin typeface="Carlito"/>
                <a:cs typeface="Carlito"/>
              </a:rPr>
              <a:t>processes </a:t>
            </a:r>
            <a:r>
              <a:rPr sz="3385" spc="-6" dirty="0">
                <a:latin typeface="Carlito"/>
                <a:cs typeface="Carlito"/>
              </a:rPr>
              <a:t>and </a:t>
            </a:r>
            <a:r>
              <a:rPr sz="3385" spc="-12" dirty="0">
                <a:latin typeface="Carlito"/>
                <a:cs typeface="Carlito"/>
              </a:rPr>
              <a:t>technology </a:t>
            </a:r>
            <a:r>
              <a:rPr sz="3385" spc="-6" dirty="0">
                <a:latin typeface="Carlito"/>
                <a:cs typeface="Carlito"/>
              </a:rPr>
              <a:t>will </a:t>
            </a:r>
            <a:r>
              <a:rPr sz="3385" spc="-12" dirty="0">
                <a:latin typeface="Carlito"/>
                <a:cs typeface="Carlito"/>
              </a:rPr>
              <a:t>help </a:t>
            </a:r>
            <a:r>
              <a:rPr sz="3385" spc="-24" dirty="0">
                <a:latin typeface="Carlito"/>
                <a:cs typeface="Carlito"/>
              </a:rPr>
              <a:t>to </a:t>
            </a:r>
            <a:r>
              <a:rPr sz="3385" spc="-18" dirty="0">
                <a:latin typeface="Carlito"/>
                <a:cs typeface="Carlito"/>
              </a:rPr>
              <a:t>achieve </a:t>
            </a:r>
            <a:r>
              <a:rPr sz="3385" spc="-12" dirty="0">
                <a:latin typeface="Carlito"/>
                <a:cs typeface="Carlito"/>
              </a:rPr>
              <a:t>this</a:t>
            </a:r>
            <a:r>
              <a:rPr sz="3385" spc="42" dirty="0">
                <a:latin typeface="Carlito"/>
                <a:cs typeface="Carlito"/>
              </a:rPr>
              <a:t> </a:t>
            </a:r>
            <a:r>
              <a:rPr sz="3385" spc="-12" dirty="0">
                <a:latin typeface="Carlito"/>
                <a:cs typeface="Carlito"/>
              </a:rPr>
              <a:t>goal.</a:t>
            </a:r>
            <a:endParaRPr sz="3385" dirty="0">
              <a:latin typeface="Carlito"/>
              <a:cs typeface="Carl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5459" y="2462910"/>
            <a:ext cx="4753610" cy="222059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5" normalizeH="0" baseline="0" noProof="0" dirty="0">
                <a:ln>
                  <a:noFill/>
                </a:ln>
                <a:solidFill>
                  <a:srgbClr val="FFFFFF"/>
                </a:solidFill>
                <a:effectLst/>
                <a:uLnTx/>
                <a:uFillTx/>
                <a:latin typeface="Arial"/>
                <a:ea typeface="+mn-ea"/>
                <a:cs typeface="Arial"/>
              </a:rPr>
              <a:t>"an SRE </a:t>
            </a:r>
            <a:r>
              <a:rPr kumimoji="0" sz="2400" b="0" i="0" u="none" strike="noStrike" kern="1200" cap="none" spc="0" normalizeH="0" baseline="0" noProof="0" dirty="0">
                <a:ln>
                  <a:noFill/>
                </a:ln>
                <a:solidFill>
                  <a:srgbClr val="FFFFFF"/>
                </a:solidFill>
                <a:effectLst/>
                <a:uLnTx/>
                <a:uFillTx/>
                <a:latin typeface="Arial"/>
                <a:ea typeface="+mn-ea"/>
                <a:cs typeface="Arial"/>
              </a:rPr>
              <a:t>team </a:t>
            </a:r>
            <a:r>
              <a:rPr kumimoji="0" sz="2400" b="0" i="0" u="none" strike="noStrike" kern="1200" cap="none" spc="-5" normalizeH="0" baseline="0" noProof="0" dirty="0">
                <a:ln>
                  <a:noFill/>
                </a:ln>
                <a:solidFill>
                  <a:srgbClr val="FFFFFF"/>
                </a:solidFill>
                <a:effectLst/>
                <a:uLnTx/>
                <a:uFillTx/>
                <a:latin typeface="Arial"/>
                <a:ea typeface="+mn-ea"/>
                <a:cs typeface="Arial"/>
              </a:rPr>
              <a:t>is responsible </a:t>
            </a:r>
            <a:r>
              <a:rPr kumimoji="0" sz="2400" b="0" i="0" u="none" strike="noStrike" kern="1200" cap="none" spc="0" normalizeH="0" baseline="0" noProof="0" dirty="0">
                <a:ln>
                  <a:noFill/>
                </a:ln>
                <a:solidFill>
                  <a:srgbClr val="FFFFFF"/>
                </a:solidFill>
                <a:effectLst/>
                <a:uLnTx/>
                <a:uFillTx/>
                <a:latin typeface="Arial"/>
                <a:ea typeface="+mn-ea"/>
                <a:cs typeface="Arial"/>
              </a:rPr>
              <a:t>for  the </a:t>
            </a:r>
            <a:r>
              <a:rPr kumimoji="0" sz="2400" b="0" i="0" u="none" strike="noStrike" kern="1200" cap="none" spc="-20" normalizeH="0" baseline="0" noProof="0" dirty="0">
                <a:ln>
                  <a:noFill/>
                </a:ln>
                <a:solidFill>
                  <a:srgbClr val="FFFFFF"/>
                </a:solidFill>
                <a:effectLst/>
                <a:uLnTx/>
                <a:uFillTx/>
                <a:latin typeface="Arial"/>
                <a:ea typeface="+mn-ea"/>
                <a:cs typeface="Arial"/>
              </a:rPr>
              <a:t>availability, </a:t>
            </a:r>
            <a:r>
              <a:rPr kumimoji="0" sz="2400" b="0" i="0" u="none" strike="noStrike" kern="1200" cap="none" spc="-25" normalizeH="0" baseline="0" noProof="0" dirty="0">
                <a:ln>
                  <a:noFill/>
                </a:ln>
                <a:solidFill>
                  <a:srgbClr val="FFFFFF"/>
                </a:solidFill>
                <a:effectLst/>
                <a:uLnTx/>
                <a:uFillTx/>
                <a:latin typeface="Arial"/>
                <a:ea typeface="+mn-ea"/>
                <a:cs typeface="Arial"/>
              </a:rPr>
              <a:t>latency,  </a:t>
            </a:r>
            <a:r>
              <a:rPr kumimoji="0" sz="2400" b="0" i="0" u="none" strike="noStrike" kern="1200" cap="none" spc="-5" normalizeH="0" baseline="0" noProof="0" dirty="0">
                <a:ln>
                  <a:noFill/>
                </a:ln>
                <a:solidFill>
                  <a:srgbClr val="FFFFFF"/>
                </a:solidFill>
                <a:effectLst/>
                <a:uLnTx/>
                <a:uFillTx/>
                <a:latin typeface="Arial"/>
                <a:ea typeface="+mn-ea"/>
                <a:cs typeface="Arial"/>
              </a:rPr>
              <a:t>performance, </a:t>
            </a:r>
            <a:r>
              <a:rPr kumimoji="0" sz="2400" b="0" i="0" u="none" strike="noStrike" kern="1200" cap="none" spc="-25" normalizeH="0" baseline="0" noProof="0" dirty="0">
                <a:ln>
                  <a:noFill/>
                </a:ln>
                <a:solidFill>
                  <a:srgbClr val="FFFFFF"/>
                </a:solidFill>
                <a:effectLst/>
                <a:uLnTx/>
                <a:uFillTx/>
                <a:latin typeface="Arial"/>
                <a:ea typeface="+mn-ea"/>
                <a:cs typeface="Arial"/>
              </a:rPr>
              <a:t>efficiency, </a:t>
            </a:r>
            <a:r>
              <a:rPr kumimoji="0" sz="2400" b="0" i="0" u="none" strike="noStrike" kern="1200" cap="none" spc="-5" normalizeH="0" baseline="0" noProof="0" dirty="0">
                <a:ln>
                  <a:noFill/>
                </a:ln>
                <a:solidFill>
                  <a:srgbClr val="FFFFFF"/>
                </a:solidFill>
                <a:effectLst/>
                <a:uLnTx/>
                <a:uFillTx/>
                <a:latin typeface="Arial"/>
                <a:ea typeface="+mn-ea"/>
                <a:cs typeface="Arial"/>
              </a:rPr>
              <a:t>change  management, monitoring,  emergency response, and capacity  planning </a:t>
            </a:r>
            <a:r>
              <a:rPr kumimoji="0" sz="2400" b="0" i="0" u="none" strike="noStrike" kern="1200" cap="none" spc="0" normalizeH="0" baseline="0" noProof="0" dirty="0">
                <a:ln>
                  <a:noFill/>
                </a:ln>
                <a:solidFill>
                  <a:srgbClr val="FFFFFF"/>
                </a:solidFill>
                <a:effectLst/>
                <a:uLnTx/>
                <a:uFillTx/>
                <a:latin typeface="Arial"/>
                <a:ea typeface="+mn-ea"/>
                <a:cs typeface="Arial"/>
              </a:rPr>
              <a:t>of </a:t>
            </a:r>
            <a:r>
              <a:rPr kumimoji="0" sz="2400" b="0" i="0" u="none" strike="noStrike" kern="1200" cap="none" spc="-5" normalizeH="0" baseline="0" noProof="0" dirty="0">
                <a:ln>
                  <a:noFill/>
                </a:ln>
                <a:solidFill>
                  <a:srgbClr val="FFFFFF"/>
                </a:solidFill>
                <a:effectLst/>
                <a:uLnTx/>
                <a:uFillTx/>
                <a:latin typeface="Arial"/>
                <a:ea typeface="+mn-ea"/>
                <a:cs typeface="Arial"/>
              </a:rPr>
              <a:t>their</a:t>
            </a:r>
            <a:r>
              <a:rPr kumimoji="0" sz="2400" b="0" i="0" u="none" strike="noStrike" kern="1200" cap="none" spc="15" normalizeH="0" baseline="0" noProof="0" dirty="0">
                <a:ln>
                  <a:noFill/>
                </a:ln>
                <a:solidFill>
                  <a:srgbClr val="FFFFFF"/>
                </a:solidFill>
                <a:effectLst/>
                <a:uLnTx/>
                <a:uFillTx/>
                <a:latin typeface="Arial"/>
                <a:ea typeface="+mn-ea"/>
                <a:cs typeface="Arial"/>
              </a:rPr>
              <a:t> </a:t>
            </a:r>
            <a:r>
              <a:rPr kumimoji="0" sz="2400" b="0" i="0" u="none" strike="noStrike" kern="1200" cap="none" spc="0" normalizeH="0" baseline="0" noProof="0" dirty="0">
                <a:ln>
                  <a:noFill/>
                </a:ln>
                <a:solidFill>
                  <a:srgbClr val="FFFFFF"/>
                </a:solidFill>
                <a:effectLst/>
                <a:uLnTx/>
                <a:uFillTx/>
                <a:latin typeface="Arial"/>
                <a:ea typeface="+mn-ea"/>
                <a:cs typeface="Arial"/>
              </a:rPr>
              <a:t>service(s)."</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
        <p:nvSpPr>
          <p:cNvPr id="3" name="object 3"/>
          <p:cNvSpPr txBox="1"/>
          <p:nvPr/>
        </p:nvSpPr>
        <p:spPr>
          <a:xfrm>
            <a:off x="461568" y="1411986"/>
            <a:ext cx="2554605" cy="51371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3200" b="0" i="0" u="none" strike="noStrike" kern="1200" cap="none" spc="-5" normalizeH="0" baseline="0" noProof="0" dirty="0">
                <a:ln>
                  <a:noFill/>
                </a:ln>
                <a:solidFill>
                  <a:srgbClr val="FFFFFF"/>
                </a:solidFill>
                <a:effectLst/>
                <a:uLnTx/>
                <a:uFillTx/>
                <a:latin typeface="Arial"/>
                <a:ea typeface="+mn-ea"/>
                <a:cs typeface="Arial"/>
              </a:rPr>
              <a:t>What </a:t>
            </a:r>
            <a:r>
              <a:rPr kumimoji="0" sz="3200" b="0" i="0" u="none" strike="noStrike" kern="1200" cap="none" spc="0" normalizeH="0" baseline="0" noProof="0" dirty="0">
                <a:ln>
                  <a:noFill/>
                </a:ln>
                <a:solidFill>
                  <a:srgbClr val="FFFFFF"/>
                </a:solidFill>
                <a:effectLst/>
                <a:uLnTx/>
                <a:uFillTx/>
                <a:latin typeface="Arial"/>
                <a:ea typeface="+mn-ea"/>
                <a:cs typeface="Arial"/>
              </a:rPr>
              <a:t>is</a:t>
            </a:r>
            <a:r>
              <a:rPr kumimoji="0" sz="3200" b="0" i="0" u="none" strike="noStrike" kern="1200" cap="none" spc="-80" normalizeH="0" baseline="0" noProof="0" dirty="0">
                <a:ln>
                  <a:noFill/>
                </a:ln>
                <a:solidFill>
                  <a:srgbClr val="FFFFFF"/>
                </a:solidFill>
                <a:effectLst/>
                <a:uLnTx/>
                <a:uFillTx/>
                <a:latin typeface="Arial"/>
                <a:ea typeface="+mn-ea"/>
                <a:cs typeface="Arial"/>
              </a:rPr>
              <a:t> </a:t>
            </a:r>
            <a:r>
              <a:rPr kumimoji="0" sz="3200" b="0" i="0" u="none" strike="noStrike" kern="1200" cap="none" spc="0" normalizeH="0" baseline="0" noProof="0" dirty="0">
                <a:ln>
                  <a:noFill/>
                </a:ln>
                <a:solidFill>
                  <a:srgbClr val="FFFFFF"/>
                </a:solidFill>
                <a:effectLst/>
                <a:uLnTx/>
                <a:uFillTx/>
                <a:latin typeface="Arial"/>
                <a:ea typeface="+mn-ea"/>
                <a:cs typeface="Arial"/>
              </a:rPr>
              <a:t>SRE?</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txBox="1"/>
          <p:nvPr/>
        </p:nvSpPr>
        <p:spPr>
          <a:xfrm>
            <a:off x="6585331" y="481025"/>
            <a:ext cx="4319270" cy="5436235"/>
          </a:xfrm>
          <a:prstGeom prst="rect">
            <a:avLst/>
          </a:prstGeom>
        </p:spPr>
        <p:txBody>
          <a:bodyPr vert="horz" wrap="square" lIns="0" tIns="12700" rIns="0" bIns="0" rtlCol="0">
            <a:spAutoFit/>
          </a:bodyPr>
          <a:lstStyle/>
          <a:p>
            <a:pPr marL="355600" marR="0" lvl="0" indent="-342900" algn="l" defTabSz="914400" rtl="0" eaLnBrk="1" fontAlgn="auto" latinLnBrk="0" hangingPunct="1">
              <a:lnSpc>
                <a:spcPts val="2740"/>
              </a:lnSpc>
              <a:spcBef>
                <a:spcPts val="100"/>
              </a:spcBef>
              <a:spcAft>
                <a:spcPts val="0"/>
              </a:spcAft>
              <a:buClr>
                <a:srgbClr val="8B8B8B"/>
              </a:buClr>
              <a:buSzTx/>
              <a:buFontTx/>
              <a:buChar char="•"/>
              <a:tabLst>
                <a:tab pos="354965" algn="l"/>
                <a:tab pos="355600" algn="l"/>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Ensuring </a:t>
            </a:r>
            <a:r>
              <a:rPr kumimoji="0" sz="2400" b="0" i="0" u="none" strike="noStrike" kern="1200" cap="none" spc="0" normalizeH="0" baseline="0" noProof="0" dirty="0">
                <a:ln>
                  <a:noFill/>
                </a:ln>
                <a:solidFill>
                  <a:srgbClr val="646464"/>
                </a:solidFill>
                <a:effectLst/>
                <a:uLnTx/>
                <a:uFillTx/>
                <a:latin typeface="Arial"/>
                <a:ea typeface="+mn-ea"/>
                <a:cs typeface="Arial"/>
              </a:rPr>
              <a:t>a </a:t>
            </a:r>
            <a:r>
              <a:rPr kumimoji="0" sz="2400" b="0" i="0" u="none" strike="noStrike" kern="1200" cap="none" spc="-5" normalizeH="0" baseline="0" noProof="0" dirty="0">
                <a:ln>
                  <a:noFill/>
                </a:ln>
                <a:solidFill>
                  <a:srgbClr val="646464"/>
                </a:solidFill>
                <a:effectLst/>
                <a:uLnTx/>
                <a:uFillTx/>
                <a:latin typeface="Arial"/>
                <a:ea typeface="+mn-ea"/>
                <a:cs typeface="Arial"/>
              </a:rPr>
              <a:t>Durable Focus</a:t>
            </a:r>
            <a:r>
              <a:rPr kumimoji="0" sz="2400" b="0" i="0" u="none" strike="noStrike" kern="1200" cap="none" spc="15" normalizeH="0" baseline="0" noProof="0" dirty="0">
                <a:ln>
                  <a:noFill/>
                </a:ln>
                <a:solidFill>
                  <a:srgbClr val="646464"/>
                </a:solidFill>
                <a:effectLst/>
                <a:uLnTx/>
                <a:uFillTx/>
                <a:latin typeface="Arial"/>
                <a:ea typeface="+mn-ea"/>
                <a:cs typeface="Arial"/>
              </a:rPr>
              <a:t> </a:t>
            </a:r>
            <a:r>
              <a:rPr kumimoji="0" sz="2400" b="0" i="0" u="none" strike="noStrike" kern="1200" cap="none" spc="0" normalizeH="0" baseline="0" noProof="0" dirty="0">
                <a:ln>
                  <a:noFill/>
                </a:ln>
                <a:solidFill>
                  <a:srgbClr val="646464"/>
                </a:solidFill>
                <a:effectLst/>
                <a:uLnTx/>
                <a:uFillTx/>
                <a:latin typeface="Arial"/>
                <a:ea typeface="+mn-ea"/>
                <a:cs typeface="Arial"/>
              </a:rPr>
              <a:t>on</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0" algn="l" defTabSz="914400" rtl="0" eaLnBrk="1" fontAlgn="auto" latinLnBrk="0" hangingPunct="1">
              <a:lnSpc>
                <a:spcPts val="2740"/>
              </a:lnSpc>
              <a:spcBef>
                <a:spcPts val="0"/>
              </a:spcBef>
              <a:spcAft>
                <a:spcPts val="0"/>
              </a:spcAft>
              <a:buClrTx/>
              <a:buSzTx/>
              <a:buFontTx/>
              <a:buNone/>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Engineering</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194945" lvl="0" indent="-342900" algn="just" defTabSz="914400" rtl="0" eaLnBrk="1" fontAlgn="auto" latinLnBrk="0" hangingPunct="1">
              <a:lnSpc>
                <a:spcPts val="2590"/>
              </a:lnSpc>
              <a:spcBef>
                <a:spcPts val="1635"/>
              </a:spcBef>
              <a:spcAft>
                <a:spcPts val="0"/>
              </a:spcAft>
              <a:buClr>
                <a:srgbClr val="8B8B8B"/>
              </a:buClr>
              <a:buSzTx/>
              <a:buFontTx/>
              <a:buChar char="•"/>
              <a:tabLst>
                <a:tab pos="355600" algn="l"/>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Pursuing Maximum Change  </a:t>
            </a:r>
            <a:r>
              <a:rPr kumimoji="0" sz="2400" b="0" i="0" u="none" strike="noStrike" kern="1200" cap="none" spc="-20" normalizeH="0" baseline="0" noProof="0" dirty="0">
                <a:ln>
                  <a:noFill/>
                </a:ln>
                <a:solidFill>
                  <a:srgbClr val="646464"/>
                </a:solidFill>
                <a:effectLst/>
                <a:uLnTx/>
                <a:uFillTx/>
                <a:latin typeface="Arial"/>
                <a:ea typeface="+mn-ea"/>
                <a:cs typeface="Arial"/>
              </a:rPr>
              <a:t>Velocity </a:t>
            </a:r>
            <a:r>
              <a:rPr kumimoji="0" sz="2400" b="0" i="0" u="none" strike="noStrike" kern="1200" cap="none" spc="-5" normalizeH="0" baseline="0" noProof="0" dirty="0">
                <a:ln>
                  <a:noFill/>
                </a:ln>
                <a:solidFill>
                  <a:srgbClr val="646464"/>
                </a:solidFill>
                <a:effectLst/>
                <a:uLnTx/>
                <a:uFillTx/>
                <a:latin typeface="Arial"/>
                <a:ea typeface="+mn-ea"/>
                <a:cs typeface="Arial"/>
              </a:rPr>
              <a:t>Without </a:t>
            </a:r>
            <a:r>
              <a:rPr kumimoji="0" sz="2400" b="0" i="0" u="none" strike="noStrike" kern="1200" cap="none" spc="-10" normalizeH="0" baseline="0" noProof="0" dirty="0">
                <a:ln>
                  <a:noFill/>
                </a:ln>
                <a:solidFill>
                  <a:srgbClr val="646464"/>
                </a:solidFill>
                <a:effectLst/>
                <a:uLnTx/>
                <a:uFillTx/>
                <a:latin typeface="Arial"/>
                <a:ea typeface="+mn-ea"/>
                <a:cs typeface="Arial"/>
              </a:rPr>
              <a:t>Violating </a:t>
            </a:r>
            <a:r>
              <a:rPr kumimoji="0" sz="2400" b="0" i="0" u="none" strike="noStrike" kern="1200" cap="none" spc="-5" normalizeH="0" baseline="0" noProof="0" dirty="0">
                <a:ln>
                  <a:noFill/>
                </a:ln>
                <a:solidFill>
                  <a:srgbClr val="646464"/>
                </a:solidFill>
                <a:effectLst/>
                <a:uLnTx/>
                <a:uFillTx/>
                <a:latin typeface="Arial"/>
                <a:ea typeface="+mn-ea"/>
                <a:cs typeface="Arial"/>
              </a:rPr>
              <a:t>a  </a:t>
            </a:r>
            <a:r>
              <a:rPr kumimoji="0" sz="2400" b="0" i="0" u="none" strike="noStrike" kern="1200" cap="none" spc="-10" normalizeH="0" baseline="0" noProof="0" dirty="0">
                <a:ln>
                  <a:noFill/>
                </a:ln>
                <a:solidFill>
                  <a:srgbClr val="646464"/>
                </a:solidFill>
                <a:effectLst/>
                <a:uLnTx/>
                <a:uFillTx/>
                <a:latin typeface="Arial"/>
                <a:ea typeface="+mn-ea"/>
                <a:cs typeface="Arial"/>
              </a:rPr>
              <a:t>Service’s</a:t>
            </a:r>
            <a:r>
              <a:rPr kumimoji="0" sz="2400" b="0" i="0" u="none" strike="noStrike" kern="1200" cap="none" spc="20" normalizeH="0" baseline="0" noProof="0" dirty="0">
                <a:ln>
                  <a:noFill/>
                </a:ln>
                <a:solidFill>
                  <a:srgbClr val="646464"/>
                </a:solidFill>
                <a:effectLst/>
                <a:uLnTx/>
                <a:uFillTx/>
                <a:latin typeface="Arial"/>
                <a:ea typeface="+mn-ea"/>
                <a:cs typeface="Arial"/>
              </a:rPr>
              <a:t> </a:t>
            </a:r>
            <a:r>
              <a:rPr kumimoji="0" sz="2400" b="0" i="0" u="none" strike="noStrike" kern="1200" cap="none" spc="-5" normalizeH="0" baseline="0" noProof="0" dirty="0">
                <a:ln>
                  <a:noFill/>
                </a:ln>
                <a:solidFill>
                  <a:srgbClr val="646464"/>
                </a:solidFill>
                <a:effectLst/>
                <a:uLnTx/>
                <a:uFillTx/>
                <a:latin typeface="Arial"/>
                <a:ea typeface="+mn-ea"/>
                <a:cs typeface="Arial"/>
              </a:rPr>
              <a:t>SLO</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342900" algn="l" defTabSz="914400" rtl="0" eaLnBrk="1" fontAlgn="auto" latinLnBrk="0" hangingPunct="1">
              <a:lnSpc>
                <a:spcPct val="100000"/>
              </a:lnSpc>
              <a:spcBef>
                <a:spcPts val="1280"/>
              </a:spcBef>
              <a:spcAft>
                <a:spcPts val="0"/>
              </a:spcAft>
              <a:buClr>
                <a:srgbClr val="8B8B8B"/>
              </a:buClr>
              <a:buSzTx/>
              <a:buFontTx/>
              <a:buChar char="•"/>
              <a:tabLst>
                <a:tab pos="354965" algn="l"/>
                <a:tab pos="355600" algn="l"/>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Monitoring</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342900" algn="l" defTabSz="914400" rtl="0" eaLnBrk="1" fontAlgn="auto" latinLnBrk="0" hangingPunct="1">
              <a:lnSpc>
                <a:spcPct val="100000"/>
              </a:lnSpc>
              <a:spcBef>
                <a:spcPts val="1320"/>
              </a:spcBef>
              <a:spcAft>
                <a:spcPts val="0"/>
              </a:spcAft>
              <a:buClr>
                <a:srgbClr val="8B8B8B"/>
              </a:buClr>
              <a:buSzTx/>
              <a:buFontTx/>
              <a:buChar char="•"/>
              <a:tabLst>
                <a:tab pos="354965" algn="l"/>
                <a:tab pos="355600" algn="l"/>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Emergency</a:t>
            </a:r>
            <a:r>
              <a:rPr kumimoji="0" sz="2400" b="0" i="0" u="none" strike="noStrike" kern="1200" cap="none" spc="5" normalizeH="0" baseline="0" noProof="0" dirty="0">
                <a:ln>
                  <a:noFill/>
                </a:ln>
                <a:solidFill>
                  <a:srgbClr val="646464"/>
                </a:solidFill>
                <a:effectLst/>
                <a:uLnTx/>
                <a:uFillTx/>
                <a:latin typeface="Arial"/>
                <a:ea typeface="+mn-ea"/>
                <a:cs typeface="Arial"/>
              </a:rPr>
              <a:t> </a:t>
            </a:r>
            <a:r>
              <a:rPr kumimoji="0" sz="2400" b="0" i="0" u="none" strike="noStrike" kern="1200" cap="none" spc="-5" normalizeH="0" baseline="0" noProof="0" dirty="0">
                <a:ln>
                  <a:noFill/>
                </a:ln>
                <a:solidFill>
                  <a:srgbClr val="646464"/>
                </a:solidFill>
                <a:effectLst/>
                <a:uLnTx/>
                <a:uFillTx/>
                <a:latin typeface="Arial"/>
                <a:ea typeface="+mn-ea"/>
                <a:cs typeface="Arial"/>
              </a:rPr>
              <a:t>Response</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342900" algn="l" defTabSz="914400" rtl="0" eaLnBrk="1" fontAlgn="auto" latinLnBrk="0" hangingPunct="1">
              <a:lnSpc>
                <a:spcPct val="100000"/>
              </a:lnSpc>
              <a:spcBef>
                <a:spcPts val="1305"/>
              </a:spcBef>
              <a:spcAft>
                <a:spcPts val="0"/>
              </a:spcAft>
              <a:buClr>
                <a:srgbClr val="8B8B8B"/>
              </a:buClr>
              <a:buSzTx/>
              <a:buFontTx/>
              <a:buChar char="•"/>
              <a:tabLst>
                <a:tab pos="354965" algn="l"/>
                <a:tab pos="355600" algn="l"/>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Change</a:t>
            </a:r>
            <a:r>
              <a:rPr kumimoji="0" sz="2400" b="0" i="0" u="none" strike="noStrike" kern="1200" cap="none" spc="15" normalizeH="0" baseline="0" noProof="0" dirty="0">
                <a:ln>
                  <a:noFill/>
                </a:ln>
                <a:solidFill>
                  <a:srgbClr val="646464"/>
                </a:solidFill>
                <a:effectLst/>
                <a:uLnTx/>
                <a:uFillTx/>
                <a:latin typeface="Arial"/>
                <a:ea typeface="+mn-ea"/>
                <a:cs typeface="Arial"/>
              </a:rPr>
              <a:t> </a:t>
            </a:r>
            <a:r>
              <a:rPr kumimoji="0" sz="2400" b="0" i="0" u="none" strike="noStrike" kern="1200" cap="none" spc="-5" normalizeH="0" baseline="0" noProof="0" dirty="0">
                <a:ln>
                  <a:noFill/>
                </a:ln>
                <a:solidFill>
                  <a:srgbClr val="646464"/>
                </a:solidFill>
                <a:effectLst/>
                <a:uLnTx/>
                <a:uFillTx/>
                <a:latin typeface="Arial"/>
                <a:ea typeface="+mn-ea"/>
                <a:cs typeface="Arial"/>
              </a:rPr>
              <a:t>Management</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530860" lvl="0" indent="-342900" algn="l" defTabSz="914400" rtl="0" eaLnBrk="1" fontAlgn="auto" latinLnBrk="0" hangingPunct="1">
              <a:lnSpc>
                <a:spcPts val="2590"/>
              </a:lnSpc>
              <a:spcBef>
                <a:spcPts val="1639"/>
              </a:spcBef>
              <a:spcAft>
                <a:spcPts val="0"/>
              </a:spcAft>
              <a:buClr>
                <a:srgbClr val="8B8B8B"/>
              </a:buClr>
              <a:buSzTx/>
              <a:buFontTx/>
              <a:buChar char="•"/>
              <a:tabLst>
                <a:tab pos="354965" algn="l"/>
                <a:tab pos="355600" algn="l"/>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Demand Forecasting and  Capacity</a:t>
            </a:r>
            <a:r>
              <a:rPr kumimoji="0" sz="2400" b="0" i="0" u="none" strike="noStrike" kern="1200" cap="none" spc="5" normalizeH="0" baseline="0" noProof="0" dirty="0">
                <a:ln>
                  <a:noFill/>
                </a:ln>
                <a:solidFill>
                  <a:srgbClr val="646464"/>
                </a:solidFill>
                <a:effectLst/>
                <a:uLnTx/>
                <a:uFillTx/>
                <a:latin typeface="Arial"/>
                <a:ea typeface="+mn-ea"/>
                <a:cs typeface="Arial"/>
              </a:rPr>
              <a:t> </a:t>
            </a:r>
            <a:r>
              <a:rPr kumimoji="0" sz="2400" b="0" i="0" u="none" strike="noStrike" kern="1200" cap="none" spc="-5" normalizeH="0" baseline="0" noProof="0" dirty="0">
                <a:ln>
                  <a:noFill/>
                </a:ln>
                <a:solidFill>
                  <a:srgbClr val="646464"/>
                </a:solidFill>
                <a:effectLst/>
                <a:uLnTx/>
                <a:uFillTx/>
                <a:latin typeface="Arial"/>
                <a:ea typeface="+mn-ea"/>
                <a:cs typeface="Arial"/>
              </a:rPr>
              <a:t>Planning</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342900" algn="l" defTabSz="914400" rtl="0" eaLnBrk="1" fontAlgn="auto" latinLnBrk="0" hangingPunct="1">
              <a:lnSpc>
                <a:spcPct val="100000"/>
              </a:lnSpc>
              <a:spcBef>
                <a:spcPts val="1285"/>
              </a:spcBef>
              <a:spcAft>
                <a:spcPts val="0"/>
              </a:spcAft>
              <a:buClr>
                <a:srgbClr val="8B8B8B"/>
              </a:buClr>
              <a:buSzTx/>
              <a:buFontTx/>
              <a:buChar char="•"/>
              <a:tabLst>
                <a:tab pos="354965" algn="l"/>
                <a:tab pos="355600" algn="l"/>
              </a:tabLst>
              <a:defRPr/>
            </a:pPr>
            <a:r>
              <a:rPr kumimoji="0" sz="2400" b="0" i="0" u="none" strike="noStrike" kern="1200" cap="none" spc="-5" normalizeH="0" baseline="0" noProof="0" dirty="0">
                <a:ln>
                  <a:noFill/>
                </a:ln>
                <a:solidFill>
                  <a:srgbClr val="646464"/>
                </a:solidFill>
                <a:effectLst/>
                <a:uLnTx/>
                <a:uFillTx/>
                <a:latin typeface="Arial"/>
                <a:ea typeface="+mn-ea"/>
                <a:cs typeface="Arial"/>
              </a:rPr>
              <a:t>Provisioning</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342900" algn="l" defTabSz="914400" rtl="0" eaLnBrk="1" fontAlgn="auto" latinLnBrk="0" hangingPunct="1">
              <a:lnSpc>
                <a:spcPct val="100000"/>
              </a:lnSpc>
              <a:spcBef>
                <a:spcPts val="1310"/>
              </a:spcBef>
              <a:spcAft>
                <a:spcPts val="0"/>
              </a:spcAft>
              <a:buClr>
                <a:srgbClr val="8B8B8B"/>
              </a:buClr>
              <a:buSzTx/>
              <a:buFontTx/>
              <a:buChar char="•"/>
              <a:tabLst>
                <a:tab pos="354965" algn="l"/>
                <a:tab pos="355600" algn="l"/>
              </a:tabLst>
              <a:defRPr/>
            </a:pPr>
            <a:r>
              <a:rPr kumimoji="0" sz="2400" b="0" i="0" u="none" strike="noStrike" kern="1200" cap="none" spc="-10" normalizeH="0" baseline="0" noProof="0" dirty="0">
                <a:ln>
                  <a:noFill/>
                </a:ln>
                <a:solidFill>
                  <a:srgbClr val="646464"/>
                </a:solidFill>
                <a:effectLst/>
                <a:uLnTx/>
                <a:uFillTx/>
                <a:latin typeface="Arial"/>
                <a:ea typeface="+mn-ea"/>
                <a:cs typeface="Arial"/>
              </a:rPr>
              <a:t>Efficiency </a:t>
            </a:r>
            <a:r>
              <a:rPr kumimoji="0" sz="2400" b="0" i="0" u="none" strike="noStrike" kern="1200" cap="none" spc="-5" normalizeH="0" baseline="0" noProof="0" dirty="0">
                <a:ln>
                  <a:noFill/>
                </a:ln>
                <a:solidFill>
                  <a:srgbClr val="646464"/>
                </a:solidFill>
                <a:effectLst/>
                <a:uLnTx/>
                <a:uFillTx/>
                <a:latin typeface="Arial"/>
                <a:ea typeface="+mn-ea"/>
                <a:cs typeface="Arial"/>
              </a:rPr>
              <a:t>and</a:t>
            </a:r>
            <a:r>
              <a:rPr kumimoji="0" sz="2400" b="0" i="0" u="none" strike="noStrike" kern="1200" cap="none" spc="10" normalizeH="0" baseline="0" noProof="0" dirty="0">
                <a:ln>
                  <a:noFill/>
                </a:ln>
                <a:solidFill>
                  <a:srgbClr val="646464"/>
                </a:solidFill>
                <a:effectLst/>
                <a:uLnTx/>
                <a:uFillTx/>
                <a:latin typeface="Arial"/>
                <a:ea typeface="+mn-ea"/>
                <a:cs typeface="Arial"/>
              </a:rPr>
              <a:t> </a:t>
            </a:r>
            <a:r>
              <a:rPr kumimoji="0" sz="2400" b="0" i="0" u="none" strike="noStrike" kern="1200" cap="none" spc="-5" normalizeH="0" baseline="0" noProof="0" dirty="0">
                <a:ln>
                  <a:noFill/>
                </a:ln>
                <a:solidFill>
                  <a:srgbClr val="646464"/>
                </a:solidFill>
                <a:effectLst/>
                <a:uLnTx/>
                <a:uFillTx/>
                <a:latin typeface="Arial"/>
                <a:ea typeface="+mn-ea"/>
                <a:cs typeface="Arial"/>
              </a:rPr>
              <a:t>Performance</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sz="half" idx="2"/>
          </p:nvPr>
        </p:nvSpPr>
        <p:spPr>
          <a:xfrm>
            <a:off x="346418" y="1798553"/>
            <a:ext cx="5303520" cy="3992183"/>
          </a:xfrm>
          <a:prstGeom prst="rect">
            <a:avLst/>
          </a:prstGeom>
        </p:spPr>
        <p:txBody>
          <a:bodyPr vert="horz" wrap="square" lIns="0" tIns="12700" rIns="0" bIns="0" rtlCol="0">
            <a:spAutoFit/>
          </a:bodyPr>
          <a:lstStyle/>
          <a:p>
            <a:pPr marL="350520">
              <a:lnSpc>
                <a:spcPct val="100000"/>
              </a:lnSpc>
              <a:spcBef>
                <a:spcPts val="100"/>
              </a:spcBef>
            </a:pPr>
            <a:r>
              <a:rPr sz="3600" spc="80" dirty="0"/>
              <a:t>DevOps</a:t>
            </a:r>
            <a:r>
              <a:rPr lang="en-US" sz="3600" spc="80" dirty="0"/>
              <a:t> +DevSecOps</a:t>
            </a:r>
            <a:endParaRPr sz="3600" spc="80" dirty="0"/>
          </a:p>
          <a:p>
            <a:pPr marL="355600" indent="-342900">
              <a:lnSpc>
                <a:spcPct val="100000"/>
              </a:lnSpc>
              <a:spcBef>
                <a:spcPts val="1900"/>
              </a:spcBef>
              <a:buFont typeface="Arial" panose="020B0604020202020204" pitchFamily="34" charset="0"/>
              <a:buChar char="•"/>
            </a:pPr>
            <a:r>
              <a:rPr sz="2400" b="0" spc="-5" dirty="0">
                <a:solidFill>
                  <a:srgbClr val="000000"/>
                </a:solidFill>
                <a:latin typeface="Arial"/>
                <a:cs typeface="Arial"/>
              </a:rPr>
              <a:t>Reduce Organizational</a:t>
            </a:r>
            <a:r>
              <a:rPr sz="2400" b="0" spc="-45" dirty="0">
                <a:solidFill>
                  <a:srgbClr val="000000"/>
                </a:solidFill>
                <a:latin typeface="Arial"/>
                <a:cs typeface="Arial"/>
              </a:rPr>
              <a:t> </a:t>
            </a:r>
            <a:r>
              <a:rPr sz="2400" b="0" spc="-5" dirty="0">
                <a:solidFill>
                  <a:srgbClr val="000000"/>
                </a:solidFill>
                <a:latin typeface="Arial"/>
                <a:cs typeface="Arial"/>
              </a:rPr>
              <a:t>Silos</a:t>
            </a:r>
            <a:endParaRPr sz="2400" dirty="0">
              <a:latin typeface="Arial"/>
              <a:cs typeface="Arial"/>
            </a:endParaRPr>
          </a:p>
          <a:p>
            <a:pPr marL="355600" marR="5080" indent="-342900">
              <a:lnSpc>
                <a:spcPct val="197900"/>
              </a:lnSpc>
              <a:buFont typeface="Arial" panose="020B0604020202020204" pitchFamily="34" charset="0"/>
              <a:buChar char="•"/>
            </a:pPr>
            <a:r>
              <a:rPr sz="2400" b="0" spc="-5" dirty="0">
                <a:solidFill>
                  <a:srgbClr val="000000"/>
                </a:solidFill>
                <a:latin typeface="Arial"/>
                <a:cs typeface="Arial"/>
              </a:rPr>
              <a:t>Accept failure as normal  </a:t>
            </a:r>
            <a:endParaRPr lang="en-US" sz="2400" b="0" spc="-5" dirty="0">
              <a:solidFill>
                <a:srgbClr val="000000"/>
              </a:solidFill>
              <a:latin typeface="Arial"/>
              <a:cs typeface="Arial"/>
            </a:endParaRPr>
          </a:p>
          <a:p>
            <a:pPr marL="355600" marR="5080" indent="-342900">
              <a:lnSpc>
                <a:spcPct val="197900"/>
              </a:lnSpc>
              <a:buFont typeface="Arial" panose="020B0604020202020204" pitchFamily="34" charset="0"/>
              <a:buChar char="•"/>
            </a:pPr>
            <a:r>
              <a:rPr sz="2400" b="0" spc="-5" dirty="0">
                <a:solidFill>
                  <a:srgbClr val="000000"/>
                </a:solidFill>
                <a:latin typeface="Arial"/>
                <a:cs typeface="Arial"/>
              </a:rPr>
              <a:t>Implement</a:t>
            </a:r>
            <a:r>
              <a:rPr lang="en-US" sz="2400" b="0" spc="-5" dirty="0">
                <a:solidFill>
                  <a:srgbClr val="000000"/>
                </a:solidFill>
                <a:latin typeface="Arial"/>
                <a:cs typeface="Arial"/>
              </a:rPr>
              <a:t> G</a:t>
            </a:r>
            <a:r>
              <a:rPr sz="2400" b="0" spc="-5" dirty="0">
                <a:solidFill>
                  <a:srgbClr val="000000"/>
                </a:solidFill>
                <a:latin typeface="Arial"/>
                <a:cs typeface="Arial"/>
              </a:rPr>
              <a:t>radual </a:t>
            </a:r>
            <a:r>
              <a:rPr sz="2400" b="0" dirty="0">
                <a:solidFill>
                  <a:srgbClr val="000000"/>
                </a:solidFill>
                <a:latin typeface="Arial"/>
                <a:cs typeface="Arial"/>
              </a:rPr>
              <a:t>change  </a:t>
            </a:r>
            <a:endParaRPr lang="en-US" sz="2400" b="0" dirty="0">
              <a:solidFill>
                <a:srgbClr val="000000"/>
              </a:solidFill>
              <a:latin typeface="Arial"/>
              <a:cs typeface="Arial"/>
            </a:endParaRPr>
          </a:p>
          <a:p>
            <a:pPr marL="355600" marR="5080" indent="-342900">
              <a:lnSpc>
                <a:spcPct val="197900"/>
              </a:lnSpc>
              <a:buFont typeface="Arial" panose="020B0604020202020204" pitchFamily="34" charset="0"/>
              <a:buChar char="•"/>
            </a:pPr>
            <a:r>
              <a:rPr sz="2400" b="0" spc="-5" dirty="0">
                <a:solidFill>
                  <a:srgbClr val="000000"/>
                </a:solidFill>
                <a:latin typeface="Arial"/>
                <a:cs typeface="Arial"/>
              </a:rPr>
              <a:t>Leverage tooling </a:t>
            </a:r>
            <a:r>
              <a:rPr sz="2400" b="0" dirty="0">
                <a:solidFill>
                  <a:srgbClr val="000000"/>
                </a:solidFill>
                <a:latin typeface="Arial"/>
                <a:cs typeface="Arial"/>
              </a:rPr>
              <a:t>&amp;</a:t>
            </a:r>
            <a:endParaRPr lang="en-US" sz="2400" spc="-105" dirty="0">
              <a:solidFill>
                <a:srgbClr val="000000"/>
              </a:solidFill>
              <a:latin typeface="Arial"/>
              <a:cs typeface="Arial"/>
            </a:endParaRPr>
          </a:p>
          <a:p>
            <a:pPr marL="355600" marR="5080" indent="-342900">
              <a:lnSpc>
                <a:spcPct val="197900"/>
              </a:lnSpc>
              <a:buFont typeface="Arial" panose="020B0604020202020204" pitchFamily="34" charset="0"/>
              <a:buChar char="•"/>
            </a:pPr>
            <a:r>
              <a:rPr lang="en-US" sz="2400" b="0" spc="-105" dirty="0">
                <a:solidFill>
                  <a:srgbClr val="000000"/>
                </a:solidFill>
                <a:latin typeface="Arial"/>
                <a:cs typeface="Arial"/>
              </a:rPr>
              <a:t>A</a:t>
            </a:r>
            <a:r>
              <a:rPr sz="2400" b="0" spc="-5" dirty="0">
                <a:solidFill>
                  <a:srgbClr val="000000"/>
                </a:solidFill>
                <a:latin typeface="Arial"/>
                <a:cs typeface="Arial"/>
              </a:rPr>
              <a:t>utomation  </a:t>
            </a:r>
            <a:r>
              <a:rPr sz="2400" b="0" dirty="0">
                <a:solidFill>
                  <a:srgbClr val="000000"/>
                </a:solidFill>
                <a:latin typeface="Arial"/>
                <a:cs typeface="Arial"/>
              </a:rPr>
              <a:t>Measure</a:t>
            </a:r>
            <a:r>
              <a:rPr sz="2400" b="0" spc="-15" dirty="0">
                <a:solidFill>
                  <a:srgbClr val="000000"/>
                </a:solidFill>
                <a:latin typeface="Arial"/>
                <a:cs typeface="Arial"/>
              </a:rPr>
              <a:t> </a:t>
            </a:r>
            <a:r>
              <a:rPr sz="2400" b="0" spc="-5" dirty="0">
                <a:solidFill>
                  <a:srgbClr val="000000"/>
                </a:solidFill>
                <a:latin typeface="Arial"/>
                <a:cs typeface="Arial"/>
              </a:rPr>
              <a:t>everything</a:t>
            </a:r>
            <a:endParaRPr sz="2400" dirty="0">
              <a:latin typeface="Arial"/>
              <a:cs typeface="Arial"/>
            </a:endParaRPr>
          </a:p>
        </p:txBody>
      </p:sp>
      <p:sp>
        <p:nvSpPr>
          <p:cNvPr id="3" name="object 3"/>
          <p:cNvSpPr/>
          <p:nvPr/>
        </p:nvSpPr>
        <p:spPr>
          <a:xfrm>
            <a:off x="0" y="6367262"/>
            <a:ext cx="12183275" cy="4786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33280" y="386745"/>
            <a:ext cx="4282440" cy="505267"/>
          </a:xfrm>
          <a:prstGeom prst="rect">
            <a:avLst/>
          </a:prstGeom>
        </p:spPr>
        <p:txBody>
          <a:bodyPr vert="horz" wrap="square" lIns="0" tIns="12700" rIns="0" bIns="0" rtlCol="0">
            <a:spAutoFit/>
          </a:bodyPr>
          <a:lstStyle/>
          <a:p>
            <a:pPr marL="12700">
              <a:lnSpc>
                <a:spcPct val="100000"/>
              </a:lnSpc>
              <a:spcBef>
                <a:spcPts val="100"/>
              </a:spcBef>
            </a:pPr>
            <a:r>
              <a:rPr spc="125" dirty="0">
                <a:solidFill>
                  <a:schemeClr val="tx1"/>
                </a:solidFill>
              </a:rPr>
              <a:t>DevOps </a:t>
            </a:r>
            <a:r>
              <a:rPr spc="220" dirty="0">
                <a:solidFill>
                  <a:schemeClr val="tx1"/>
                </a:solidFill>
              </a:rPr>
              <a:t>V/S</a:t>
            </a:r>
            <a:r>
              <a:rPr spc="-605" dirty="0">
                <a:solidFill>
                  <a:schemeClr val="tx1"/>
                </a:solidFill>
              </a:rPr>
              <a:t> </a:t>
            </a:r>
            <a:r>
              <a:rPr spc="-300" dirty="0">
                <a:solidFill>
                  <a:schemeClr val="tx1"/>
                </a:solidFill>
              </a:rPr>
              <a:t>SRE </a:t>
            </a:r>
            <a:r>
              <a:rPr spc="-265" dirty="0">
                <a:solidFill>
                  <a:schemeClr val="tx1"/>
                </a:solidFill>
              </a:rPr>
              <a:t>?</a:t>
            </a:r>
          </a:p>
        </p:txBody>
      </p:sp>
      <p:sp>
        <p:nvSpPr>
          <p:cNvPr id="5" name="object 5"/>
          <p:cNvSpPr txBox="1">
            <a:spLocks noGrp="1"/>
          </p:cNvSpPr>
          <p:nvPr>
            <p:ph sz="half" idx="3"/>
          </p:nvPr>
        </p:nvSpPr>
        <p:spPr>
          <a:xfrm>
            <a:off x="6278880" y="1577340"/>
            <a:ext cx="5566702" cy="3583160"/>
          </a:xfrm>
          <a:prstGeom prst="rect">
            <a:avLst/>
          </a:prstGeom>
        </p:spPr>
        <p:txBody>
          <a:bodyPr vert="horz" wrap="square" lIns="0" tIns="12700" rIns="0" bIns="0" rtlCol="0">
            <a:spAutoFit/>
          </a:bodyPr>
          <a:lstStyle/>
          <a:p>
            <a:pPr marL="201930">
              <a:lnSpc>
                <a:spcPct val="100000"/>
              </a:lnSpc>
              <a:spcBef>
                <a:spcPts val="100"/>
              </a:spcBef>
            </a:pPr>
            <a:r>
              <a:rPr sz="3600" spc="-195" dirty="0"/>
              <a:t>SRE</a:t>
            </a:r>
          </a:p>
          <a:p>
            <a:pPr marL="355600" marR="5080" indent="-342900">
              <a:lnSpc>
                <a:spcPts val="5700"/>
              </a:lnSpc>
              <a:spcBef>
                <a:spcPts val="360"/>
              </a:spcBef>
              <a:buFont typeface="Arial" panose="020B0604020202020204" pitchFamily="34" charset="0"/>
              <a:buChar char="•"/>
            </a:pPr>
            <a:r>
              <a:rPr sz="2400" b="0" spc="-5" dirty="0">
                <a:solidFill>
                  <a:srgbClr val="000000"/>
                </a:solidFill>
                <a:latin typeface="Arial"/>
                <a:cs typeface="Arial"/>
              </a:rPr>
              <a:t>Share Ownership with</a:t>
            </a:r>
            <a:r>
              <a:rPr sz="2400" b="0" spc="-100" dirty="0">
                <a:solidFill>
                  <a:srgbClr val="000000"/>
                </a:solidFill>
                <a:latin typeface="Arial"/>
                <a:cs typeface="Arial"/>
              </a:rPr>
              <a:t> </a:t>
            </a:r>
            <a:r>
              <a:rPr lang="en-US" sz="2400" b="0" spc="-5" dirty="0">
                <a:solidFill>
                  <a:srgbClr val="000000"/>
                </a:solidFill>
                <a:latin typeface="Arial"/>
                <a:cs typeface="Arial"/>
              </a:rPr>
              <a:t>D</a:t>
            </a:r>
            <a:r>
              <a:rPr sz="2400" b="0" spc="-5" dirty="0">
                <a:solidFill>
                  <a:srgbClr val="000000"/>
                </a:solidFill>
                <a:latin typeface="Arial"/>
                <a:cs typeface="Arial"/>
              </a:rPr>
              <a:t>evelopers  </a:t>
            </a:r>
            <a:endParaRPr lang="en-US" sz="2400" b="0" spc="-5" dirty="0">
              <a:solidFill>
                <a:srgbClr val="000000"/>
              </a:solidFill>
              <a:latin typeface="Arial"/>
              <a:cs typeface="Arial"/>
            </a:endParaRPr>
          </a:p>
          <a:p>
            <a:pPr marL="355600" marR="5080" indent="-342900">
              <a:lnSpc>
                <a:spcPts val="5700"/>
              </a:lnSpc>
              <a:spcBef>
                <a:spcPts val="360"/>
              </a:spcBef>
              <a:buFont typeface="Arial" panose="020B0604020202020204" pitchFamily="34" charset="0"/>
              <a:buChar char="•"/>
            </a:pPr>
            <a:r>
              <a:rPr sz="2400" b="0" spc="-5" dirty="0">
                <a:solidFill>
                  <a:srgbClr val="000000"/>
                </a:solidFill>
                <a:latin typeface="Arial"/>
                <a:cs typeface="Arial"/>
              </a:rPr>
              <a:t>SLO's Reduce </a:t>
            </a:r>
            <a:r>
              <a:rPr sz="2400" b="0" dirty="0">
                <a:solidFill>
                  <a:srgbClr val="000000"/>
                </a:solidFill>
                <a:latin typeface="Arial"/>
                <a:cs typeface="Arial"/>
              </a:rPr>
              <a:t>cost </a:t>
            </a:r>
            <a:r>
              <a:rPr sz="2400" b="0" spc="-5" dirty="0">
                <a:solidFill>
                  <a:srgbClr val="000000"/>
                </a:solidFill>
                <a:latin typeface="Arial"/>
                <a:cs typeface="Arial"/>
              </a:rPr>
              <a:t>of failures(canary)  </a:t>
            </a:r>
            <a:endParaRPr lang="en-US" sz="2400" b="0" spc="-5" dirty="0">
              <a:solidFill>
                <a:srgbClr val="000000"/>
              </a:solidFill>
              <a:latin typeface="Arial"/>
              <a:cs typeface="Arial"/>
            </a:endParaRPr>
          </a:p>
          <a:p>
            <a:pPr marL="355600" marR="5080" indent="-342900">
              <a:lnSpc>
                <a:spcPts val="5700"/>
              </a:lnSpc>
              <a:spcBef>
                <a:spcPts val="360"/>
              </a:spcBef>
              <a:buFont typeface="Arial" panose="020B0604020202020204" pitchFamily="34" charset="0"/>
              <a:buChar char="•"/>
            </a:pPr>
            <a:r>
              <a:rPr sz="2400" b="0" spc="-5" dirty="0">
                <a:solidFill>
                  <a:srgbClr val="000000"/>
                </a:solidFill>
                <a:latin typeface="Arial"/>
                <a:cs typeface="Arial"/>
              </a:rPr>
              <a:t>Automation focused/reduce toil </a:t>
            </a:r>
            <a:endParaRPr lang="en-US" sz="2400" b="0" spc="-5" dirty="0">
              <a:solidFill>
                <a:srgbClr val="000000"/>
              </a:solidFill>
              <a:latin typeface="Arial"/>
              <a:cs typeface="Arial"/>
            </a:endParaRPr>
          </a:p>
          <a:p>
            <a:pPr marL="355600" marR="5080" indent="-342900">
              <a:lnSpc>
                <a:spcPts val="5700"/>
              </a:lnSpc>
              <a:spcBef>
                <a:spcPts val="360"/>
              </a:spcBef>
              <a:buFont typeface="Arial" panose="020B0604020202020204" pitchFamily="34" charset="0"/>
              <a:buChar char="•"/>
            </a:pPr>
            <a:r>
              <a:rPr sz="2400" b="0" dirty="0">
                <a:solidFill>
                  <a:srgbClr val="000000"/>
                </a:solidFill>
                <a:latin typeface="Arial"/>
                <a:cs typeface="Arial"/>
              </a:rPr>
              <a:t>Measure</a:t>
            </a:r>
            <a:r>
              <a:rPr sz="2400" b="0" spc="-10" dirty="0">
                <a:solidFill>
                  <a:srgbClr val="000000"/>
                </a:solidFill>
                <a:latin typeface="Arial"/>
                <a:cs typeface="Arial"/>
              </a:rPr>
              <a:t> </a:t>
            </a:r>
            <a:r>
              <a:rPr sz="2400" b="0" spc="-5" dirty="0">
                <a:solidFill>
                  <a:srgbClr val="000000"/>
                </a:solidFill>
                <a:latin typeface="Arial"/>
                <a:cs typeface="Arial"/>
              </a:rPr>
              <a:t>Reliability</a:t>
            </a:r>
            <a:endParaRPr sz="2400" dirty="0">
              <a:latin typeface="Arial"/>
              <a:cs typeface="Arial"/>
            </a:endParaRPr>
          </a:p>
        </p:txBody>
      </p:sp>
    </p:spTree>
    <p:extLst>
      <p:ext uri="{BB962C8B-B14F-4D97-AF65-F5344CB8AC3E}">
        <p14:creationId xmlns:p14="http://schemas.microsoft.com/office/powerpoint/2010/main" val="334870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73231"/>
            <a:ext cx="3054091" cy="4711539"/>
          </a:xfrm>
        </p:spPr>
        <p:txBody>
          <a:bodyPr anchor="ctr">
            <a:normAutofit/>
          </a:bodyPr>
          <a:lstStyle/>
          <a:p>
            <a:r>
              <a:rPr lang="en-US" sz="3200">
                <a:solidFill>
                  <a:schemeClr val="accent1"/>
                </a:solidFill>
              </a:rPr>
              <a:t>Content</a:t>
            </a:r>
            <a:br>
              <a:rPr lang="en-US" sz="3200" dirty="0">
                <a:solidFill>
                  <a:schemeClr val="accent1"/>
                </a:solidFill>
              </a:rPr>
            </a:br>
            <a:r>
              <a:rPr lang="en-US" dirty="0">
                <a:solidFill>
                  <a:srgbClr val="FF0000"/>
                </a:solidFill>
              </a:rPr>
              <a:t>[Module 1]</a:t>
            </a:r>
            <a:br>
              <a:rPr lang="en-US" dirty="0">
                <a:solidFill>
                  <a:srgbClr val="FF0000"/>
                </a:solidFill>
              </a:rPr>
            </a:br>
            <a:r>
              <a:rPr lang="en-US" dirty="0">
                <a:solidFill>
                  <a:srgbClr val="FF0000"/>
                </a:solidFill>
              </a:rPr>
              <a:t>[Assignment 1]</a:t>
            </a:r>
            <a:br>
              <a:rPr lang="en-US" dirty="0">
                <a:solidFill>
                  <a:srgbClr val="FF0000"/>
                </a:solidFill>
              </a:rPr>
            </a:br>
            <a:r>
              <a:rPr lang="en-US" dirty="0">
                <a:solidFill>
                  <a:srgbClr val="FF0000"/>
                </a:solidFill>
              </a:rPr>
              <a:t>Dec 14</a:t>
            </a:r>
            <a:r>
              <a:rPr lang="en-US" baseline="30000" dirty="0">
                <a:solidFill>
                  <a:srgbClr val="FF0000"/>
                </a:solidFill>
              </a:rPr>
              <a:t>th</a:t>
            </a:r>
            <a:r>
              <a:rPr lang="en-US" dirty="0">
                <a:solidFill>
                  <a:srgbClr val="FF0000"/>
                </a:solidFill>
              </a:rPr>
              <a:t> – 16</a:t>
            </a:r>
            <a:r>
              <a:rPr lang="en-US" baseline="30000" dirty="0">
                <a:solidFill>
                  <a:srgbClr val="FF0000"/>
                </a:solidFill>
              </a:rPr>
              <a:t>th</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4702629" y="1073231"/>
            <a:ext cx="6599582" cy="4711539"/>
          </a:xfrm>
        </p:spPr>
        <p:txBody>
          <a:bodyPr>
            <a:normAutofit/>
          </a:bodyPr>
          <a:lstStyle/>
          <a:p>
            <a:pPr marL="0" indent="0">
              <a:buNone/>
            </a:pPr>
            <a:r>
              <a:rPr lang="en-US" sz="2800" dirty="0">
                <a:solidFill>
                  <a:srgbClr val="FFFFFF"/>
                </a:solidFill>
              </a:rPr>
              <a:t>Software Development Evolution </a:t>
            </a:r>
          </a:p>
          <a:p>
            <a:r>
              <a:rPr lang="en-US" sz="2000" strike="sngStrike" dirty="0">
                <a:solidFill>
                  <a:srgbClr val="FFFFFF"/>
                </a:solidFill>
              </a:rPr>
              <a:t>Waterfall</a:t>
            </a:r>
          </a:p>
          <a:p>
            <a:r>
              <a:rPr lang="en-US" sz="2000" strike="sngStrike" dirty="0">
                <a:solidFill>
                  <a:srgbClr val="FFFFFF"/>
                </a:solidFill>
              </a:rPr>
              <a:t>Agile Development</a:t>
            </a:r>
          </a:p>
          <a:p>
            <a:r>
              <a:rPr lang="en-US" sz="2000" strike="sngStrike" dirty="0">
                <a:solidFill>
                  <a:srgbClr val="FFFFFF"/>
                </a:solidFill>
              </a:rPr>
              <a:t>DevOps [ CI CD Pipeline]</a:t>
            </a:r>
          </a:p>
          <a:p>
            <a:r>
              <a:rPr lang="en-US" sz="2000" dirty="0">
                <a:solidFill>
                  <a:srgbClr val="FFFFFF"/>
                </a:solidFill>
              </a:rPr>
              <a:t>DevSecOps [Practice/Culture]</a:t>
            </a:r>
          </a:p>
          <a:p>
            <a:r>
              <a:rPr lang="en-US" sz="2000" dirty="0">
                <a:solidFill>
                  <a:srgbClr val="FFFFFF"/>
                </a:solidFill>
              </a:rPr>
              <a:t>Site Reliability Engineering [Practice/Culture]</a:t>
            </a:r>
          </a:p>
        </p:txBody>
      </p:sp>
    </p:spTree>
    <p:extLst>
      <p:ext uri="{BB962C8B-B14F-4D97-AF65-F5344CB8AC3E}">
        <p14:creationId xmlns:p14="http://schemas.microsoft.com/office/powerpoint/2010/main" val="18210737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6342684"/>
            <a:ext cx="1680845" cy="16827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900" b="0" i="0" u="none" strike="noStrike" kern="1200" cap="none" spc="10" normalizeH="0" baseline="0" noProof="0" dirty="0">
                <a:ln>
                  <a:noFill/>
                </a:ln>
                <a:solidFill>
                  <a:srgbClr val="4B4B4B"/>
                </a:solidFill>
                <a:effectLst/>
                <a:uLnTx/>
                <a:uFillTx/>
                <a:latin typeface="Carlito"/>
                <a:ea typeface="+mn-ea"/>
                <a:cs typeface="Carlito"/>
              </a:rPr>
              <a:t>PROPRIETARY </a:t>
            </a:r>
            <a:r>
              <a:rPr kumimoji="0" sz="900" b="0" i="0" u="none" strike="noStrike" kern="1200" cap="none" spc="15" normalizeH="0" baseline="0" noProof="0" dirty="0">
                <a:ln>
                  <a:noFill/>
                </a:ln>
                <a:solidFill>
                  <a:srgbClr val="4B4B4B"/>
                </a:solidFill>
                <a:effectLst/>
                <a:uLnTx/>
                <a:uFillTx/>
                <a:latin typeface="Carlito"/>
                <a:ea typeface="+mn-ea"/>
                <a:cs typeface="Carlito"/>
              </a:rPr>
              <a:t>AND</a:t>
            </a:r>
            <a:r>
              <a:rPr kumimoji="0" sz="900" b="0" i="0" u="none" strike="noStrike" kern="1200" cap="none" spc="-20" normalizeH="0" baseline="0" noProof="0" dirty="0">
                <a:ln>
                  <a:noFill/>
                </a:ln>
                <a:solidFill>
                  <a:srgbClr val="4B4B4B"/>
                </a:solidFill>
                <a:effectLst/>
                <a:uLnTx/>
                <a:uFillTx/>
                <a:latin typeface="Carlito"/>
                <a:ea typeface="+mn-ea"/>
                <a:cs typeface="Carlito"/>
              </a:rPr>
              <a:t> </a:t>
            </a:r>
            <a:r>
              <a:rPr kumimoji="0" sz="900" b="0" i="0" u="none" strike="noStrike" kern="1200" cap="none" spc="15" normalizeH="0" baseline="0" noProof="0" dirty="0">
                <a:ln>
                  <a:noFill/>
                </a:ln>
                <a:solidFill>
                  <a:srgbClr val="4B4B4B"/>
                </a:solidFill>
                <a:effectLst/>
                <a:uLnTx/>
                <a:uFillTx/>
                <a:latin typeface="Carlito"/>
                <a:ea typeface="+mn-ea"/>
                <a:cs typeface="Carlito"/>
              </a:rPr>
              <a:t>CONFIDENTIAL</a:t>
            </a:r>
            <a:endParaRPr kumimoji="0" sz="90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p:nvPr/>
        </p:nvSpPr>
        <p:spPr>
          <a:xfrm>
            <a:off x="9415271" y="6333744"/>
            <a:ext cx="2167128" cy="1524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title"/>
          </p:nvPr>
        </p:nvSpPr>
        <p:spPr>
          <a:xfrm>
            <a:off x="609600" y="230124"/>
            <a:ext cx="10972800" cy="974090"/>
          </a:xfrm>
          <a:prstGeom prst="rect">
            <a:avLst/>
          </a:prstGeom>
          <a:solidFill>
            <a:srgbClr val="5F3B95"/>
          </a:solidFill>
        </p:spPr>
        <p:txBody>
          <a:bodyPr vert="horz" wrap="square" lIns="0" tIns="5080" rIns="0" bIns="0" rtlCol="0">
            <a:spAutoFit/>
          </a:bodyPr>
          <a:lstStyle/>
          <a:p>
            <a:pPr>
              <a:lnSpc>
                <a:spcPct val="100000"/>
              </a:lnSpc>
              <a:spcBef>
                <a:spcPts val="40"/>
              </a:spcBef>
            </a:pPr>
            <a:endParaRPr sz="2900">
              <a:latin typeface="Times New Roman"/>
              <a:cs typeface="Times New Roman"/>
            </a:endParaRPr>
          </a:p>
          <a:p>
            <a:pPr marL="91440">
              <a:lnSpc>
                <a:spcPct val="100000"/>
              </a:lnSpc>
            </a:pPr>
            <a:r>
              <a:rPr spc="-10" dirty="0"/>
              <a:t>Availability</a:t>
            </a:r>
          </a:p>
        </p:txBody>
      </p:sp>
      <p:sp>
        <p:nvSpPr>
          <p:cNvPr id="6" name="object 6"/>
          <p:cNvSpPr txBox="1"/>
          <p:nvPr/>
        </p:nvSpPr>
        <p:spPr>
          <a:xfrm>
            <a:off x="2192273" y="2005329"/>
            <a:ext cx="1438910"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20" normalizeH="0" baseline="0" noProof="0" dirty="0">
                <a:ln>
                  <a:noFill/>
                </a:ln>
                <a:solidFill>
                  <a:srgbClr val="646464"/>
                </a:solidFill>
                <a:effectLst/>
                <a:uLnTx/>
                <a:uFillTx/>
                <a:latin typeface="Arial"/>
                <a:ea typeface="+mn-ea"/>
                <a:cs typeface="Arial"/>
              </a:rPr>
              <a:t>Time</a:t>
            </a:r>
            <a:r>
              <a:rPr kumimoji="0" sz="2100" b="0" i="0" u="none" strike="noStrike" kern="1200" cap="none" spc="-70" normalizeH="0" baseline="0" noProof="0" dirty="0">
                <a:ln>
                  <a:noFill/>
                </a:ln>
                <a:solidFill>
                  <a:srgbClr val="646464"/>
                </a:solidFill>
                <a:effectLst/>
                <a:uLnTx/>
                <a:uFillTx/>
                <a:latin typeface="Arial"/>
                <a:ea typeface="+mn-ea"/>
                <a:cs typeface="Arial"/>
              </a:rPr>
              <a:t> </a:t>
            </a:r>
            <a:r>
              <a:rPr kumimoji="0" sz="2100" b="0" i="0" u="none" strike="noStrike" kern="1200" cap="none" spc="-5" normalizeH="0" baseline="0" noProof="0" dirty="0">
                <a:ln>
                  <a:noFill/>
                </a:ln>
                <a:solidFill>
                  <a:srgbClr val="646464"/>
                </a:solidFill>
                <a:effectLst/>
                <a:uLnTx/>
                <a:uFillTx/>
                <a:latin typeface="Arial"/>
                <a:ea typeface="+mn-ea"/>
                <a:cs typeface="Arial"/>
              </a:rPr>
              <a:t>Based</a:t>
            </a:r>
            <a:endParaRPr kumimoji="0" sz="21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7280275" y="2005329"/>
            <a:ext cx="2083435" cy="34544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100" b="0" i="0" u="none" strike="noStrike" kern="1200" cap="none" spc="-5" normalizeH="0" baseline="0" noProof="0" dirty="0">
                <a:ln>
                  <a:noFill/>
                </a:ln>
                <a:solidFill>
                  <a:srgbClr val="646464"/>
                </a:solidFill>
                <a:effectLst/>
                <a:uLnTx/>
                <a:uFillTx/>
                <a:latin typeface="Arial"/>
                <a:ea typeface="+mn-ea"/>
                <a:cs typeface="Arial"/>
              </a:rPr>
              <a:t>Aggregate</a:t>
            </a:r>
            <a:r>
              <a:rPr kumimoji="0" sz="2100" b="0" i="0" u="none" strike="noStrike" kern="1200" cap="none" spc="-60" normalizeH="0" baseline="0" noProof="0" dirty="0">
                <a:ln>
                  <a:noFill/>
                </a:ln>
                <a:solidFill>
                  <a:srgbClr val="646464"/>
                </a:solidFill>
                <a:effectLst/>
                <a:uLnTx/>
                <a:uFillTx/>
                <a:latin typeface="Arial"/>
                <a:ea typeface="+mn-ea"/>
                <a:cs typeface="Arial"/>
              </a:rPr>
              <a:t> </a:t>
            </a:r>
            <a:r>
              <a:rPr kumimoji="0" sz="2100" b="0" i="0" u="none" strike="noStrike" kern="1200" cap="none" spc="-5" normalizeH="0" baseline="0" noProof="0" dirty="0">
                <a:ln>
                  <a:noFill/>
                </a:ln>
                <a:solidFill>
                  <a:srgbClr val="646464"/>
                </a:solidFill>
                <a:effectLst/>
                <a:uLnTx/>
                <a:uFillTx/>
                <a:latin typeface="Arial"/>
                <a:ea typeface="+mn-ea"/>
                <a:cs typeface="Arial"/>
              </a:rPr>
              <a:t>Based</a:t>
            </a:r>
            <a:endParaRPr kumimoji="0" sz="21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txBox="1"/>
          <p:nvPr/>
        </p:nvSpPr>
        <p:spPr>
          <a:xfrm>
            <a:off x="688340" y="1261618"/>
            <a:ext cx="6284595" cy="431800"/>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2650" b="0" i="0" u="none" strike="noStrike" kern="1200" cap="none" spc="0" normalizeH="0" baseline="0" noProof="0" dirty="0">
                <a:ln>
                  <a:noFill/>
                </a:ln>
                <a:solidFill>
                  <a:srgbClr val="FF575D"/>
                </a:solidFill>
                <a:effectLst/>
                <a:uLnTx/>
                <a:uFillTx/>
                <a:latin typeface="Arial"/>
                <a:ea typeface="+mn-ea"/>
                <a:cs typeface="Arial"/>
              </a:rPr>
              <a:t>"If </a:t>
            </a:r>
            <a:r>
              <a:rPr kumimoji="0" sz="2650" b="0" i="0" u="none" strike="noStrike" kern="1200" cap="none" spc="5" normalizeH="0" baseline="0" noProof="0" dirty="0">
                <a:ln>
                  <a:noFill/>
                </a:ln>
                <a:solidFill>
                  <a:srgbClr val="FF575D"/>
                </a:solidFill>
                <a:effectLst/>
                <a:uLnTx/>
                <a:uFillTx/>
                <a:latin typeface="Arial"/>
                <a:ea typeface="+mn-ea"/>
                <a:cs typeface="Arial"/>
              </a:rPr>
              <a:t>you </a:t>
            </a:r>
            <a:r>
              <a:rPr kumimoji="0" sz="2650" b="0" i="0" u="none" strike="noStrike" kern="1200" cap="none" spc="0" normalizeH="0" baseline="0" noProof="0" dirty="0">
                <a:ln>
                  <a:noFill/>
                </a:ln>
                <a:solidFill>
                  <a:srgbClr val="FF575D"/>
                </a:solidFill>
                <a:effectLst/>
                <a:uLnTx/>
                <a:uFillTx/>
                <a:latin typeface="Arial"/>
                <a:ea typeface="+mn-ea"/>
                <a:cs typeface="Arial"/>
              </a:rPr>
              <a:t>haven't </a:t>
            </a:r>
            <a:r>
              <a:rPr kumimoji="0" sz="2650" b="0" i="0" u="none" strike="noStrike" kern="1200" cap="none" spc="5" normalizeH="0" baseline="0" noProof="0" dirty="0">
                <a:ln>
                  <a:noFill/>
                </a:ln>
                <a:solidFill>
                  <a:srgbClr val="FF575D"/>
                </a:solidFill>
                <a:effectLst/>
                <a:uLnTx/>
                <a:uFillTx/>
                <a:latin typeface="Arial"/>
                <a:ea typeface="+mn-ea"/>
                <a:cs typeface="Arial"/>
              </a:rPr>
              <a:t>tried </a:t>
            </a:r>
            <a:r>
              <a:rPr kumimoji="0" sz="2650" b="0" i="0" u="none" strike="noStrike" kern="1200" cap="none" spc="0" normalizeH="0" baseline="0" noProof="0" dirty="0">
                <a:ln>
                  <a:noFill/>
                </a:ln>
                <a:solidFill>
                  <a:srgbClr val="FF575D"/>
                </a:solidFill>
                <a:effectLst/>
                <a:uLnTx/>
                <a:uFillTx/>
                <a:latin typeface="Arial"/>
                <a:ea typeface="+mn-ea"/>
                <a:cs typeface="Arial"/>
              </a:rPr>
              <a:t>it, </a:t>
            </a:r>
            <a:r>
              <a:rPr kumimoji="0" sz="2650" b="0" i="0" u="none" strike="noStrike" kern="1200" cap="none" spc="5" normalizeH="0" baseline="0" noProof="0" dirty="0">
                <a:ln>
                  <a:noFill/>
                </a:ln>
                <a:solidFill>
                  <a:srgbClr val="FF575D"/>
                </a:solidFill>
                <a:effectLst/>
                <a:uLnTx/>
                <a:uFillTx/>
                <a:latin typeface="Arial"/>
                <a:ea typeface="+mn-ea"/>
                <a:cs typeface="Arial"/>
              </a:rPr>
              <a:t>assume </a:t>
            </a:r>
            <a:r>
              <a:rPr kumimoji="0" sz="2650" b="0" i="0" u="none" strike="noStrike" kern="1200" cap="none" spc="0" normalizeH="0" baseline="0" noProof="0" dirty="0">
                <a:ln>
                  <a:noFill/>
                </a:ln>
                <a:solidFill>
                  <a:srgbClr val="FF575D"/>
                </a:solidFill>
                <a:effectLst/>
                <a:uLnTx/>
                <a:uFillTx/>
                <a:latin typeface="Arial"/>
                <a:ea typeface="+mn-ea"/>
                <a:cs typeface="Arial"/>
              </a:rPr>
              <a:t>it's</a:t>
            </a:r>
            <a:r>
              <a:rPr kumimoji="0" sz="2650" b="0" i="0" u="none" strike="noStrike" kern="1200" cap="none" spc="55" normalizeH="0" baseline="0" noProof="0" dirty="0">
                <a:ln>
                  <a:noFill/>
                </a:ln>
                <a:solidFill>
                  <a:srgbClr val="FF575D"/>
                </a:solidFill>
                <a:effectLst/>
                <a:uLnTx/>
                <a:uFillTx/>
                <a:latin typeface="Arial"/>
                <a:ea typeface="+mn-ea"/>
                <a:cs typeface="Arial"/>
              </a:rPr>
              <a:t> </a:t>
            </a:r>
            <a:r>
              <a:rPr kumimoji="0" sz="2650" b="0" i="0" u="none" strike="noStrike" kern="1200" cap="none" spc="0" normalizeH="0" baseline="0" noProof="0" dirty="0">
                <a:ln>
                  <a:noFill/>
                </a:ln>
                <a:solidFill>
                  <a:srgbClr val="FF575D"/>
                </a:solidFill>
                <a:effectLst/>
                <a:uLnTx/>
                <a:uFillTx/>
                <a:latin typeface="Arial"/>
                <a:ea typeface="+mn-ea"/>
                <a:cs typeface="Arial"/>
              </a:rPr>
              <a:t>broken"</a:t>
            </a:r>
            <a:endParaRPr kumimoji="0" sz="265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925900" y="2950464"/>
            <a:ext cx="3714679" cy="580643"/>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6205366" y="3043427"/>
            <a:ext cx="3584808" cy="594658"/>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727049" y="4954270"/>
            <a:ext cx="4338955" cy="574040"/>
          </a:xfrm>
          <a:prstGeom prst="rect">
            <a:avLst/>
          </a:prstGeom>
        </p:spPr>
        <p:txBody>
          <a:bodyPr vert="horz" wrap="square" lIns="0" tIns="12700" rIns="0" bIns="0" rtlCol="0">
            <a:spAutoFit/>
          </a:bodyPr>
          <a:lstStyle/>
          <a:p>
            <a:pPr marL="12700" marR="5080" lvl="0" indent="39751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5" normalizeH="0" baseline="0" noProof="0" dirty="0">
                <a:ln>
                  <a:noFill/>
                </a:ln>
                <a:solidFill>
                  <a:srgbClr val="646464"/>
                </a:solidFill>
                <a:effectLst/>
                <a:uLnTx/>
                <a:uFillTx/>
                <a:latin typeface="Carlito"/>
                <a:ea typeface="+mn-ea"/>
                <a:cs typeface="Carlito"/>
              </a:rPr>
              <a:t>Too </a:t>
            </a:r>
            <a:r>
              <a:rPr kumimoji="0" sz="1800" b="0" i="0" u="none" strike="noStrike" kern="1200" cap="none" spc="-5" normalizeH="0" baseline="0" noProof="0" dirty="0">
                <a:ln>
                  <a:noFill/>
                </a:ln>
                <a:solidFill>
                  <a:srgbClr val="646464"/>
                </a:solidFill>
                <a:effectLst/>
                <a:uLnTx/>
                <a:uFillTx/>
                <a:latin typeface="Carlito"/>
                <a:ea typeface="+mn-ea"/>
                <a:cs typeface="Carlito"/>
              </a:rPr>
              <a:t>binary </a:t>
            </a:r>
            <a:r>
              <a:rPr kumimoji="0" sz="1800" b="0" i="0" u="none" strike="noStrike" kern="1200" cap="none" spc="-15" normalizeH="0" baseline="0" noProof="0" dirty="0">
                <a:ln>
                  <a:noFill/>
                </a:ln>
                <a:solidFill>
                  <a:srgbClr val="646464"/>
                </a:solidFill>
                <a:effectLst/>
                <a:uLnTx/>
                <a:uFillTx/>
                <a:latin typeface="Carlito"/>
                <a:ea typeface="+mn-ea"/>
                <a:cs typeface="Carlito"/>
              </a:rPr>
              <a:t>for </a:t>
            </a:r>
            <a:r>
              <a:rPr kumimoji="0" sz="1800" b="0" i="0" u="none" strike="noStrike" kern="1200" cap="none" spc="-10" normalizeH="0" baseline="0" noProof="0" dirty="0">
                <a:ln>
                  <a:noFill/>
                </a:ln>
                <a:solidFill>
                  <a:srgbClr val="646464"/>
                </a:solidFill>
                <a:effectLst/>
                <a:uLnTx/>
                <a:uFillTx/>
                <a:latin typeface="Carlito"/>
                <a:ea typeface="+mn-ea"/>
                <a:cs typeface="Carlito"/>
              </a:rPr>
              <a:t>distributed </a:t>
            </a:r>
            <a:r>
              <a:rPr kumimoji="0" sz="1800" b="0" i="0" u="none" strike="noStrike" kern="1200" cap="none" spc="-15" normalizeH="0" baseline="0" noProof="0" dirty="0">
                <a:ln>
                  <a:noFill/>
                </a:ln>
                <a:solidFill>
                  <a:srgbClr val="646464"/>
                </a:solidFill>
                <a:effectLst/>
                <a:uLnTx/>
                <a:uFillTx/>
                <a:latin typeface="Carlito"/>
                <a:ea typeface="+mn-ea"/>
                <a:cs typeface="Carlito"/>
              </a:rPr>
              <a:t>systems </a:t>
            </a:r>
            <a:r>
              <a:rPr kumimoji="0" sz="1800" b="0" i="0" u="none" strike="noStrike" kern="1200" cap="none" spc="-5" normalizeH="0" baseline="0" noProof="0" dirty="0">
                <a:ln>
                  <a:noFill/>
                </a:ln>
                <a:solidFill>
                  <a:srgbClr val="646464"/>
                </a:solidFill>
                <a:effectLst/>
                <a:uLnTx/>
                <a:uFillTx/>
                <a:latin typeface="Carlito"/>
                <a:ea typeface="+mn-ea"/>
                <a:cs typeface="Carlito"/>
              </a:rPr>
              <a:t>that  </a:t>
            </a:r>
            <a:r>
              <a:rPr kumimoji="0" sz="1800" b="0" i="0" u="none" strike="noStrike" kern="1200" cap="none" spc="-10" normalizeH="0" baseline="0" noProof="0" dirty="0">
                <a:ln>
                  <a:noFill/>
                </a:ln>
                <a:solidFill>
                  <a:srgbClr val="646464"/>
                </a:solidFill>
                <a:effectLst/>
                <a:uLnTx/>
                <a:uFillTx/>
                <a:latin typeface="Carlito"/>
                <a:ea typeface="+mn-ea"/>
                <a:cs typeface="Carlito"/>
              </a:rPr>
              <a:t>can enter </a:t>
            </a:r>
            <a:r>
              <a:rPr kumimoji="0" sz="1800" b="0" i="0" u="none" strike="noStrike" kern="1200" cap="none" spc="-5" normalizeH="0" baseline="0" noProof="0" dirty="0">
                <a:ln>
                  <a:noFill/>
                </a:ln>
                <a:solidFill>
                  <a:srgbClr val="646464"/>
                </a:solidFill>
                <a:effectLst/>
                <a:uLnTx/>
                <a:uFillTx/>
                <a:latin typeface="Carlito"/>
                <a:ea typeface="+mn-ea"/>
                <a:cs typeface="Carlito"/>
              </a:rPr>
              <a:t>partial downtime or </a:t>
            </a:r>
            <a:r>
              <a:rPr kumimoji="0" sz="1800" b="0" i="0" u="none" strike="noStrike" kern="1200" cap="none" spc="-10" normalizeH="0" baseline="0" noProof="0" dirty="0">
                <a:ln>
                  <a:noFill/>
                </a:ln>
                <a:solidFill>
                  <a:srgbClr val="646464"/>
                </a:solidFill>
                <a:effectLst/>
                <a:uLnTx/>
                <a:uFillTx/>
                <a:latin typeface="Carlito"/>
                <a:ea typeface="+mn-ea"/>
                <a:cs typeface="Carlito"/>
              </a:rPr>
              <a:t>degraded</a:t>
            </a:r>
            <a:r>
              <a:rPr kumimoji="0" sz="1800" b="0" i="0" u="none" strike="noStrike" kern="1200" cap="none" spc="85" normalizeH="0" baseline="0" noProof="0" dirty="0">
                <a:ln>
                  <a:noFill/>
                </a:ln>
                <a:solidFill>
                  <a:srgbClr val="646464"/>
                </a:solidFill>
                <a:effectLst/>
                <a:uLnTx/>
                <a:uFillTx/>
                <a:latin typeface="Carlito"/>
                <a:ea typeface="+mn-ea"/>
                <a:cs typeface="Carlito"/>
              </a:rPr>
              <a:t> </a:t>
            </a:r>
            <a:r>
              <a:rPr kumimoji="0" sz="1800" b="0" i="0" u="none" strike="noStrike" kern="1200" cap="none" spc="-20" normalizeH="0" baseline="0" noProof="0" dirty="0">
                <a:ln>
                  <a:noFill/>
                </a:ln>
                <a:solidFill>
                  <a:srgbClr val="646464"/>
                </a:solidFill>
                <a:effectLst/>
                <a:uLnTx/>
                <a:uFillTx/>
                <a:latin typeface="Carlito"/>
                <a:ea typeface="+mn-ea"/>
                <a:cs typeface="Carlito"/>
              </a:rPr>
              <a:t>states</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12" name="object 12"/>
          <p:cNvSpPr txBox="1"/>
          <p:nvPr/>
        </p:nvSpPr>
        <p:spPr>
          <a:xfrm>
            <a:off x="6254241" y="4825745"/>
            <a:ext cx="4273550" cy="574675"/>
          </a:xfrm>
          <a:prstGeom prst="rect">
            <a:avLst/>
          </a:prstGeom>
        </p:spPr>
        <p:txBody>
          <a:bodyPr vert="horz" wrap="square" lIns="0" tIns="12700" rIns="0" bIns="0" rtlCol="0">
            <a:spAutoFit/>
          </a:bodyPr>
          <a:lstStyle/>
          <a:p>
            <a:pPr marL="848994" marR="5080" lvl="0" indent="-83693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646464"/>
                </a:solidFill>
                <a:effectLst/>
                <a:uLnTx/>
                <a:uFillTx/>
                <a:latin typeface="Carlito"/>
                <a:ea typeface="+mn-ea"/>
                <a:cs typeface="Carlito"/>
              </a:rPr>
              <a:t>Much </a:t>
            </a:r>
            <a:r>
              <a:rPr kumimoji="0" sz="1800" b="0" i="0" u="none" strike="noStrike" kern="1200" cap="none" spc="-10" normalizeH="0" baseline="0" noProof="0" dirty="0">
                <a:ln>
                  <a:noFill/>
                </a:ln>
                <a:solidFill>
                  <a:srgbClr val="646464"/>
                </a:solidFill>
                <a:effectLst/>
                <a:uLnTx/>
                <a:uFillTx/>
                <a:latin typeface="Carlito"/>
                <a:ea typeface="+mn-ea"/>
                <a:cs typeface="Carlito"/>
              </a:rPr>
              <a:t>broader </a:t>
            </a:r>
            <a:r>
              <a:rPr kumimoji="0" sz="1800" b="0" i="0" u="none" strike="noStrike" kern="1200" cap="none" spc="0" normalizeH="0" baseline="0" noProof="0" dirty="0">
                <a:ln>
                  <a:noFill/>
                </a:ln>
                <a:solidFill>
                  <a:srgbClr val="646464"/>
                </a:solidFill>
                <a:effectLst/>
                <a:uLnTx/>
                <a:uFillTx/>
                <a:latin typeface="Carlito"/>
                <a:ea typeface="+mn-ea"/>
                <a:cs typeface="Carlito"/>
              </a:rPr>
              <a:t>and </a:t>
            </a:r>
            <a:r>
              <a:rPr kumimoji="0" sz="1800" b="0" i="0" u="none" strike="noStrike" kern="1200" cap="none" spc="-5" normalizeH="0" baseline="0" noProof="0" dirty="0">
                <a:ln>
                  <a:noFill/>
                </a:ln>
                <a:solidFill>
                  <a:srgbClr val="646464"/>
                </a:solidFill>
                <a:effectLst/>
                <a:uLnTx/>
                <a:uFillTx/>
                <a:latin typeface="Carlito"/>
                <a:ea typeface="+mn-ea"/>
                <a:cs typeface="Carlito"/>
              </a:rPr>
              <a:t>able </a:t>
            </a:r>
            <a:r>
              <a:rPr kumimoji="0" sz="1800" b="0" i="0" u="none" strike="noStrike" kern="1200" cap="none" spc="-10" normalizeH="0" baseline="0" noProof="0" dirty="0">
                <a:ln>
                  <a:noFill/>
                </a:ln>
                <a:solidFill>
                  <a:srgbClr val="646464"/>
                </a:solidFill>
                <a:effectLst/>
                <a:uLnTx/>
                <a:uFillTx/>
                <a:latin typeface="Carlito"/>
                <a:ea typeface="+mn-ea"/>
                <a:cs typeface="Carlito"/>
              </a:rPr>
              <a:t>to capture </a:t>
            </a:r>
            <a:r>
              <a:rPr kumimoji="0" sz="1800" b="0" i="0" u="none" strike="noStrike" kern="1200" cap="none" spc="-5" normalizeH="0" baseline="0" noProof="0" dirty="0">
                <a:ln>
                  <a:noFill/>
                </a:ln>
                <a:solidFill>
                  <a:srgbClr val="646464"/>
                </a:solidFill>
                <a:effectLst/>
                <a:uLnTx/>
                <a:uFillTx/>
                <a:latin typeface="Carlito"/>
                <a:ea typeface="+mn-ea"/>
                <a:cs typeface="Carlito"/>
              </a:rPr>
              <a:t>user </a:t>
            </a:r>
            <a:r>
              <a:rPr kumimoji="0" sz="1800" b="0" i="0" u="none" strike="noStrike" kern="1200" cap="none" spc="-10" normalizeH="0" baseline="0" noProof="0" dirty="0">
                <a:ln>
                  <a:noFill/>
                </a:ln>
                <a:solidFill>
                  <a:srgbClr val="646464"/>
                </a:solidFill>
                <a:effectLst/>
                <a:uLnTx/>
                <a:uFillTx/>
                <a:latin typeface="Carlito"/>
                <a:ea typeface="+mn-ea"/>
                <a:cs typeface="Carlito"/>
              </a:rPr>
              <a:t>facing  </a:t>
            </a:r>
            <a:r>
              <a:rPr kumimoji="0" sz="1800" b="0" i="0" u="none" strike="noStrike" kern="1200" cap="none" spc="-5" normalizeH="0" baseline="0" noProof="0" dirty="0">
                <a:ln>
                  <a:noFill/>
                </a:ln>
                <a:solidFill>
                  <a:srgbClr val="646464"/>
                </a:solidFill>
                <a:effectLst/>
                <a:uLnTx/>
                <a:uFillTx/>
                <a:latin typeface="Carlito"/>
                <a:ea typeface="+mn-ea"/>
                <a:cs typeface="Carlito"/>
              </a:rPr>
              <a:t>experience </a:t>
            </a:r>
            <a:r>
              <a:rPr kumimoji="0" sz="1800" b="0" i="0" u="none" strike="noStrike" kern="1200" cap="none" spc="-10" normalizeH="0" baseline="0" noProof="0" dirty="0">
                <a:ln>
                  <a:noFill/>
                </a:ln>
                <a:solidFill>
                  <a:srgbClr val="646464"/>
                </a:solidFill>
                <a:effectLst/>
                <a:uLnTx/>
                <a:uFillTx/>
                <a:latin typeface="Carlito"/>
                <a:ea typeface="+mn-ea"/>
                <a:cs typeface="Carlito"/>
              </a:rPr>
              <a:t>more</a:t>
            </a:r>
            <a:r>
              <a:rPr kumimoji="0" sz="1800" b="0" i="0" u="none" strike="noStrike" kern="1200" cap="none" spc="25" normalizeH="0" baseline="0" noProof="0" dirty="0">
                <a:ln>
                  <a:noFill/>
                </a:ln>
                <a:solidFill>
                  <a:srgbClr val="646464"/>
                </a:solidFill>
                <a:effectLst/>
                <a:uLnTx/>
                <a:uFillTx/>
                <a:latin typeface="Carlito"/>
                <a:ea typeface="+mn-ea"/>
                <a:cs typeface="Carlito"/>
              </a:rPr>
              <a:t> </a:t>
            </a:r>
            <a:r>
              <a:rPr kumimoji="0" sz="1800" b="0" i="0" u="none" strike="noStrike" kern="1200" cap="none" spc="-10" normalizeH="0" baseline="0" noProof="0" dirty="0">
                <a:ln>
                  <a:noFill/>
                </a:ln>
                <a:solidFill>
                  <a:srgbClr val="646464"/>
                </a:solidFill>
                <a:effectLst/>
                <a:uLnTx/>
                <a:uFillTx/>
                <a:latin typeface="Carlito"/>
                <a:ea typeface="+mn-ea"/>
                <a:cs typeface="Carlito"/>
              </a:rPr>
              <a:t>effectively</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13" name="object 13"/>
          <p:cNvSpPr/>
          <p:nvPr/>
        </p:nvSpPr>
        <p:spPr>
          <a:xfrm>
            <a:off x="5848350" y="1876805"/>
            <a:ext cx="4962525" cy="3907790"/>
          </a:xfrm>
          <a:custGeom>
            <a:avLst/>
            <a:gdLst/>
            <a:ahLst/>
            <a:cxnLst/>
            <a:rect l="l" t="t" r="r" b="b"/>
            <a:pathLst>
              <a:path w="4962525" h="3907790">
                <a:moveTo>
                  <a:pt x="0" y="651256"/>
                </a:moveTo>
                <a:lnTo>
                  <a:pt x="1786" y="602653"/>
                </a:lnTo>
                <a:lnTo>
                  <a:pt x="7061" y="555021"/>
                </a:lnTo>
                <a:lnTo>
                  <a:pt x="15699" y="508484"/>
                </a:lnTo>
                <a:lnTo>
                  <a:pt x="27574" y="463170"/>
                </a:lnTo>
                <a:lnTo>
                  <a:pt x="42560" y="419202"/>
                </a:lnTo>
                <a:lnTo>
                  <a:pt x="60531" y="376709"/>
                </a:lnTo>
                <a:lnTo>
                  <a:pt x="81361" y="335815"/>
                </a:lnTo>
                <a:lnTo>
                  <a:pt x="104925" y="296646"/>
                </a:lnTo>
                <a:lnTo>
                  <a:pt x="131095" y="259329"/>
                </a:lnTo>
                <a:lnTo>
                  <a:pt x="159747" y="223990"/>
                </a:lnTo>
                <a:lnTo>
                  <a:pt x="190754" y="190753"/>
                </a:lnTo>
                <a:lnTo>
                  <a:pt x="223990" y="159747"/>
                </a:lnTo>
                <a:lnTo>
                  <a:pt x="259329" y="131095"/>
                </a:lnTo>
                <a:lnTo>
                  <a:pt x="296646" y="104925"/>
                </a:lnTo>
                <a:lnTo>
                  <a:pt x="335815" y="81361"/>
                </a:lnTo>
                <a:lnTo>
                  <a:pt x="376709" y="60531"/>
                </a:lnTo>
                <a:lnTo>
                  <a:pt x="419202" y="42560"/>
                </a:lnTo>
                <a:lnTo>
                  <a:pt x="463170" y="27574"/>
                </a:lnTo>
                <a:lnTo>
                  <a:pt x="508484" y="15699"/>
                </a:lnTo>
                <a:lnTo>
                  <a:pt x="555021" y="7061"/>
                </a:lnTo>
                <a:lnTo>
                  <a:pt x="602653" y="1786"/>
                </a:lnTo>
                <a:lnTo>
                  <a:pt x="651255" y="0"/>
                </a:lnTo>
                <a:lnTo>
                  <a:pt x="4310888" y="0"/>
                </a:lnTo>
                <a:lnTo>
                  <a:pt x="4359490" y="1786"/>
                </a:lnTo>
                <a:lnTo>
                  <a:pt x="4407122" y="7061"/>
                </a:lnTo>
                <a:lnTo>
                  <a:pt x="4453659" y="15699"/>
                </a:lnTo>
                <a:lnTo>
                  <a:pt x="4498973" y="27574"/>
                </a:lnTo>
                <a:lnTo>
                  <a:pt x="4542941" y="42560"/>
                </a:lnTo>
                <a:lnTo>
                  <a:pt x="4585434" y="60531"/>
                </a:lnTo>
                <a:lnTo>
                  <a:pt x="4626328" y="81361"/>
                </a:lnTo>
                <a:lnTo>
                  <a:pt x="4665497" y="104925"/>
                </a:lnTo>
                <a:lnTo>
                  <a:pt x="4702814" y="131095"/>
                </a:lnTo>
                <a:lnTo>
                  <a:pt x="4738153" y="159747"/>
                </a:lnTo>
                <a:lnTo>
                  <a:pt x="4771390" y="190754"/>
                </a:lnTo>
                <a:lnTo>
                  <a:pt x="4802396" y="223990"/>
                </a:lnTo>
                <a:lnTo>
                  <a:pt x="4831048" y="259329"/>
                </a:lnTo>
                <a:lnTo>
                  <a:pt x="4857218" y="296646"/>
                </a:lnTo>
                <a:lnTo>
                  <a:pt x="4880782" y="335815"/>
                </a:lnTo>
                <a:lnTo>
                  <a:pt x="4901612" y="376709"/>
                </a:lnTo>
                <a:lnTo>
                  <a:pt x="4919583" y="419202"/>
                </a:lnTo>
                <a:lnTo>
                  <a:pt x="4934569" y="463170"/>
                </a:lnTo>
                <a:lnTo>
                  <a:pt x="4946444" y="508484"/>
                </a:lnTo>
                <a:lnTo>
                  <a:pt x="4955082" y="555021"/>
                </a:lnTo>
                <a:lnTo>
                  <a:pt x="4960357" y="602653"/>
                </a:lnTo>
                <a:lnTo>
                  <a:pt x="4962144" y="651256"/>
                </a:lnTo>
                <a:lnTo>
                  <a:pt x="4962144" y="3256280"/>
                </a:lnTo>
                <a:lnTo>
                  <a:pt x="4960357" y="3304882"/>
                </a:lnTo>
                <a:lnTo>
                  <a:pt x="4955082" y="3352514"/>
                </a:lnTo>
                <a:lnTo>
                  <a:pt x="4946444" y="3399051"/>
                </a:lnTo>
                <a:lnTo>
                  <a:pt x="4934569" y="3444365"/>
                </a:lnTo>
                <a:lnTo>
                  <a:pt x="4919583" y="3488333"/>
                </a:lnTo>
                <a:lnTo>
                  <a:pt x="4901612" y="3530826"/>
                </a:lnTo>
                <a:lnTo>
                  <a:pt x="4880782" y="3571720"/>
                </a:lnTo>
                <a:lnTo>
                  <a:pt x="4857218" y="3610889"/>
                </a:lnTo>
                <a:lnTo>
                  <a:pt x="4831048" y="3648206"/>
                </a:lnTo>
                <a:lnTo>
                  <a:pt x="4802396" y="3683545"/>
                </a:lnTo>
                <a:lnTo>
                  <a:pt x="4771390" y="3716782"/>
                </a:lnTo>
                <a:lnTo>
                  <a:pt x="4738153" y="3747788"/>
                </a:lnTo>
                <a:lnTo>
                  <a:pt x="4702814" y="3776440"/>
                </a:lnTo>
                <a:lnTo>
                  <a:pt x="4665497" y="3802610"/>
                </a:lnTo>
                <a:lnTo>
                  <a:pt x="4626328" y="3826174"/>
                </a:lnTo>
                <a:lnTo>
                  <a:pt x="4585434" y="3847004"/>
                </a:lnTo>
                <a:lnTo>
                  <a:pt x="4542941" y="3864975"/>
                </a:lnTo>
                <a:lnTo>
                  <a:pt x="4498973" y="3879961"/>
                </a:lnTo>
                <a:lnTo>
                  <a:pt x="4453659" y="3891836"/>
                </a:lnTo>
                <a:lnTo>
                  <a:pt x="4407122" y="3900474"/>
                </a:lnTo>
                <a:lnTo>
                  <a:pt x="4359490" y="3905749"/>
                </a:lnTo>
                <a:lnTo>
                  <a:pt x="4310888" y="3907536"/>
                </a:lnTo>
                <a:lnTo>
                  <a:pt x="651255" y="3907536"/>
                </a:lnTo>
                <a:lnTo>
                  <a:pt x="602653" y="3905749"/>
                </a:lnTo>
                <a:lnTo>
                  <a:pt x="555021" y="3900474"/>
                </a:lnTo>
                <a:lnTo>
                  <a:pt x="508484" y="3891836"/>
                </a:lnTo>
                <a:lnTo>
                  <a:pt x="463170" y="3879961"/>
                </a:lnTo>
                <a:lnTo>
                  <a:pt x="419202" y="3864975"/>
                </a:lnTo>
                <a:lnTo>
                  <a:pt x="376709" y="3847004"/>
                </a:lnTo>
                <a:lnTo>
                  <a:pt x="335815" y="3826174"/>
                </a:lnTo>
                <a:lnTo>
                  <a:pt x="296646" y="3802610"/>
                </a:lnTo>
                <a:lnTo>
                  <a:pt x="259329" y="3776440"/>
                </a:lnTo>
                <a:lnTo>
                  <a:pt x="223990" y="3747788"/>
                </a:lnTo>
                <a:lnTo>
                  <a:pt x="190753" y="3716782"/>
                </a:lnTo>
                <a:lnTo>
                  <a:pt x="159747" y="3683545"/>
                </a:lnTo>
                <a:lnTo>
                  <a:pt x="131095" y="3648206"/>
                </a:lnTo>
                <a:lnTo>
                  <a:pt x="104925" y="3610889"/>
                </a:lnTo>
                <a:lnTo>
                  <a:pt x="81361" y="3571720"/>
                </a:lnTo>
                <a:lnTo>
                  <a:pt x="60531" y="3530826"/>
                </a:lnTo>
                <a:lnTo>
                  <a:pt x="42560" y="3488333"/>
                </a:lnTo>
                <a:lnTo>
                  <a:pt x="27574" y="3444365"/>
                </a:lnTo>
                <a:lnTo>
                  <a:pt x="15699" y="3399051"/>
                </a:lnTo>
                <a:lnTo>
                  <a:pt x="7061" y="3352514"/>
                </a:lnTo>
                <a:lnTo>
                  <a:pt x="1786" y="3304882"/>
                </a:lnTo>
                <a:lnTo>
                  <a:pt x="0" y="3256280"/>
                </a:lnTo>
                <a:lnTo>
                  <a:pt x="0" y="651256"/>
                </a:lnTo>
                <a:close/>
              </a:path>
            </a:pathLst>
          </a:custGeom>
          <a:ln w="25908">
            <a:solidFill>
              <a:srgbClr val="51C7E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541781" y="1876805"/>
            <a:ext cx="4962525" cy="3907790"/>
          </a:xfrm>
          <a:custGeom>
            <a:avLst/>
            <a:gdLst/>
            <a:ahLst/>
            <a:cxnLst/>
            <a:rect l="l" t="t" r="r" b="b"/>
            <a:pathLst>
              <a:path w="4962525" h="3907790">
                <a:moveTo>
                  <a:pt x="0" y="651256"/>
                </a:moveTo>
                <a:lnTo>
                  <a:pt x="1786" y="602653"/>
                </a:lnTo>
                <a:lnTo>
                  <a:pt x="7061" y="555021"/>
                </a:lnTo>
                <a:lnTo>
                  <a:pt x="15699" y="508484"/>
                </a:lnTo>
                <a:lnTo>
                  <a:pt x="27573" y="463170"/>
                </a:lnTo>
                <a:lnTo>
                  <a:pt x="42559" y="419202"/>
                </a:lnTo>
                <a:lnTo>
                  <a:pt x="60529" y="376709"/>
                </a:lnTo>
                <a:lnTo>
                  <a:pt x="81359" y="335815"/>
                </a:lnTo>
                <a:lnTo>
                  <a:pt x="104922" y="296646"/>
                </a:lnTo>
                <a:lnTo>
                  <a:pt x="131092" y="259329"/>
                </a:lnTo>
                <a:lnTo>
                  <a:pt x="159744" y="223990"/>
                </a:lnTo>
                <a:lnTo>
                  <a:pt x="190750" y="190753"/>
                </a:lnTo>
                <a:lnTo>
                  <a:pt x="223987" y="159747"/>
                </a:lnTo>
                <a:lnTo>
                  <a:pt x="259326" y="131095"/>
                </a:lnTo>
                <a:lnTo>
                  <a:pt x="296644" y="104925"/>
                </a:lnTo>
                <a:lnTo>
                  <a:pt x="335813" y="81361"/>
                </a:lnTo>
                <a:lnTo>
                  <a:pt x="376708" y="60531"/>
                </a:lnTo>
                <a:lnTo>
                  <a:pt x="419203" y="42560"/>
                </a:lnTo>
                <a:lnTo>
                  <a:pt x="463172" y="27574"/>
                </a:lnTo>
                <a:lnTo>
                  <a:pt x="508489" y="15699"/>
                </a:lnTo>
                <a:lnTo>
                  <a:pt x="555028" y="7061"/>
                </a:lnTo>
                <a:lnTo>
                  <a:pt x="602663" y="1786"/>
                </a:lnTo>
                <a:lnTo>
                  <a:pt x="651268" y="0"/>
                </a:lnTo>
                <a:lnTo>
                  <a:pt x="4310888" y="0"/>
                </a:lnTo>
                <a:lnTo>
                  <a:pt x="4359490" y="1786"/>
                </a:lnTo>
                <a:lnTo>
                  <a:pt x="4407122" y="7061"/>
                </a:lnTo>
                <a:lnTo>
                  <a:pt x="4453659" y="15699"/>
                </a:lnTo>
                <a:lnTo>
                  <a:pt x="4498973" y="27574"/>
                </a:lnTo>
                <a:lnTo>
                  <a:pt x="4542941" y="42560"/>
                </a:lnTo>
                <a:lnTo>
                  <a:pt x="4585434" y="60531"/>
                </a:lnTo>
                <a:lnTo>
                  <a:pt x="4626328" y="81361"/>
                </a:lnTo>
                <a:lnTo>
                  <a:pt x="4665497" y="104925"/>
                </a:lnTo>
                <a:lnTo>
                  <a:pt x="4702814" y="131095"/>
                </a:lnTo>
                <a:lnTo>
                  <a:pt x="4738153" y="159747"/>
                </a:lnTo>
                <a:lnTo>
                  <a:pt x="4771390" y="190754"/>
                </a:lnTo>
                <a:lnTo>
                  <a:pt x="4802396" y="223990"/>
                </a:lnTo>
                <a:lnTo>
                  <a:pt x="4831048" y="259329"/>
                </a:lnTo>
                <a:lnTo>
                  <a:pt x="4857218" y="296646"/>
                </a:lnTo>
                <a:lnTo>
                  <a:pt x="4880782" y="335815"/>
                </a:lnTo>
                <a:lnTo>
                  <a:pt x="4901612" y="376709"/>
                </a:lnTo>
                <a:lnTo>
                  <a:pt x="4919583" y="419202"/>
                </a:lnTo>
                <a:lnTo>
                  <a:pt x="4934569" y="463170"/>
                </a:lnTo>
                <a:lnTo>
                  <a:pt x="4946444" y="508484"/>
                </a:lnTo>
                <a:lnTo>
                  <a:pt x="4955082" y="555021"/>
                </a:lnTo>
                <a:lnTo>
                  <a:pt x="4960357" y="602653"/>
                </a:lnTo>
                <a:lnTo>
                  <a:pt x="4962144" y="651256"/>
                </a:lnTo>
                <a:lnTo>
                  <a:pt x="4962144" y="3256280"/>
                </a:lnTo>
                <a:lnTo>
                  <a:pt x="4960357" y="3304882"/>
                </a:lnTo>
                <a:lnTo>
                  <a:pt x="4955082" y="3352514"/>
                </a:lnTo>
                <a:lnTo>
                  <a:pt x="4946444" y="3399051"/>
                </a:lnTo>
                <a:lnTo>
                  <a:pt x="4934569" y="3444365"/>
                </a:lnTo>
                <a:lnTo>
                  <a:pt x="4919583" y="3488333"/>
                </a:lnTo>
                <a:lnTo>
                  <a:pt x="4901612" y="3530826"/>
                </a:lnTo>
                <a:lnTo>
                  <a:pt x="4880782" y="3571720"/>
                </a:lnTo>
                <a:lnTo>
                  <a:pt x="4857218" y="3610889"/>
                </a:lnTo>
                <a:lnTo>
                  <a:pt x="4831048" y="3648206"/>
                </a:lnTo>
                <a:lnTo>
                  <a:pt x="4802396" y="3683545"/>
                </a:lnTo>
                <a:lnTo>
                  <a:pt x="4771389" y="3716782"/>
                </a:lnTo>
                <a:lnTo>
                  <a:pt x="4738153" y="3747788"/>
                </a:lnTo>
                <a:lnTo>
                  <a:pt x="4702814" y="3776440"/>
                </a:lnTo>
                <a:lnTo>
                  <a:pt x="4665497" y="3802610"/>
                </a:lnTo>
                <a:lnTo>
                  <a:pt x="4626328" y="3826174"/>
                </a:lnTo>
                <a:lnTo>
                  <a:pt x="4585434" y="3847004"/>
                </a:lnTo>
                <a:lnTo>
                  <a:pt x="4542941" y="3864975"/>
                </a:lnTo>
                <a:lnTo>
                  <a:pt x="4498973" y="3879961"/>
                </a:lnTo>
                <a:lnTo>
                  <a:pt x="4453659" y="3891836"/>
                </a:lnTo>
                <a:lnTo>
                  <a:pt x="4407122" y="3900474"/>
                </a:lnTo>
                <a:lnTo>
                  <a:pt x="4359490" y="3905749"/>
                </a:lnTo>
                <a:lnTo>
                  <a:pt x="4310888" y="3907536"/>
                </a:lnTo>
                <a:lnTo>
                  <a:pt x="651268" y="3907536"/>
                </a:lnTo>
                <a:lnTo>
                  <a:pt x="602663" y="3905749"/>
                </a:lnTo>
                <a:lnTo>
                  <a:pt x="555028" y="3900474"/>
                </a:lnTo>
                <a:lnTo>
                  <a:pt x="508489" y="3891836"/>
                </a:lnTo>
                <a:lnTo>
                  <a:pt x="463172" y="3879961"/>
                </a:lnTo>
                <a:lnTo>
                  <a:pt x="419203" y="3864975"/>
                </a:lnTo>
                <a:lnTo>
                  <a:pt x="376708" y="3847004"/>
                </a:lnTo>
                <a:lnTo>
                  <a:pt x="335813" y="3826174"/>
                </a:lnTo>
                <a:lnTo>
                  <a:pt x="296644" y="3802610"/>
                </a:lnTo>
                <a:lnTo>
                  <a:pt x="259326" y="3776440"/>
                </a:lnTo>
                <a:lnTo>
                  <a:pt x="223987" y="3747788"/>
                </a:lnTo>
                <a:lnTo>
                  <a:pt x="190750" y="3716782"/>
                </a:lnTo>
                <a:lnTo>
                  <a:pt x="159744" y="3683545"/>
                </a:lnTo>
                <a:lnTo>
                  <a:pt x="131092" y="3648206"/>
                </a:lnTo>
                <a:lnTo>
                  <a:pt x="104922" y="3610889"/>
                </a:lnTo>
                <a:lnTo>
                  <a:pt x="81359" y="3571720"/>
                </a:lnTo>
                <a:lnTo>
                  <a:pt x="60529" y="3530826"/>
                </a:lnTo>
                <a:lnTo>
                  <a:pt x="42559" y="3488333"/>
                </a:lnTo>
                <a:lnTo>
                  <a:pt x="27573" y="3444365"/>
                </a:lnTo>
                <a:lnTo>
                  <a:pt x="15699" y="3399051"/>
                </a:lnTo>
                <a:lnTo>
                  <a:pt x="7061" y="3352514"/>
                </a:lnTo>
                <a:lnTo>
                  <a:pt x="1786" y="3304882"/>
                </a:lnTo>
                <a:lnTo>
                  <a:pt x="0" y="3256280"/>
                </a:lnTo>
                <a:lnTo>
                  <a:pt x="0" y="651256"/>
                </a:lnTo>
                <a:close/>
              </a:path>
            </a:pathLst>
          </a:custGeom>
          <a:ln w="25908">
            <a:solidFill>
              <a:srgbClr val="51C7E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11994133" y="6640855"/>
            <a:ext cx="166370" cy="161925"/>
          </a:xfrm>
          <a:prstGeom prst="rect">
            <a:avLst/>
          </a:prstGeom>
        </p:spPr>
        <p:txBody>
          <a:bodyPr vert="horz" wrap="square" lIns="0" tIns="0" rIns="0" bIns="0" rtlCol="0">
            <a:spAutoFit/>
          </a:bodyPr>
          <a:lstStyle/>
          <a:p>
            <a:pPr marL="38100" marR="0" lvl="0" indent="0" algn="l"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1050" b="0" i="0" u="none" strike="noStrike" kern="1200" cap="none" spc="5" normalizeH="0" baseline="0" noProof="0" dirty="0">
                <a:ln>
                  <a:noFill/>
                </a:ln>
                <a:solidFill>
                  <a:srgbClr val="5F3B95"/>
                </a:solidFill>
                <a:effectLst/>
                <a:uLnTx/>
                <a:uFillTx/>
                <a:latin typeface="Carlito"/>
                <a:ea typeface="+mn-ea"/>
                <a:cs typeface="Carlito"/>
              </a:rPr>
              <a:pPr marL="38100" marR="0" lvl="0" indent="0" algn="l" defTabSz="914400" rtl="0" eaLnBrk="1" fontAlgn="auto" latinLnBrk="0" hangingPunct="1">
                <a:lnSpc>
                  <a:spcPts val="1110"/>
                </a:lnSpc>
                <a:spcBef>
                  <a:spcPts val="0"/>
                </a:spcBef>
                <a:spcAft>
                  <a:spcPts val="0"/>
                </a:spcAft>
                <a:buClrTx/>
                <a:buSzTx/>
                <a:buFontTx/>
                <a:buNone/>
                <a:tabLst/>
                <a:defRPr/>
              </a:pPr>
              <a:t>20</a:t>
            </a:fld>
            <a:endParaRPr kumimoji="0" sz="1050" b="0" i="0" u="none" strike="noStrike" kern="1200" cap="none" spc="0" normalizeH="0" baseline="0" noProof="0">
              <a:ln>
                <a:noFill/>
              </a:ln>
              <a:solidFill>
                <a:prstClr val="black"/>
              </a:solidFill>
              <a:effectLst/>
              <a:uLnTx/>
              <a:uFillTx/>
              <a:latin typeface="Carlito"/>
              <a:ea typeface="+mn-ea"/>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1994133" y="6640855"/>
            <a:ext cx="166370" cy="161925"/>
          </a:xfrm>
          <a:prstGeom prst="rect">
            <a:avLst/>
          </a:prstGeom>
        </p:spPr>
        <p:txBody>
          <a:bodyPr vert="horz" wrap="square" lIns="0" tIns="0" rIns="0" bIns="0" rtlCol="0">
            <a:spAutoFit/>
          </a:bodyPr>
          <a:lstStyle/>
          <a:p>
            <a:pPr marL="38100" marR="0" lvl="0" indent="0" algn="l"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1050" b="0" i="0" u="none" strike="noStrike" kern="1200" cap="none" spc="5" normalizeH="0" baseline="0" noProof="0" dirty="0">
                <a:ln>
                  <a:noFill/>
                </a:ln>
                <a:solidFill>
                  <a:srgbClr val="5F3B95"/>
                </a:solidFill>
                <a:effectLst/>
                <a:uLnTx/>
                <a:uFillTx/>
                <a:latin typeface="Carlito"/>
                <a:ea typeface="+mn-ea"/>
                <a:cs typeface="Carlito"/>
              </a:rPr>
              <a:pPr marL="38100" marR="0" lvl="0" indent="0" algn="l" defTabSz="914400" rtl="0" eaLnBrk="1" fontAlgn="auto" latinLnBrk="0" hangingPunct="1">
                <a:lnSpc>
                  <a:spcPts val="1110"/>
                </a:lnSpc>
                <a:spcBef>
                  <a:spcPts val="0"/>
                </a:spcBef>
                <a:spcAft>
                  <a:spcPts val="0"/>
                </a:spcAft>
                <a:buClrTx/>
                <a:buSzTx/>
                <a:buFontTx/>
                <a:buNone/>
                <a:tabLst/>
                <a:defRPr/>
              </a:pPr>
              <a:t>21</a:t>
            </a:fld>
            <a:endParaRPr kumimoji="0" sz="105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txBox="1"/>
          <p:nvPr/>
        </p:nvSpPr>
        <p:spPr>
          <a:xfrm>
            <a:off x="5193284" y="4398086"/>
            <a:ext cx="6112510" cy="7575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5" normalizeH="0" baseline="0" noProof="0" dirty="0">
                <a:ln>
                  <a:noFill/>
                </a:ln>
                <a:solidFill>
                  <a:srgbClr val="F7B645"/>
                </a:solidFill>
                <a:effectLst/>
                <a:uLnTx/>
                <a:uFillTx/>
                <a:latin typeface="Arial"/>
                <a:ea typeface="+mn-ea"/>
                <a:cs typeface="Arial"/>
              </a:rPr>
              <a:t>Database </a:t>
            </a:r>
            <a:r>
              <a:rPr kumimoji="0" sz="2400" b="0" i="0" u="none" strike="noStrike" kern="1200" cap="none" spc="0" normalizeH="0" baseline="0" noProof="0" dirty="0">
                <a:ln>
                  <a:noFill/>
                </a:ln>
                <a:solidFill>
                  <a:srgbClr val="F7B645"/>
                </a:solidFill>
                <a:effectLst/>
                <a:uLnTx/>
                <a:uFillTx/>
                <a:latin typeface="Arial"/>
                <a:ea typeface="+mn-ea"/>
                <a:cs typeface="Arial"/>
              </a:rPr>
              <a:t>state </a:t>
            </a:r>
            <a:r>
              <a:rPr kumimoji="0" sz="2400" b="0" i="0" u="none" strike="noStrike" kern="1200" cap="none" spc="-5" normalizeH="0" baseline="0" noProof="0" dirty="0">
                <a:ln>
                  <a:noFill/>
                </a:ln>
                <a:solidFill>
                  <a:srgbClr val="F7B645"/>
                </a:solidFill>
                <a:effectLst/>
                <a:uLnTx/>
                <a:uFillTx/>
                <a:latin typeface="Arial"/>
                <a:ea typeface="+mn-ea"/>
                <a:cs typeface="Arial"/>
              </a:rPr>
              <a:t>should </a:t>
            </a:r>
            <a:r>
              <a:rPr kumimoji="0" sz="2400" b="0" i="0" u="none" strike="noStrike" kern="1200" cap="none" spc="0" normalizeH="0" baseline="0" noProof="0" dirty="0">
                <a:ln>
                  <a:noFill/>
                </a:ln>
                <a:solidFill>
                  <a:srgbClr val="F7B645"/>
                </a:solidFill>
                <a:effectLst/>
                <a:uLnTx/>
                <a:uFillTx/>
                <a:latin typeface="Arial"/>
                <a:ea typeface="+mn-ea"/>
                <a:cs typeface="Arial"/>
              </a:rPr>
              <a:t>be 100% </a:t>
            </a:r>
            <a:r>
              <a:rPr kumimoji="0" sz="2400" b="0" i="0" u="none" strike="noStrike" kern="1200" cap="none" spc="-5" normalizeH="0" baseline="0" noProof="0" dirty="0">
                <a:ln>
                  <a:noFill/>
                </a:ln>
                <a:solidFill>
                  <a:srgbClr val="F7B645"/>
                </a:solidFill>
                <a:effectLst/>
                <a:uLnTx/>
                <a:uFillTx/>
                <a:latin typeface="Arial"/>
                <a:ea typeface="+mn-ea"/>
                <a:cs typeface="Arial"/>
              </a:rPr>
              <a:t>recovered</a:t>
            </a:r>
            <a:r>
              <a:rPr kumimoji="0" sz="2400" b="0" i="0" u="none" strike="noStrike" kern="1200" cap="none" spc="35" normalizeH="0" baseline="0" noProof="0" dirty="0">
                <a:ln>
                  <a:noFill/>
                </a:ln>
                <a:solidFill>
                  <a:srgbClr val="F7B645"/>
                </a:solidFill>
                <a:effectLst/>
                <a:uLnTx/>
                <a:uFillTx/>
                <a:latin typeface="Arial"/>
                <a:ea typeface="+mn-ea"/>
                <a:cs typeface="Arial"/>
              </a:rPr>
              <a:t> </a:t>
            </a:r>
            <a:r>
              <a:rPr kumimoji="0" sz="2400" b="0" i="0" u="none" strike="noStrike" kern="1200" cap="none" spc="0" normalizeH="0" baseline="0" noProof="0" dirty="0">
                <a:ln>
                  <a:noFill/>
                </a:ln>
                <a:solidFill>
                  <a:srgbClr val="F7B645"/>
                </a:solidFill>
                <a:effectLst/>
                <a:uLnTx/>
                <a:uFillTx/>
                <a:latin typeface="Arial"/>
                <a:ea typeface="+mn-ea"/>
                <a:cs typeface="Arial"/>
              </a:rPr>
              <a:t>in</a:t>
            </a:r>
            <a:endParaRPr kumimoji="0" sz="2400" b="0" i="0" u="none" strike="noStrike" kern="1200" cap="none" spc="0" normalizeH="0" baseline="0" noProof="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2400" b="0" i="0" u="none" strike="noStrike" kern="1200" cap="none" spc="-5" normalizeH="0" baseline="0" noProof="0" dirty="0">
                <a:ln>
                  <a:noFill/>
                </a:ln>
                <a:solidFill>
                  <a:srgbClr val="F7B645"/>
                </a:solidFill>
                <a:effectLst/>
                <a:uLnTx/>
                <a:uFillTx/>
                <a:latin typeface="Arial"/>
                <a:ea typeface="+mn-ea"/>
                <a:cs typeface="Arial"/>
              </a:rPr>
              <a:t>no more than 1</a:t>
            </a:r>
            <a:r>
              <a:rPr kumimoji="0" sz="2400" b="0" i="0" u="none" strike="noStrike" kern="1200" cap="none" spc="-10" normalizeH="0" baseline="0" noProof="0" dirty="0">
                <a:ln>
                  <a:noFill/>
                </a:ln>
                <a:solidFill>
                  <a:srgbClr val="F7B645"/>
                </a:solidFill>
                <a:effectLst/>
                <a:uLnTx/>
                <a:uFillTx/>
                <a:latin typeface="Arial"/>
                <a:ea typeface="+mn-ea"/>
                <a:cs typeface="Arial"/>
              </a:rPr>
              <a:t> </a:t>
            </a:r>
            <a:r>
              <a:rPr kumimoji="0" sz="2400" b="0" i="0" u="none" strike="noStrike" kern="1200" cap="none" spc="-50" normalizeH="0" baseline="0" noProof="0" dirty="0">
                <a:ln>
                  <a:noFill/>
                </a:ln>
                <a:solidFill>
                  <a:srgbClr val="F7B645"/>
                </a:solidFill>
                <a:effectLst/>
                <a:uLnTx/>
                <a:uFillTx/>
                <a:latin typeface="Arial"/>
                <a:ea typeface="+mn-ea"/>
                <a:cs typeface="Arial"/>
              </a:rPr>
              <a:t>day.</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
        <p:nvSpPr>
          <p:cNvPr id="5" name="object 5"/>
          <p:cNvSpPr txBox="1"/>
          <p:nvPr/>
        </p:nvSpPr>
        <p:spPr>
          <a:xfrm>
            <a:off x="5193284" y="2399233"/>
            <a:ext cx="5441315" cy="7575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5" normalizeH="0" baseline="0" noProof="0" dirty="0">
                <a:ln>
                  <a:noFill/>
                </a:ln>
                <a:solidFill>
                  <a:srgbClr val="51C7E6"/>
                </a:solidFill>
                <a:effectLst/>
                <a:uLnTx/>
                <a:uFillTx/>
                <a:latin typeface="Arial"/>
                <a:ea typeface="+mn-ea"/>
                <a:cs typeface="Arial"/>
              </a:rPr>
              <a:t>"99% </a:t>
            </a:r>
            <a:r>
              <a:rPr kumimoji="0" sz="2400" b="0" i="0" u="none" strike="noStrike" kern="1200" cap="none" spc="0" normalizeH="0" baseline="0" noProof="0" dirty="0">
                <a:ln>
                  <a:noFill/>
                </a:ln>
                <a:solidFill>
                  <a:srgbClr val="51C7E6"/>
                </a:solidFill>
                <a:effectLst/>
                <a:uLnTx/>
                <a:uFillTx/>
                <a:latin typeface="Arial"/>
                <a:ea typeface="+mn-ea"/>
                <a:cs typeface="Arial"/>
              </a:rPr>
              <a:t>of </a:t>
            </a:r>
            <a:r>
              <a:rPr kumimoji="0" sz="2400" b="0" i="0" u="none" strike="noStrike" kern="1200" cap="none" spc="-5" normalizeH="0" baseline="0" noProof="0" dirty="0">
                <a:ln>
                  <a:noFill/>
                </a:ln>
                <a:solidFill>
                  <a:srgbClr val="51C7E6"/>
                </a:solidFill>
                <a:effectLst/>
                <a:uLnTx/>
                <a:uFillTx/>
                <a:latin typeface="Arial"/>
                <a:ea typeface="+mn-ea"/>
                <a:cs typeface="Arial"/>
              </a:rPr>
              <a:t>pipeline </a:t>
            </a:r>
            <a:r>
              <a:rPr kumimoji="0" sz="2400" b="0" i="0" u="none" strike="noStrike" kern="1200" cap="none" spc="0" normalizeH="0" baseline="0" noProof="0" dirty="0">
                <a:ln>
                  <a:noFill/>
                </a:ln>
                <a:solidFill>
                  <a:srgbClr val="51C7E6"/>
                </a:solidFill>
                <a:effectLst/>
                <a:uLnTx/>
                <a:uFillTx/>
                <a:latin typeface="Arial"/>
                <a:ea typeface="+mn-ea"/>
                <a:cs typeface="Arial"/>
              </a:rPr>
              <a:t>runs </a:t>
            </a:r>
            <a:r>
              <a:rPr kumimoji="0" sz="2400" b="0" i="0" u="none" strike="noStrike" kern="1200" cap="none" spc="-5" normalizeH="0" baseline="0" noProof="0" dirty="0">
                <a:ln>
                  <a:noFill/>
                </a:ln>
                <a:solidFill>
                  <a:srgbClr val="51C7E6"/>
                </a:solidFill>
                <a:effectLst/>
                <a:uLnTx/>
                <a:uFillTx/>
                <a:latin typeface="Arial"/>
                <a:ea typeface="+mn-ea"/>
                <a:cs typeface="Arial"/>
              </a:rPr>
              <a:t>cover 100% </a:t>
            </a:r>
            <a:r>
              <a:rPr kumimoji="0" sz="2400" b="0" i="0" u="none" strike="noStrike" kern="1200" cap="none" spc="0" normalizeH="0" baseline="0" noProof="0" dirty="0">
                <a:ln>
                  <a:noFill/>
                </a:ln>
                <a:solidFill>
                  <a:srgbClr val="51C7E6"/>
                </a:solidFill>
                <a:effectLst/>
                <a:uLnTx/>
                <a:uFillTx/>
                <a:latin typeface="Arial"/>
                <a:ea typeface="+mn-ea"/>
                <a:cs typeface="Arial"/>
              </a:rPr>
              <a:t>of</a:t>
            </a:r>
            <a:r>
              <a:rPr kumimoji="0" sz="2400" b="0" i="0" u="none" strike="noStrike" kern="1200" cap="none" spc="25" normalizeH="0" baseline="0" noProof="0" dirty="0">
                <a:ln>
                  <a:noFill/>
                </a:ln>
                <a:solidFill>
                  <a:srgbClr val="51C7E6"/>
                </a:solidFill>
                <a:effectLst/>
                <a:uLnTx/>
                <a:uFillTx/>
                <a:latin typeface="Arial"/>
                <a:ea typeface="+mn-ea"/>
                <a:cs typeface="Arial"/>
              </a:rPr>
              <a:t> </a:t>
            </a:r>
            <a:r>
              <a:rPr kumimoji="0" sz="2400" b="0" i="0" u="none" strike="noStrike" kern="1200" cap="none" spc="0" normalizeH="0" baseline="0" noProof="0" dirty="0">
                <a:ln>
                  <a:noFill/>
                </a:ln>
                <a:solidFill>
                  <a:srgbClr val="51C7E6"/>
                </a:solidFill>
                <a:effectLst/>
                <a:uLnTx/>
                <a:uFillTx/>
                <a:latin typeface="Arial"/>
                <a:ea typeface="+mn-ea"/>
                <a:cs typeface="Arial"/>
              </a:rPr>
              <a:t>the</a:t>
            </a:r>
            <a:endParaRPr kumimoji="0" sz="2400" b="0" i="0" u="none" strike="noStrike" kern="1200" cap="none" spc="0" normalizeH="0" baseline="0" noProof="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2400" b="0" i="0" u="none" strike="noStrike" kern="1200" cap="none" spc="0" normalizeH="0" baseline="0" noProof="0" dirty="0">
                <a:ln>
                  <a:noFill/>
                </a:ln>
                <a:solidFill>
                  <a:srgbClr val="51C7E6"/>
                </a:solidFill>
                <a:effectLst/>
                <a:uLnTx/>
                <a:uFillTx/>
                <a:latin typeface="Arial"/>
                <a:ea typeface="+mn-ea"/>
                <a:cs typeface="Arial"/>
              </a:rPr>
              <a:t>data."</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p:nvPr/>
        </p:nvSpPr>
        <p:spPr>
          <a:xfrm>
            <a:off x="5193284" y="362458"/>
            <a:ext cx="5906770" cy="112268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5" normalizeH="0" baseline="0" noProof="0" dirty="0">
                <a:ln>
                  <a:noFill/>
                </a:ln>
                <a:solidFill>
                  <a:srgbClr val="FF575D"/>
                </a:solidFill>
                <a:effectLst/>
                <a:uLnTx/>
                <a:uFillTx/>
                <a:latin typeface="Arial"/>
                <a:ea typeface="+mn-ea"/>
                <a:cs typeface="Arial"/>
              </a:rPr>
              <a:t>90% </a:t>
            </a:r>
            <a:r>
              <a:rPr kumimoji="0" sz="2400" b="0" i="0" u="none" strike="noStrike" kern="1200" cap="none" spc="0" normalizeH="0" baseline="0" noProof="0" dirty="0">
                <a:ln>
                  <a:noFill/>
                </a:ln>
                <a:solidFill>
                  <a:srgbClr val="FF575D"/>
                </a:solidFill>
                <a:effectLst/>
                <a:uLnTx/>
                <a:uFillTx/>
                <a:latin typeface="Arial"/>
                <a:ea typeface="+mn-ea"/>
                <a:cs typeface="Arial"/>
              </a:rPr>
              <a:t>( </a:t>
            </a:r>
            <a:r>
              <a:rPr kumimoji="0" sz="2400" b="0" i="0" u="none" strike="noStrike" kern="1200" cap="none" spc="-5" normalizeH="0" baseline="0" noProof="0" dirty="0">
                <a:ln>
                  <a:noFill/>
                </a:ln>
                <a:solidFill>
                  <a:srgbClr val="FF575D"/>
                </a:solidFill>
                <a:effectLst/>
                <a:uLnTx/>
                <a:uFillTx/>
                <a:latin typeface="Arial"/>
                <a:ea typeface="+mn-ea"/>
                <a:cs typeface="Arial"/>
              </a:rPr>
              <a:t>averaged over 1 minute </a:t>
            </a:r>
            <a:r>
              <a:rPr kumimoji="0" sz="2400" b="0" i="0" u="none" strike="noStrike" kern="1200" cap="none" spc="0" normalizeH="0" baseline="0" noProof="0" dirty="0">
                <a:ln>
                  <a:noFill/>
                </a:ln>
                <a:solidFill>
                  <a:srgbClr val="FF575D"/>
                </a:solidFill>
                <a:effectLst/>
                <a:uLnTx/>
                <a:uFillTx/>
                <a:latin typeface="Arial"/>
                <a:ea typeface="+mn-ea"/>
                <a:cs typeface="Arial"/>
              </a:rPr>
              <a:t>) </a:t>
            </a:r>
            <a:r>
              <a:rPr kumimoji="0" sz="2400" b="0" i="0" u="none" strike="noStrike" kern="1200" cap="none" spc="-5" normalizeH="0" baseline="0" noProof="0" dirty="0">
                <a:ln>
                  <a:noFill/>
                </a:ln>
                <a:solidFill>
                  <a:srgbClr val="FF575D"/>
                </a:solidFill>
                <a:effectLst/>
                <a:uLnTx/>
                <a:uFillTx/>
                <a:latin typeface="Arial"/>
                <a:ea typeface="+mn-ea"/>
                <a:cs typeface="Arial"/>
              </a:rPr>
              <a:t>of </a:t>
            </a:r>
            <a:r>
              <a:rPr kumimoji="0" sz="2400" b="0" i="0" u="none" strike="noStrike" kern="1200" cap="none" spc="0" normalizeH="0" baseline="0" noProof="0" dirty="0">
                <a:ln>
                  <a:noFill/>
                </a:ln>
                <a:solidFill>
                  <a:srgbClr val="FF575D"/>
                </a:solidFill>
                <a:effectLst/>
                <a:uLnTx/>
                <a:uFillTx/>
                <a:latin typeface="Arial"/>
                <a:ea typeface="+mn-ea"/>
                <a:cs typeface="Arial"/>
              </a:rPr>
              <a:t>http  </a:t>
            </a:r>
            <a:r>
              <a:rPr kumimoji="0" sz="2400" b="0" i="0" u="none" strike="noStrike" kern="1200" cap="none" spc="-5" normalizeH="0" baseline="0" noProof="0" dirty="0">
                <a:ln>
                  <a:noFill/>
                </a:ln>
                <a:solidFill>
                  <a:srgbClr val="FF575D"/>
                </a:solidFill>
                <a:effectLst/>
                <a:uLnTx/>
                <a:uFillTx/>
                <a:latin typeface="Arial"/>
                <a:ea typeface="+mn-ea"/>
                <a:cs typeface="Arial"/>
              </a:rPr>
              <a:t>requests </a:t>
            </a:r>
            <a:r>
              <a:rPr kumimoji="0" sz="2400" b="0" i="0" u="none" strike="noStrike" kern="1200" cap="none" spc="0" normalizeH="0" baseline="0" noProof="0" dirty="0">
                <a:ln>
                  <a:noFill/>
                </a:ln>
                <a:solidFill>
                  <a:srgbClr val="FF575D"/>
                </a:solidFill>
                <a:effectLst/>
                <a:uLnTx/>
                <a:uFillTx/>
                <a:latin typeface="Arial"/>
                <a:ea typeface="+mn-ea"/>
                <a:cs typeface="Arial"/>
              </a:rPr>
              <a:t>to the </a:t>
            </a:r>
            <a:r>
              <a:rPr kumimoji="0" sz="2400" b="0" i="0" u="none" strike="noStrike" kern="1200" cap="none" spc="-5" normalizeH="0" baseline="0" noProof="0" dirty="0">
                <a:ln>
                  <a:noFill/>
                </a:ln>
                <a:solidFill>
                  <a:srgbClr val="FF575D"/>
                </a:solidFill>
                <a:effectLst/>
                <a:uLnTx/>
                <a:uFillTx/>
                <a:latin typeface="Arial"/>
                <a:ea typeface="+mn-ea"/>
                <a:cs typeface="Arial"/>
              </a:rPr>
              <a:t>backend should complete in  less </a:t>
            </a:r>
            <a:r>
              <a:rPr kumimoji="0" sz="2400" b="0" i="0" u="none" strike="noStrike" kern="1200" cap="none" spc="0" normalizeH="0" baseline="0" noProof="0" dirty="0">
                <a:ln>
                  <a:noFill/>
                </a:ln>
                <a:solidFill>
                  <a:srgbClr val="FF575D"/>
                </a:solidFill>
                <a:effectLst/>
                <a:uLnTx/>
                <a:uFillTx/>
                <a:latin typeface="Arial"/>
                <a:ea typeface="+mn-ea"/>
                <a:cs typeface="Arial"/>
              </a:rPr>
              <a:t>than</a:t>
            </a:r>
            <a:r>
              <a:rPr kumimoji="0" sz="2400" b="0" i="0" u="none" strike="noStrike" kern="1200" cap="none" spc="-10" normalizeH="0" baseline="0" noProof="0" dirty="0">
                <a:ln>
                  <a:noFill/>
                </a:ln>
                <a:solidFill>
                  <a:srgbClr val="FF575D"/>
                </a:solidFill>
                <a:effectLst/>
                <a:uLnTx/>
                <a:uFillTx/>
                <a:latin typeface="Arial"/>
                <a:ea typeface="+mn-ea"/>
                <a:cs typeface="Arial"/>
              </a:rPr>
              <a:t> </a:t>
            </a:r>
            <a:r>
              <a:rPr kumimoji="0" sz="2400" b="0" i="0" u="none" strike="noStrike" kern="1200" cap="none" spc="-5" normalizeH="0" baseline="0" noProof="0" dirty="0">
                <a:ln>
                  <a:noFill/>
                </a:ln>
                <a:solidFill>
                  <a:srgbClr val="FF575D"/>
                </a:solidFill>
                <a:effectLst/>
                <a:uLnTx/>
                <a:uFillTx/>
                <a:latin typeface="Arial"/>
                <a:ea typeface="+mn-ea"/>
                <a:cs typeface="Arial"/>
              </a:rPr>
              <a:t>10ms</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pic>
        <p:nvPicPr>
          <p:cNvPr id="12" name="Picture 11">
            <a:extLst>
              <a:ext uri="{FF2B5EF4-FFF2-40B4-BE49-F238E27FC236}">
                <a16:creationId xmlns:a16="http://schemas.microsoft.com/office/drawing/2014/main" id="{602A462C-17D6-4A2A-8C91-F354F62FBF64}"/>
              </a:ext>
            </a:extLst>
          </p:cNvPr>
          <p:cNvPicPr>
            <a:picLocks noChangeAspect="1"/>
          </p:cNvPicPr>
          <p:nvPr/>
        </p:nvPicPr>
        <p:blipFill>
          <a:blip r:embed="rId2"/>
          <a:stretch>
            <a:fillRect/>
          </a:stretch>
        </p:blipFill>
        <p:spPr>
          <a:xfrm>
            <a:off x="854711" y="362458"/>
            <a:ext cx="4077713" cy="615958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30124"/>
            <a:ext cx="10972800" cy="974090"/>
          </a:xfrm>
          <a:prstGeom prst="rect">
            <a:avLst/>
          </a:prstGeom>
          <a:solidFill>
            <a:srgbClr val="5F3B95"/>
          </a:solidFill>
        </p:spPr>
        <p:txBody>
          <a:bodyPr vert="horz" wrap="square" lIns="0" tIns="5080" rIns="0" bIns="0" rtlCol="0">
            <a:spAutoFit/>
          </a:bodyPr>
          <a:lstStyle/>
          <a:p>
            <a:pPr>
              <a:lnSpc>
                <a:spcPct val="100000"/>
              </a:lnSpc>
              <a:spcBef>
                <a:spcPts val="40"/>
              </a:spcBef>
            </a:pPr>
            <a:endParaRPr sz="2900" dirty="0">
              <a:latin typeface="Times New Roman"/>
              <a:cs typeface="Times New Roman"/>
            </a:endParaRPr>
          </a:p>
          <a:p>
            <a:pPr marL="91440">
              <a:lnSpc>
                <a:spcPct val="100000"/>
              </a:lnSpc>
            </a:pPr>
            <a:r>
              <a:rPr dirty="0"/>
              <a:t>Error</a:t>
            </a:r>
            <a:r>
              <a:rPr spc="-25" dirty="0"/>
              <a:t> </a:t>
            </a:r>
            <a:r>
              <a:rPr spc="-5" dirty="0"/>
              <a:t>Budgets</a:t>
            </a:r>
          </a:p>
        </p:txBody>
      </p:sp>
      <p:sp>
        <p:nvSpPr>
          <p:cNvPr id="4" name="object 4"/>
          <p:cNvSpPr txBox="1"/>
          <p:nvPr/>
        </p:nvSpPr>
        <p:spPr>
          <a:xfrm>
            <a:off x="610616" y="6372402"/>
            <a:ext cx="1680845" cy="144780"/>
          </a:xfrm>
          <a:prstGeom prst="rect">
            <a:avLst/>
          </a:prstGeom>
        </p:spPr>
        <p:txBody>
          <a:bodyPr vert="horz" wrap="square" lIns="0" tIns="0" rIns="0" bIns="0" rtlCol="0">
            <a:spAutoFit/>
          </a:bodyPr>
          <a:lstStyle/>
          <a:p>
            <a:pPr marL="12700" marR="0" lvl="0" indent="0" algn="l" defTabSz="914400" rtl="0" eaLnBrk="1" fontAlgn="auto" latinLnBrk="0" hangingPunct="1">
              <a:lnSpc>
                <a:spcPts val="980"/>
              </a:lnSpc>
              <a:spcBef>
                <a:spcPts val="0"/>
              </a:spcBef>
              <a:spcAft>
                <a:spcPts val="0"/>
              </a:spcAft>
              <a:buClrTx/>
              <a:buSzTx/>
              <a:buFontTx/>
              <a:buNone/>
              <a:tabLst/>
              <a:defRPr/>
            </a:pPr>
            <a:r>
              <a:rPr kumimoji="0" sz="900" b="0" i="0" u="none" strike="noStrike" kern="1200" cap="none" spc="10" normalizeH="0" baseline="0" noProof="0" dirty="0">
                <a:ln>
                  <a:noFill/>
                </a:ln>
                <a:solidFill>
                  <a:srgbClr val="4B4B4B"/>
                </a:solidFill>
                <a:effectLst/>
                <a:uLnTx/>
                <a:uFillTx/>
                <a:latin typeface="Carlito"/>
                <a:ea typeface="+mn-ea"/>
                <a:cs typeface="Carlito"/>
              </a:rPr>
              <a:t>PROPRIETARY </a:t>
            </a:r>
            <a:r>
              <a:rPr kumimoji="0" sz="900" b="0" i="0" u="none" strike="noStrike" kern="1200" cap="none" spc="15" normalizeH="0" baseline="0" noProof="0" dirty="0">
                <a:ln>
                  <a:noFill/>
                </a:ln>
                <a:solidFill>
                  <a:srgbClr val="4B4B4B"/>
                </a:solidFill>
                <a:effectLst/>
                <a:uLnTx/>
                <a:uFillTx/>
                <a:latin typeface="Carlito"/>
                <a:ea typeface="+mn-ea"/>
                <a:cs typeface="Carlito"/>
              </a:rPr>
              <a:t>AND</a:t>
            </a:r>
            <a:r>
              <a:rPr kumimoji="0" sz="900" b="0" i="0" u="none" strike="noStrike" kern="1200" cap="none" spc="-20" normalizeH="0" baseline="0" noProof="0" dirty="0">
                <a:ln>
                  <a:noFill/>
                </a:ln>
                <a:solidFill>
                  <a:srgbClr val="4B4B4B"/>
                </a:solidFill>
                <a:effectLst/>
                <a:uLnTx/>
                <a:uFillTx/>
                <a:latin typeface="Carlito"/>
                <a:ea typeface="+mn-ea"/>
                <a:cs typeface="Carlito"/>
              </a:rPr>
              <a:t> </a:t>
            </a:r>
            <a:r>
              <a:rPr kumimoji="0" sz="900" b="0" i="0" u="none" strike="noStrike" kern="1200" cap="none" spc="15" normalizeH="0" baseline="0" noProof="0" dirty="0">
                <a:ln>
                  <a:noFill/>
                </a:ln>
                <a:solidFill>
                  <a:srgbClr val="4B4B4B"/>
                </a:solidFill>
                <a:effectLst/>
                <a:uLnTx/>
                <a:uFillTx/>
                <a:latin typeface="Carlito"/>
                <a:ea typeface="+mn-ea"/>
                <a:cs typeface="Carlito"/>
              </a:rPr>
              <a:t>CONFIDENTIAL</a:t>
            </a:r>
            <a:endParaRPr kumimoji="0" sz="9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1050" b="0" i="0" u="none" strike="noStrike" kern="1200" cap="none" spc="5" normalizeH="0" baseline="0" noProof="0" dirty="0">
                <a:ln>
                  <a:noFill/>
                </a:ln>
                <a:solidFill>
                  <a:srgbClr val="5F3B95"/>
                </a:solidFill>
                <a:effectLst/>
                <a:uLnTx/>
                <a:uFillTx/>
                <a:latin typeface="Carlito"/>
                <a:ea typeface="+mn-ea"/>
              </a:rPr>
              <a:pPr marL="38100" marR="0" lvl="0" indent="0" algn="l" defTabSz="914400" rtl="0" eaLnBrk="1" fontAlgn="auto" latinLnBrk="0" hangingPunct="1">
                <a:lnSpc>
                  <a:spcPts val="1110"/>
                </a:lnSpc>
                <a:spcBef>
                  <a:spcPts val="0"/>
                </a:spcBef>
                <a:spcAft>
                  <a:spcPts val="0"/>
                </a:spcAft>
                <a:buClrTx/>
                <a:buSzTx/>
                <a:buFontTx/>
                <a:buNone/>
                <a:tabLst/>
                <a:defRPr/>
              </a:pPr>
              <a:t>22</a:t>
            </a:fld>
            <a:endParaRPr kumimoji="0" sz="1050" b="0" i="0" u="none" strike="noStrike" kern="1200" cap="none" spc="5" normalizeH="0" baseline="0" noProof="0" dirty="0">
              <a:ln>
                <a:noFill/>
              </a:ln>
              <a:solidFill>
                <a:srgbClr val="5F3B95"/>
              </a:solidFill>
              <a:effectLst/>
              <a:uLnTx/>
              <a:uFillTx/>
              <a:latin typeface="Carlito"/>
              <a:ea typeface="+mn-ea"/>
            </a:endParaRPr>
          </a:p>
        </p:txBody>
      </p:sp>
      <p:sp>
        <p:nvSpPr>
          <p:cNvPr id="3" name="object 3"/>
          <p:cNvSpPr txBox="1"/>
          <p:nvPr/>
        </p:nvSpPr>
        <p:spPr>
          <a:xfrm>
            <a:off x="866140" y="1300797"/>
            <a:ext cx="10459720" cy="4719241"/>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20" normalizeH="0" baseline="0" noProof="0" dirty="0">
                <a:ln>
                  <a:noFill/>
                </a:ln>
                <a:solidFill>
                  <a:srgbClr val="FF575D"/>
                </a:solidFill>
                <a:effectLst/>
                <a:uLnTx/>
                <a:uFillTx/>
                <a:latin typeface="Arial"/>
                <a:ea typeface="+mn-ea"/>
                <a:cs typeface="Arial"/>
              </a:rPr>
              <a:t>"Ways </a:t>
            </a:r>
            <a:r>
              <a:rPr kumimoji="0" sz="2400" b="0" i="0" u="none" strike="noStrike" kern="1200" cap="none" spc="-5" normalizeH="0" baseline="0" noProof="0" dirty="0">
                <a:ln>
                  <a:noFill/>
                </a:ln>
                <a:solidFill>
                  <a:srgbClr val="FF575D"/>
                </a:solidFill>
                <a:effectLst/>
                <a:uLnTx/>
                <a:uFillTx/>
                <a:latin typeface="Arial"/>
                <a:ea typeface="+mn-ea"/>
                <a:cs typeface="Arial"/>
              </a:rPr>
              <a:t>in which things go wrong are special cases </a:t>
            </a:r>
            <a:r>
              <a:rPr kumimoji="0" sz="2400" b="0" i="0" u="none" strike="noStrike" kern="1200" cap="none" spc="0" normalizeH="0" baseline="0" noProof="0" dirty="0">
                <a:ln>
                  <a:noFill/>
                </a:ln>
                <a:solidFill>
                  <a:srgbClr val="FF575D"/>
                </a:solidFill>
                <a:effectLst/>
                <a:uLnTx/>
                <a:uFillTx/>
                <a:latin typeface="Arial"/>
                <a:ea typeface="+mn-ea"/>
                <a:cs typeface="Arial"/>
              </a:rPr>
              <a:t>of the </a:t>
            </a:r>
            <a:r>
              <a:rPr kumimoji="0" sz="2400" b="0" i="0" u="none" strike="noStrike" kern="1200" cap="none" spc="-5" normalizeH="0" baseline="0" noProof="0" dirty="0">
                <a:ln>
                  <a:noFill/>
                </a:ln>
                <a:solidFill>
                  <a:srgbClr val="FF575D"/>
                </a:solidFill>
                <a:effectLst/>
                <a:uLnTx/>
                <a:uFillTx/>
                <a:latin typeface="Arial"/>
                <a:ea typeface="+mn-ea"/>
                <a:cs typeface="Arial"/>
              </a:rPr>
              <a:t>ways in which things  </a:t>
            </a:r>
            <a:r>
              <a:rPr kumimoji="0" sz="2400" b="0" i="0" u="none" strike="noStrike" kern="1200" cap="none" spc="0" normalizeH="0" baseline="0" noProof="0" dirty="0">
                <a:ln>
                  <a:noFill/>
                </a:ln>
                <a:solidFill>
                  <a:srgbClr val="FF575D"/>
                </a:solidFill>
                <a:effectLst/>
                <a:uLnTx/>
                <a:uFillTx/>
                <a:latin typeface="Arial"/>
                <a:ea typeface="+mn-ea"/>
                <a:cs typeface="Arial"/>
              </a:rPr>
              <a:t>go</a:t>
            </a:r>
            <a:r>
              <a:rPr kumimoji="0" sz="2400" b="0" i="0" u="none" strike="noStrike" kern="1200" cap="none" spc="-15" normalizeH="0" baseline="0" noProof="0" dirty="0">
                <a:ln>
                  <a:noFill/>
                </a:ln>
                <a:solidFill>
                  <a:srgbClr val="FF575D"/>
                </a:solidFill>
                <a:effectLst/>
                <a:uLnTx/>
                <a:uFillTx/>
                <a:latin typeface="Arial"/>
                <a:ea typeface="+mn-ea"/>
                <a:cs typeface="Arial"/>
              </a:rPr>
              <a:t> </a:t>
            </a:r>
            <a:r>
              <a:rPr kumimoji="0" sz="2400" b="0" i="0" u="none" strike="noStrike" kern="1200" cap="none" spc="-5" normalizeH="0" baseline="0" noProof="0" dirty="0">
                <a:ln>
                  <a:noFill/>
                </a:ln>
                <a:solidFill>
                  <a:srgbClr val="FF575D"/>
                </a:solidFill>
                <a:effectLst/>
                <a:uLnTx/>
                <a:uFillTx/>
                <a:latin typeface="Arial"/>
                <a:ea typeface="+mn-ea"/>
                <a:cs typeface="Arial"/>
              </a:rPr>
              <a:t>right"</a:t>
            </a:r>
            <a:endParaRPr kumimoji="0" lang="en-US" sz="2400" b="0" i="0" u="none" strike="noStrike" kern="1200" cap="none" spc="-5" normalizeH="0" baseline="0" noProof="0" dirty="0">
              <a:ln>
                <a:noFill/>
              </a:ln>
              <a:solidFill>
                <a:srgbClr val="FF575D"/>
              </a:solidFill>
              <a:effectLst/>
              <a:uLnTx/>
              <a:uFillTx/>
              <a:latin typeface="Arial"/>
              <a:ea typeface="+mn-ea"/>
              <a:cs typeface="Arial"/>
            </a:endParaRPr>
          </a:p>
          <a:p>
            <a:pPr marL="12700" marR="5080" lvl="0" indent="0" algn="just" defTabSz="914400" rtl="0" eaLnBrk="1" fontAlgn="auto" latinLnBrk="0" hangingPunct="1">
              <a:lnSpc>
                <a:spcPct val="100000"/>
              </a:lnSpc>
              <a:spcBef>
                <a:spcPts val="10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342900" algn="just" defTabSz="914400" rtl="0" eaLnBrk="1" fontAlgn="auto" latinLnBrk="0" hangingPunct="1">
              <a:lnSpc>
                <a:spcPts val="1880"/>
              </a:lnSpc>
              <a:spcBef>
                <a:spcPts val="0"/>
              </a:spcBef>
              <a:spcAft>
                <a:spcPts val="0"/>
              </a:spcAft>
              <a:buClr>
                <a:srgbClr val="8B8B8B"/>
              </a:buClr>
              <a:buSzTx/>
              <a:buFontTx/>
              <a:buChar char="•"/>
              <a:tabLst>
                <a:tab pos="355600" algn="l"/>
              </a:tabLst>
              <a:defRPr/>
            </a:pPr>
            <a:r>
              <a:rPr kumimoji="0" sz="2100" b="0" i="0" u="none" strike="noStrike" kern="1200" cap="none" spc="-5" normalizeH="0" baseline="0" noProof="0" dirty="0">
                <a:ln>
                  <a:noFill/>
                </a:ln>
                <a:solidFill>
                  <a:srgbClr val="646464"/>
                </a:solidFill>
                <a:effectLst/>
                <a:uLnTx/>
                <a:uFillTx/>
                <a:latin typeface="Arial"/>
                <a:ea typeface="+mn-ea"/>
                <a:cs typeface="Arial"/>
              </a:rPr>
              <a:t>Error budgets enable teams </a:t>
            </a:r>
            <a:r>
              <a:rPr kumimoji="0" sz="2100" b="0" i="0" u="none" strike="noStrike" kern="1200" cap="none" spc="0" normalizeH="0" baseline="0" noProof="0" dirty="0">
                <a:ln>
                  <a:noFill/>
                </a:ln>
                <a:solidFill>
                  <a:srgbClr val="646464"/>
                </a:solidFill>
                <a:effectLst/>
                <a:uLnTx/>
                <a:uFillTx/>
                <a:latin typeface="Arial"/>
                <a:ea typeface="+mn-ea"/>
                <a:cs typeface="Arial"/>
              </a:rPr>
              <a:t>to make </a:t>
            </a:r>
            <a:r>
              <a:rPr kumimoji="0" sz="2100" b="0" i="0" u="none" strike="noStrike" kern="1200" cap="none" spc="-5" normalizeH="0" baseline="0" noProof="0" dirty="0">
                <a:ln>
                  <a:noFill/>
                </a:ln>
                <a:solidFill>
                  <a:srgbClr val="646464"/>
                </a:solidFill>
                <a:effectLst/>
                <a:uLnTx/>
                <a:uFillTx/>
                <a:latin typeface="Arial"/>
                <a:ea typeface="+mn-ea"/>
                <a:cs typeface="Arial"/>
              </a:rPr>
              <a:t>objective decisions regarding prioritization</a:t>
            </a:r>
            <a:r>
              <a:rPr kumimoji="0" sz="2100" b="0" i="0" u="none" strike="noStrike" kern="1200" cap="none" spc="-30" normalizeH="0" baseline="0" noProof="0" dirty="0">
                <a:ln>
                  <a:noFill/>
                </a:ln>
                <a:solidFill>
                  <a:srgbClr val="646464"/>
                </a:solidFill>
                <a:effectLst/>
                <a:uLnTx/>
                <a:uFillTx/>
                <a:latin typeface="Arial"/>
                <a:ea typeface="+mn-ea"/>
                <a:cs typeface="Arial"/>
              </a:rPr>
              <a:t> </a:t>
            </a:r>
            <a:r>
              <a:rPr kumimoji="0" sz="2100" b="0" i="0" u="none" strike="noStrike" kern="1200" cap="none" spc="0" normalizeH="0" baseline="0" noProof="0" dirty="0">
                <a:ln>
                  <a:noFill/>
                </a:ln>
                <a:solidFill>
                  <a:srgbClr val="646464"/>
                </a:solidFill>
                <a:effectLst/>
                <a:uLnTx/>
                <a:uFillTx/>
                <a:latin typeface="Arial"/>
                <a:ea typeface="+mn-ea"/>
                <a:cs typeface="Arial"/>
              </a:rPr>
              <a:t>of</a:t>
            </a:r>
            <a:endParaRPr kumimoji="0" sz="2100" b="0" i="0" u="none" strike="noStrike" kern="1200" cap="none" spc="0" normalizeH="0" baseline="0" noProof="0" dirty="0">
              <a:ln>
                <a:noFill/>
              </a:ln>
              <a:solidFill>
                <a:prstClr val="black"/>
              </a:solidFill>
              <a:effectLst/>
              <a:uLnTx/>
              <a:uFillTx/>
              <a:latin typeface="Arial"/>
              <a:ea typeface="+mn-ea"/>
              <a:cs typeface="Arial"/>
            </a:endParaRPr>
          </a:p>
          <a:p>
            <a:pPr marL="355600" marR="0" lvl="0" indent="0" algn="just" defTabSz="914400" rtl="0" eaLnBrk="1" fontAlgn="auto" latinLnBrk="0" hangingPunct="1">
              <a:lnSpc>
                <a:spcPct val="100000"/>
              </a:lnSpc>
              <a:spcBef>
                <a:spcPts val="0"/>
              </a:spcBef>
              <a:spcAft>
                <a:spcPts val="0"/>
              </a:spcAft>
              <a:buClrTx/>
              <a:buSzTx/>
              <a:buFontTx/>
              <a:buNone/>
              <a:tabLst/>
              <a:defRPr/>
            </a:pPr>
            <a:r>
              <a:rPr kumimoji="0" sz="2100" b="0" i="0" u="none" strike="noStrike" kern="1200" cap="none" spc="-5" normalizeH="0" baseline="0" noProof="0" dirty="0">
                <a:ln>
                  <a:noFill/>
                </a:ln>
                <a:solidFill>
                  <a:srgbClr val="646464"/>
                </a:solidFill>
                <a:effectLst/>
                <a:uLnTx/>
                <a:uFillTx/>
                <a:latin typeface="Arial"/>
                <a:ea typeface="+mn-ea"/>
                <a:cs typeface="Arial"/>
              </a:rPr>
              <a:t>features versus</a:t>
            </a:r>
            <a:r>
              <a:rPr kumimoji="0" sz="2100" b="0" i="0" u="none" strike="noStrike" kern="1200" cap="none" spc="5" normalizeH="0" baseline="0" noProof="0" dirty="0">
                <a:ln>
                  <a:noFill/>
                </a:ln>
                <a:solidFill>
                  <a:srgbClr val="646464"/>
                </a:solidFill>
                <a:effectLst/>
                <a:uLnTx/>
                <a:uFillTx/>
                <a:latin typeface="Arial"/>
                <a:ea typeface="+mn-ea"/>
                <a:cs typeface="Arial"/>
              </a:rPr>
              <a:t> </a:t>
            </a:r>
            <a:r>
              <a:rPr kumimoji="0" sz="2100" b="0" i="0" u="none" strike="noStrike" kern="1200" cap="none" spc="-15" normalizeH="0" baseline="0" noProof="0" dirty="0">
                <a:ln>
                  <a:noFill/>
                </a:ln>
                <a:solidFill>
                  <a:srgbClr val="646464"/>
                </a:solidFill>
                <a:effectLst/>
                <a:uLnTx/>
                <a:uFillTx/>
                <a:latin typeface="Arial"/>
                <a:ea typeface="+mn-ea"/>
                <a:cs typeface="Arial"/>
              </a:rPr>
              <a:t>reliability.</a:t>
            </a:r>
            <a:endParaRPr kumimoji="0" sz="2100" b="0" i="0" u="none" strike="noStrike" kern="1200" cap="none" spc="0" normalizeH="0" baseline="0" noProof="0" dirty="0">
              <a:ln>
                <a:noFill/>
              </a:ln>
              <a:solidFill>
                <a:prstClr val="black"/>
              </a:solidFill>
              <a:effectLst/>
              <a:uLnTx/>
              <a:uFillTx/>
              <a:latin typeface="Arial"/>
              <a:ea typeface="+mn-ea"/>
              <a:cs typeface="Arial"/>
            </a:endParaRPr>
          </a:p>
          <a:p>
            <a:pPr marL="355600" marR="357505" lvl="0" indent="-342900" algn="just" defTabSz="914400" rtl="0" eaLnBrk="1" fontAlgn="auto" latinLnBrk="0" hangingPunct="1">
              <a:lnSpc>
                <a:spcPct val="100000"/>
              </a:lnSpc>
              <a:spcBef>
                <a:spcPts val="1105"/>
              </a:spcBef>
              <a:spcAft>
                <a:spcPts val="0"/>
              </a:spcAft>
              <a:buClr>
                <a:srgbClr val="8B8B8B"/>
              </a:buClr>
              <a:buSzTx/>
              <a:buFontTx/>
              <a:buChar char="•"/>
              <a:tabLst>
                <a:tab pos="355600" algn="l"/>
              </a:tabLst>
              <a:defRPr/>
            </a:pPr>
            <a:r>
              <a:rPr kumimoji="0" sz="2100" b="0" i="0" u="none" strike="noStrike" kern="1200" cap="none" spc="-5" normalizeH="0" baseline="0" noProof="0" dirty="0">
                <a:ln>
                  <a:noFill/>
                </a:ln>
                <a:solidFill>
                  <a:srgbClr val="646464"/>
                </a:solidFill>
                <a:effectLst/>
                <a:uLnTx/>
                <a:uFillTx/>
                <a:latin typeface="Arial"/>
                <a:ea typeface="+mn-ea"/>
                <a:cs typeface="Arial"/>
              </a:rPr>
              <a:t>Given an availability target </a:t>
            </a:r>
            <a:r>
              <a:rPr kumimoji="0" sz="2100" b="0" i="0" u="none" strike="noStrike" kern="1200" cap="none" spc="0" normalizeH="0" baseline="0" noProof="0" dirty="0">
                <a:ln>
                  <a:noFill/>
                </a:ln>
                <a:solidFill>
                  <a:srgbClr val="646464"/>
                </a:solidFill>
                <a:effectLst/>
                <a:uLnTx/>
                <a:uFillTx/>
                <a:latin typeface="Arial"/>
                <a:ea typeface="+mn-ea"/>
                <a:cs typeface="Arial"/>
              </a:rPr>
              <a:t>the </a:t>
            </a:r>
            <a:r>
              <a:rPr kumimoji="0" sz="2100" b="0" i="0" u="none" strike="noStrike" kern="1200" cap="none" spc="-5" normalizeH="0" baseline="0" noProof="0" dirty="0">
                <a:ln>
                  <a:noFill/>
                </a:ln>
                <a:solidFill>
                  <a:srgbClr val="646464"/>
                </a:solidFill>
                <a:effectLst/>
                <a:uLnTx/>
                <a:uFillTx/>
                <a:latin typeface="Arial"/>
                <a:ea typeface="+mn-ea"/>
                <a:cs typeface="Arial"/>
              </a:rPr>
              <a:t>error budget defines </a:t>
            </a:r>
            <a:r>
              <a:rPr kumimoji="0" sz="2100" b="0" i="0" u="none" strike="noStrike" kern="1200" cap="none" spc="0" normalizeH="0" baseline="0" noProof="0" dirty="0">
                <a:ln>
                  <a:noFill/>
                </a:ln>
                <a:solidFill>
                  <a:srgbClr val="646464"/>
                </a:solidFill>
                <a:effectLst/>
                <a:uLnTx/>
                <a:uFillTx/>
                <a:latin typeface="Arial"/>
                <a:ea typeface="+mn-ea"/>
                <a:cs typeface="Arial"/>
              </a:rPr>
              <a:t>the </a:t>
            </a:r>
            <a:r>
              <a:rPr kumimoji="0" sz="2100" b="0" i="0" u="none" strike="noStrike" kern="1200" cap="none" spc="-5" normalizeH="0" baseline="0" noProof="0" dirty="0">
                <a:ln>
                  <a:noFill/>
                </a:ln>
                <a:solidFill>
                  <a:srgbClr val="646464"/>
                </a:solidFill>
                <a:effectLst/>
                <a:uLnTx/>
                <a:uFillTx/>
                <a:latin typeface="Arial"/>
                <a:ea typeface="+mn-ea"/>
                <a:cs typeface="Arial"/>
              </a:rPr>
              <a:t>tolerable amount </a:t>
            </a:r>
            <a:r>
              <a:rPr kumimoji="0" sz="2100" b="0" i="0" u="none" strike="noStrike" kern="1200" cap="none" spc="0" normalizeH="0" baseline="0" noProof="0" dirty="0">
                <a:ln>
                  <a:noFill/>
                </a:ln>
                <a:solidFill>
                  <a:srgbClr val="646464"/>
                </a:solidFill>
                <a:effectLst/>
                <a:uLnTx/>
                <a:uFillTx/>
                <a:latin typeface="Arial"/>
                <a:ea typeface="+mn-ea"/>
                <a:cs typeface="Arial"/>
              </a:rPr>
              <a:t>of </a:t>
            </a:r>
            <a:r>
              <a:rPr kumimoji="0" sz="2100" b="0" i="0" u="none" strike="noStrike" kern="1200" cap="none" spc="-5" normalizeH="0" baseline="0" noProof="0" dirty="0">
                <a:ln>
                  <a:noFill/>
                </a:ln>
                <a:solidFill>
                  <a:srgbClr val="646464"/>
                </a:solidFill>
                <a:effectLst/>
                <a:uLnTx/>
                <a:uFillTx/>
                <a:latin typeface="Arial"/>
                <a:ea typeface="+mn-ea"/>
                <a:cs typeface="Arial"/>
              </a:rPr>
              <a:t>service  </a:t>
            </a:r>
            <a:r>
              <a:rPr kumimoji="0" sz="2100" b="0" i="0" u="none" strike="noStrike" kern="1200" cap="none" spc="-15" normalizeH="0" baseline="0" noProof="0" dirty="0">
                <a:ln>
                  <a:noFill/>
                </a:ln>
                <a:solidFill>
                  <a:srgbClr val="646464"/>
                </a:solidFill>
                <a:effectLst/>
                <a:uLnTx/>
                <a:uFillTx/>
                <a:latin typeface="Arial"/>
                <a:ea typeface="+mn-ea"/>
                <a:cs typeface="Arial"/>
              </a:rPr>
              <a:t>unavailability. </a:t>
            </a:r>
            <a:r>
              <a:rPr kumimoji="0" lang="en-US" sz="2100" b="0" i="0" u="none" strike="noStrike" kern="1200" cap="none" spc="0" normalizeH="0" baseline="0" noProof="0" dirty="0">
                <a:ln>
                  <a:noFill/>
                </a:ln>
                <a:solidFill>
                  <a:srgbClr val="646464"/>
                </a:solidFill>
                <a:effectLst/>
                <a:uLnTx/>
                <a:uFillTx/>
                <a:latin typeface="Arial"/>
                <a:ea typeface="+mn-ea"/>
                <a:cs typeface="Arial"/>
              </a:rPr>
              <a:t>i.e.,</a:t>
            </a:r>
            <a:r>
              <a:rPr kumimoji="0" sz="2100" b="0" i="0" u="none" strike="noStrike" kern="1200" cap="none" spc="0" normalizeH="0" baseline="0" noProof="0" dirty="0">
                <a:ln>
                  <a:noFill/>
                </a:ln>
                <a:solidFill>
                  <a:srgbClr val="646464"/>
                </a:solidFill>
                <a:effectLst/>
                <a:uLnTx/>
                <a:uFillTx/>
                <a:latin typeface="Arial"/>
                <a:ea typeface="+mn-ea"/>
                <a:cs typeface="Arial"/>
              </a:rPr>
              <a:t> </a:t>
            </a:r>
            <a:r>
              <a:rPr kumimoji="0" sz="2100" b="0" i="0" u="none" strike="noStrike" kern="1200" cap="none" spc="-5" normalizeH="0" baseline="0" noProof="0" dirty="0">
                <a:ln>
                  <a:noFill/>
                </a:ln>
                <a:solidFill>
                  <a:srgbClr val="646464"/>
                </a:solidFill>
                <a:effectLst/>
                <a:uLnTx/>
                <a:uFillTx/>
                <a:latin typeface="Arial"/>
                <a:ea typeface="+mn-ea"/>
                <a:cs typeface="Arial"/>
              </a:rPr>
              <a:t>99.99% availability </a:t>
            </a:r>
            <a:r>
              <a:rPr kumimoji="0" sz="2100" b="0" i="0" u="none" strike="noStrike" kern="1200" cap="none" spc="0" normalizeH="0" baseline="0" noProof="0" dirty="0">
                <a:ln>
                  <a:noFill/>
                </a:ln>
                <a:solidFill>
                  <a:srgbClr val="646464"/>
                </a:solidFill>
                <a:effectLst/>
                <a:uLnTx/>
                <a:uFillTx/>
                <a:latin typeface="Arial"/>
                <a:ea typeface="+mn-ea"/>
                <a:cs typeface="Arial"/>
              </a:rPr>
              <a:t>=&gt; </a:t>
            </a:r>
            <a:r>
              <a:rPr kumimoji="0" sz="2100" b="0" i="0" u="none" strike="noStrike" kern="1200" cap="none" spc="-5" normalizeH="0" baseline="0" noProof="0" dirty="0">
                <a:ln>
                  <a:noFill/>
                </a:ln>
                <a:solidFill>
                  <a:srgbClr val="646464"/>
                </a:solidFill>
                <a:effectLst/>
                <a:uLnTx/>
                <a:uFillTx/>
                <a:latin typeface="Arial"/>
                <a:ea typeface="+mn-ea"/>
                <a:cs typeface="Arial"/>
              </a:rPr>
              <a:t>0.01% unavailability or 12.96 minutes per  quarter</a:t>
            </a:r>
            <a:endParaRPr kumimoji="0" sz="21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3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100" b="0" i="0" u="heavy" strike="noStrike" kern="1200" cap="none" spc="-5" normalizeH="0" baseline="0" noProof="0" dirty="0">
                <a:ln>
                  <a:noFill/>
                </a:ln>
                <a:solidFill>
                  <a:srgbClr val="1FA0C3"/>
                </a:solidFill>
                <a:effectLst/>
                <a:uLnTx/>
                <a:uFill>
                  <a:solidFill>
                    <a:srgbClr val="1FA0C3"/>
                  </a:solidFill>
                </a:uFill>
                <a:latin typeface="Arial"/>
                <a:ea typeface="+mn-ea"/>
                <a:cs typeface="Arial"/>
                <a:hlinkClick r:id="rId2"/>
              </a:rPr>
              <a:t>https://landing.google.com/sre/sre-book/chapters/availability-table/</a:t>
            </a:r>
            <a:endParaRPr kumimoji="0" sz="21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3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100" b="0" i="0" u="heavy" strike="noStrike" kern="1200" cap="none" spc="-5" normalizeH="0" baseline="0" noProof="0" dirty="0">
                <a:ln>
                  <a:noFill/>
                </a:ln>
                <a:solidFill>
                  <a:srgbClr val="1FA0C3"/>
                </a:solidFill>
                <a:effectLst/>
                <a:uLnTx/>
                <a:uFill>
                  <a:solidFill>
                    <a:srgbClr val="1FA0C3"/>
                  </a:solidFill>
                </a:uFill>
                <a:latin typeface="Arial"/>
                <a:ea typeface="+mn-ea"/>
                <a:cs typeface="Arial"/>
                <a:hlinkClick r:id="rId3"/>
              </a:rPr>
              <a:t>https://landing.google.com/sre/workbook/chapters/error-budget-policy/</a:t>
            </a:r>
            <a:endParaRPr kumimoji="0" sz="2100" b="0" i="0" u="none" strike="noStrike" kern="1200" cap="none" spc="0" normalizeH="0" baseline="0" noProof="0" dirty="0">
              <a:ln>
                <a:noFill/>
              </a:ln>
              <a:solidFill>
                <a:prstClr val="black"/>
              </a:solidFill>
              <a:effectLst/>
              <a:uLnTx/>
              <a:uFillTx/>
              <a:latin typeface="Arial"/>
              <a:ea typeface="+mn-ea"/>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30124"/>
            <a:ext cx="10972800" cy="974090"/>
          </a:xfrm>
          <a:prstGeom prst="rect">
            <a:avLst/>
          </a:prstGeom>
          <a:solidFill>
            <a:srgbClr val="5F3B95"/>
          </a:solidFill>
        </p:spPr>
        <p:txBody>
          <a:bodyPr vert="horz" wrap="square" lIns="0" tIns="5080" rIns="0" bIns="0" rtlCol="0">
            <a:spAutoFit/>
          </a:bodyPr>
          <a:lstStyle/>
          <a:p>
            <a:pPr>
              <a:lnSpc>
                <a:spcPct val="100000"/>
              </a:lnSpc>
              <a:spcBef>
                <a:spcPts val="40"/>
              </a:spcBef>
            </a:pPr>
            <a:endParaRPr sz="2900">
              <a:latin typeface="Times New Roman"/>
              <a:cs typeface="Times New Roman"/>
            </a:endParaRPr>
          </a:p>
          <a:p>
            <a:pPr marL="91440">
              <a:lnSpc>
                <a:spcPct val="100000"/>
              </a:lnSpc>
            </a:pPr>
            <a:r>
              <a:rPr spc="-5" dirty="0"/>
              <a:t>Being Agile </a:t>
            </a:r>
            <a:r>
              <a:rPr dirty="0"/>
              <a:t>with</a:t>
            </a:r>
            <a:r>
              <a:rPr spc="-200" dirty="0"/>
              <a:t> </a:t>
            </a:r>
            <a:r>
              <a:rPr dirty="0"/>
              <a:t>SLOs</a:t>
            </a:r>
          </a:p>
        </p:txBody>
      </p:sp>
      <p:sp>
        <p:nvSpPr>
          <p:cNvPr id="4" name="object 4"/>
          <p:cNvSpPr txBox="1"/>
          <p:nvPr/>
        </p:nvSpPr>
        <p:spPr>
          <a:xfrm>
            <a:off x="610616" y="6372402"/>
            <a:ext cx="1680845" cy="144780"/>
          </a:xfrm>
          <a:prstGeom prst="rect">
            <a:avLst/>
          </a:prstGeom>
        </p:spPr>
        <p:txBody>
          <a:bodyPr vert="horz" wrap="square" lIns="0" tIns="0" rIns="0" bIns="0" rtlCol="0">
            <a:spAutoFit/>
          </a:bodyPr>
          <a:lstStyle/>
          <a:p>
            <a:pPr marL="12700" marR="0" lvl="0" indent="0" algn="l" defTabSz="914400" rtl="0" eaLnBrk="1" fontAlgn="auto" latinLnBrk="0" hangingPunct="1">
              <a:lnSpc>
                <a:spcPts val="980"/>
              </a:lnSpc>
              <a:spcBef>
                <a:spcPts val="0"/>
              </a:spcBef>
              <a:spcAft>
                <a:spcPts val="0"/>
              </a:spcAft>
              <a:buClrTx/>
              <a:buSzTx/>
              <a:buFontTx/>
              <a:buNone/>
              <a:tabLst/>
              <a:defRPr/>
            </a:pPr>
            <a:r>
              <a:rPr kumimoji="0" sz="900" b="0" i="0" u="none" strike="noStrike" kern="1200" cap="none" spc="10" normalizeH="0" baseline="0" noProof="0" dirty="0">
                <a:ln>
                  <a:noFill/>
                </a:ln>
                <a:solidFill>
                  <a:srgbClr val="4B4B4B"/>
                </a:solidFill>
                <a:effectLst/>
                <a:uLnTx/>
                <a:uFillTx/>
                <a:latin typeface="Carlito"/>
                <a:ea typeface="+mn-ea"/>
                <a:cs typeface="Carlito"/>
              </a:rPr>
              <a:t>PROPRIETARY </a:t>
            </a:r>
            <a:r>
              <a:rPr kumimoji="0" sz="900" b="0" i="0" u="none" strike="noStrike" kern="1200" cap="none" spc="15" normalizeH="0" baseline="0" noProof="0" dirty="0">
                <a:ln>
                  <a:noFill/>
                </a:ln>
                <a:solidFill>
                  <a:srgbClr val="4B4B4B"/>
                </a:solidFill>
                <a:effectLst/>
                <a:uLnTx/>
                <a:uFillTx/>
                <a:latin typeface="Carlito"/>
                <a:ea typeface="+mn-ea"/>
                <a:cs typeface="Carlito"/>
              </a:rPr>
              <a:t>AND</a:t>
            </a:r>
            <a:r>
              <a:rPr kumimoji="0" sz="900" b="0" i="0" u="none" strike="noStrike" kern="1200" cap="none" spc="-20" normalizeH="0" baseline="0" noProof="0" dirty="0">
                <a:ln>
                  <a:noFill/>
                </a:ln>
                <a:solidFill>
                  <a:srgbClr val="4B4B4B"/>
                </a:solidFill>
                <a:effectLst/>
                <a:uLnTx/>
                <a:uFillTx/>
                <a:latin typeface="Carlito"/>
                <a:ea typeface="+mn-ea"/>
                <a:cs typeface="Carlito"/>
              </a:rPr>
              <a:t> </a:t>
            </a:r>
            <a:r>
              <a:rPr kumimoji="0" sz="900" b="0" i="0" u="none" strike="noStrike" kern="1200" cap="none" spc="15" normalizeH="0" baseline="0" noProof="0" dirty="0">
                <a:ln>
                  <a:noFill/>
                </a:ln>
                <a:solidFill>
                  <a:srgbClr val="4B4B4B"/>
                </a:solidFill>
                <a:effectLst/>
                <a:uLnTx/>
                <a:uFillTx/>
                <a:latin typeface="Carlito"/>
                <a:ea typeface="+mn-ea"/>
                <a:cs typeface="Carlito"/>
              </a:rPr>
              <a:t>CONFIDENTIAL</a:t>
            </a:r>
            <a:endParaRPr kumimoji="0" sz="900" b="0" i="0" u="none" strike="noStrike" kern="1200" cap="none" spc="0" normalizeH="0" baseline="0" noProof="0">
              <a:ln>
                <a:noFill/>
              </a:ln>
              <a:solidFill>
                <a:prstClr val="black"/>
              </a:solidFill>
              <a:effectLst/>
              <a:uLnTx/>
              <a:uFillTx/>
              <a:latin typeface="Carlito"/>
              <a:ea typeface="+mn-ea"/>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1050" b="0" i="0" u="none" strike="noStrike" kern="1200" cap="none" spc="5" normalizeH="0" baseline="0" noProof="0" dirty="0">
                <a:ln>
                  <a:noFill/>
                </a:ln>
                <a:solidFill>
                  <a:srgbClr val="5F3B95"/>
                </a:solidFill>
                <a:effectLst/>
                <a:uLnTx/>
                <a:uFillTx/>
                <a:latin typeface="Carlito"/>
                <a:ea typeface="+mn-ea"/>
              </a:rPr>
              <a:pPr marL="38100" marR="0" lvl="0" indent="0" algn="l" defTabSz="914400" rtl="0" eaLnBrk="1" fontAlgn="auto" latinLnBrk="0" hangingPunct="1">
                <a:lnSpc>
                  <a:spcPts val="1110"/>
                </a:lnSpc>
                <a:spcBef>
                  <a:spcPts val="0"/>
                </a:spcBef>
                <a:spcAft>
                  <a:spcPts val="0"/>
                </a:spcAft>
                <a:buClrTx/>
                <a:buSzTx/>
                <a:buFontTx/>
                <a:buNone/>
                <a:tabLst/>
                <a:defRPr/>
              </a:pPr>
              <a:t>23</a:t>
            </a:fld>
            <a:endParaRPr kumimoji="0" sz="1050" b="0" i="0" u="none" strike="noStrike" kern="1200" cap="none" spc="5" normalizeH="0" baseline="0" noProof="0" dirty="0">
              <a:ln>
                <a:noFill/>
              </a:ln>
              <a:solidFill>
                <a:srgbClr val="5F3B95"/>
              </a:solidFill>
              <a:effectLst/>
              <a:uLnTx/>
              <a:uFillTx/>
              <a:latin typeface="Carlito"/>
              <a:ea typeface="+mn-ea"/>
            </a:endParaRPr>
          </a:p>
        </p:txBody>
      </p:sp>
      <p:sp>
        <p:nvSpPr>
          <p:cNvPr id="3" name="object 3"/>
          <p:cNvSpPr txBox="1"/>
          <p:nvPr/>
        </p:nvSpPr>
        <p:spPr>
          <a:xfrm>
            <a:off x="688340" y="1489328"/>
            <a:ext cx="10516235" cy="2499995"/>
          </a:xfrm>
          <a:prstGeom prst="rect">
            <a:avLst/>
          </a:prstGeom>
        </p:spPr>
        <p:txBody>
          <a:bodyPr vert="horz" wrap="square" lIns="0" tIns="12700" rIns="0" bIns="0" rtlCol="0">
            <a:spAutoFit/>
          </a:bodyPr>
          <a:lstStyle/>
          <a:p>
            <a:pPr marL="355600" marR="241935" lvl="0" indent="-342900" algn="just" defTabSz="914400" rtl="0" eaLnBrk="1" fontAlgn="auto" latinLnBrk="0" hangingPunct="1">
              <a:lnSpc>
                <a:spcPct val="100000"/>
              </a:lnSpc>
              <a:spcBef>
                <a:spcPts val="100"/>
              </a:spcBef>
              <a:spcAft>
                <a:spcPts val="0"/>
              </a:spcAft>
              <a:buClr>
                <a:srgbClr val="8B8B8B"/>
              </a:buClr>
              <a:buSzTx/>
              <a:buFontTx/>
              <a:buChar char="•"/>
              <a:tabLst>
                <a:tab pos="354965" algn="l"/>
                <a:tab pos="355600" algn="l"/>
              </a:tabLst>
              <a:defRPr/>
            </a:pPr>
            <a:r>
              <a:rPr kumimoji="0" sz="2400" b="0" i="0" u="none" strike="noStrike" kern="1200" cap="none" spc="-10" normalizeH="0" baseline="0" noProof="0" dirty="0">
                <a:ln>
                  <a:noFill/>
                </a:ln>
                <a:solidFill>
                  <a:srgbClr val="FF575D"/>
                </a:solidFill>
                <a:effectLst/>
                <a:uLnTx/>
                <a:uFillTx/>
                <a:latin typeface="Arial"/>
                <a:ea typeface="+mn-ea"/>
                <a:cs typeface="Arial"/>
              </a:rPr>
              <a:t>Transparency </a:t>
            </a:r>
            <a:r>
              <a:rPr kumimoji="0" sz="2400" b="0" i="0" u="none" strike="noStrike" kern="1200" cap="none" spc="0" normalizeH="0" baseline="0" noProof="0" dirty="0">
                <a:ln>
                  <a:noFill/>
                </a:ln>
                <a:solidFill>
                  <a:srgbClr val="FF575D"/>
                </a:solidFill>
                <a:effectLst/>
                <a:uLnTx/>
                <a:uFillTx/>
                <a:latin typeface="Arial"/>
                <a:ea typeface="+mn-ea"/>
                <a:cs typeface="Arial"/>
              </a:rPr>
              <a:t>- the </a:t>
            </a:r>
            <a:r>
              <a:rPr kumimoji="0" sz="2400" b="0" i="0" u="none" strike="noStrike" kern="1200" cap="none" spc="-5" normalizeH="0" baseline="0" noProof="0" dirty="0">
                <a:ln>
                  <a:noFill/>
                </a:ln>
                <a:solidFill>
                  <a:srgbClr val="FF575D"/>
                </a:solidFill>
                <a:effectLst/>
                <a:uLnTx/>
                <a:uFillTx/>
                <a:latin typeface="Arial"/>
                <a:ea typeface="+mn-ea"/>
                <a:cs typeface="Arial"/>
              </a:rPr>
              <a:t>SLO and error budget policies along with all other  </a:t>
            </a:r>
            <a:r>
              <a:rPr kumimoji="0" sz="2400" b="0" i="0" u="none" strike="noStrike" kern="1200" cap="none" spc="0" normalizeH="0" baseline="0" noProof="0" dirty="0">
                <a:ln>
                  <a:noFill/>
                </a:ln>
                <a:solidFill>
                  <a:srgbClr val="FF575D"/>
                </a:solidFill>
                <a:effectLst/>
                <a:uLnTx/>
                <a:uFillTx/>
                <a:latin typeface="Arial"/>
                <a:ea typeface="+mn-ea"/>
                <a:cs typeface="Arial"/>
              </a:rPr>
              <a:t>relevant material should be made </a:t>
            </a:r>
            <a:r>
              <a:rPr kumimoji="0" sz="2400" b="0" i="0" u="none" strike="noStrike" kern="1200" cap="none" spc="-5" normalizeH="0" baseline="0" noProof="0" dirty="0">
                <a:ln>
                  <a:noFill/>
                </a:ln>
                <a:solidFill>
                  <a:srgbClr val="FF575D"/>
                </a:solidFill>
                <a:effectLst/>
                <a:uLnTx/>
                <a:uFillTx/>
                <a:latin typeface="Arial"/>
                <a:ea typeface="+mn-ea"/>
                <a:cs typeface="Arial"/>
              </a:rPr>
              <a:t>available </a:t>
            </a:r>
            <a:r>
              <a:rPr kumimoji="0" sz="2400" b="0" i="0" u="none" strike="noStrike" kern="1200" cap="none" spc="0" normalizeH="0" baseline="0" noProof="0" dirty="0">
                <a:ln>
                  <a:noFill/>
                </a:ln>
                <a:solidFill>
                  <a:srgbClr val="FF575D"/>
                </a:solidFill>
                <a:effectLst/>
                <a:uLnTx/>
                <a:uFillTx/>
                <a:latin typeface="Arial"/>
                <a:ea typeface="+mn-ea"/>
                <a:cs typeface="Arial"/>
              </a:rPr>
              <a:t>to the team </a:t>
            </a:r>
            <a:r>
              <a:rPr kumimoji="0" sz="2400" b="0" i="0" u="none" strike="noStrike" kern="1200" cap="none" spc="-5" normalizeH="0" baseline="0" noProof="0" dirty="0">
                <a:ln>
                  <a:noFill/>
                </a:ln>
                <a:solidFill>
                  <a:srgbClr val="FF575D"/>
                </a:solidFill>
                <a:effectLst/>
                <a:uLnTx/>
                <a:uFillTx/>
                <a:latin typeface="Arial"/>
                <a:ea typeface="+mn-ea"/>
                <a:cs typeface="Arial"/>
              </a:rPr>
              <a:t>and </a:t>
            </a:r>
            <a:r>
              <a:rPr kumimoji="0" sz="2400" b="0" i="0" u="none" strike="noStrike" kern="1200" cap="none" spc="0" normalizeH="0" baseline="0" noProof="0" dirty="0">
                <a:ln>
                  <a:noFill/>
                </a:ln>
                <a:solidFill>
                  <a:srgbClr val="FF575D"/>
                </a:solidFill>
                <a:effectLst/>
                <a:uLnTx/>
                <a:uFillTx/>
                <a:latin typeface="Arial"/>
                <a:ea typeface="+mn-ea"/>
                <a:cs typeface="Arial"/>
              </a:rPr>
              <a:t>stake</a:t>
            </a:r>
            <a:r>
              <a:rPr kumimoji="0" sz="2400" b="0" i="0" u="none" strike="noStrike" kern="1200" cap="none" spc="80" normalizeH="0" baseline="0" noProof="0" dirty="0">
                <a:ln>
                  <a:noFill/>
                </a:ln>
                <a:solidFill>
                  <a:srgbClr val="FF575D"/>
                </a:solidFill>
                <a:effectLst/>
                <a:uLnTx/>
                <a:uFillTx/>
                <a:latin typeface="Arial"/>
                <a:ea typeface="+mn-ea"/>
                <a:cs typeface="Arial"/>
              </a:rPr>
              <a:t> </a:t>
            </a:r>
            <a:r>
              <a:rPr kumimoji="0" sz="2400" b="0" i="0" u="none" strike="noStrike" kern="1200" cap="none" spc="-5" normalizeH="0" baseline="0" noProof="0" dirty="0">
                <a:ln>
                  <a:noFill/>
                </a:ln>
                <a:solidFill>
                  <a:srgbClr val="FF575D"/>
                </a:solidFill>
                <a:effectLst/>
                <a:uLnTx/>
                <a:uFillTx/>
                <a:latin typeface="Arial"/>
                <a:ea typeface="+mn-ea"/>
                <a:cs typeface="Arial"/>
              </a:rPr>
              <a:t>holders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5080" lvl="0" indent="-342900" algn="just" defTabSz="914400" rtl="0" eaLnBrk="1" fontAlgn="auto" latinLnBrk="0" hangingPunct="1">
              <a:lnSpc>
                <a:spcPct val="100000"/>
              </a:lnSpc>
              <a:spcBef>
                <a:spcPts val="1095"/>
              </a:spcBef>
              <a:spcAft>
                <a:spcPts val="0"/>
              </a:spcAft>
              <a:buClr>
                <a:srgbClr val="8B8B8B"/>
              </a:buClr>
              <a:buSzTx/>
              <a:buFontTx/>
              <a:buChar char="•"/>
              <a:tabLst>
                <a:tab pos="354965" algn="l"/>
                <a:tab pos="355600" algn="l"/>
              </a:tabLst>
              <a:defRPr/>
            </a:pPr>
            <a:r>
              <a:rPr kumimoji="0" sz="2400" b="0" i="0" u="none" strike="noStrike" kern="1200" cap="none" spc="0" normalizeH="0" baseline="0" noProof="0" dirty="0">
                <a:ln>
                  <a:noFill/>
                </a:ln>
                <a:solidFill>
                  <a:srgbClr val="FF575D"/>
                </a:solidFill>
                <a:effectLst/>
                <a:uLnTx/>
                <a:uFillTx/>
                <a:latin typeface="Arial"/>
                <a:ea typeface="+mn-ea"/>
                <a:cs typeface="Arial"/>
              </a:rPr>
              <a:t>Inspection - the team </a:t>
            </a:r>
            <a:r>
              <a:rPr kumimoji="0" sz="2400" b="0" i="0" u="none" strike="noStrike" kern="1200" cap="none" spc="-5" normalizeH="0" baseline="0" noProof="0" dirty="0">
                <a:ln>
                  <a:noFill/>
                </a:ln>
                <a:solidFill>
                  <a:srgbClr val="FF575D"/>
                </a:solidFill>
                <a:effectLst/>
                <a:uLnTx/>
                <a:uFillTx/>
                <a:latin typeface="Arial"/>
                <a:ea typeface="+mn-ea"/>
                <a:cs typeface="Arial"/>
              </a:rPr>
              <a:t>should regularly review and analyze </a:t>
            </a:r>
            <a:r>
              <a:rPr kumimoji="0" sz="2400" b="0" i="0" u="none" strike="noStrike" kern="1200" cap="none" spc="0" normalizeH="0" baseline="0" noProof="0" dirty="0">
                <a:ln>
                  <a:noFill/>
                </a:ln>
                <a:solidFill>
                  <a:srgbClr val="FF575D"/>
                </a:solidFill>
                <a:effectLst/>
                <a:uLnTx/>
                <a:uFillTx/>
                <a:latin typeface="Arial"/>
                <a:ea typeface="+mn-ea"/>
                <a:cs typeface="Arial"/>
              </a:rPr>
              <a:t>the </a:t>
            </a:r>
            <a:r>
              <a:rPr kumimoji="0" sz="2400" b="0" i="0" u="none" strike="noStrike" kern="1200" cap="none" spc="-10" normalizeH="0" baseline="0" noProof="0" dirty="0">
                <a:ln>
                  <a:noFill/>
                </a:ln>
                <a:solidFill>
                  <a:srgbClr val="FF575D"/>
                </a:solidFill>
                <a:effectLst/>
                <a:uLnTx/>
                <a:uFillTx/>
                <a:latin typeface="Arial"/>
                <a:ea typeface="+mn-ea"/>
                <a:cs typeface="Arial"/>
              </a:rPr>
              <a:t>effectiveness  </a:t>
            </a:r>
            <a:r>
              <a:rPr kumimoji="0" sz="2400" b="0" i="0" u="none" strike="noStrike" kern="1200" cap="none" spc="-5" normalizeH="0" baseline="0" noProof="0" dirty="0">
                <a:ln>
                  <a:noFill/>
                </a:ln>
                <a:solidFill>
                  <a:srgbClr val="FF575D"/>
                </a:solidFill>
                <a:effectLst/>
                <a:uLnTx/>
                <a:uFillTx/>
                <a:latin typeface="Arial"/>
                <a:ea typeface="+mn-ea"/>
                <a:cs typeface="Arial"/>
              </a:rPr>
              <a:t>and relevancy </a:t>
            </a:r>
            <a:r>
              <a:rPr kumimoji="0" sz="2400" b="0" i="0" u="none" strike="noStrike" kern="1200" cap="none" spc="0" normalizeH="0" baseline="0" noProof="0" dirty="0">
                <a:ln>
                  <a:noFill/>
                </a:ln>
                <a:solidFill>
                  <a:srgbClr val="FF575D"/>
                </a:solidFill>
                <a:effectLst/>
                <a:uLnTx/>
                <a:uFillTx/>
                <a:latin typeface="Arial"/>
                <a:ea typeface="+mn-ea"/>
                <a:cs typeface="Arial"/>
              </a:rPr>
              <a:t>of the</a:t>
            </a:r>
            <a:r>
              <a:rPr kumimoji="0" sz="2400" b="0" i="0" u="none" strike="noStrike" kern="1200" cap="none" spc="35" normalizeH="0" baseline="0" noProof="0" dirty="0">
                <a:ln>
                  <a:noFill/>
                </a:ln>
                <a:solidFill>
                  <a:srgbClr val="FF575D"/>
                </a:solidFill>
                <a:effectLst/>
                <a:uLnTx/>
                <a:uFillTx/>
                <a:latin typeface="Arial"/>
                <a:ea typeface="+mn-ea"/>
                <a:cs typeface="Arial"/>
              </a:rPr>
              <a:t> </a:t>
            </a:r>
            <a:r>
              <a:rPr kumimoji="0" sz="2400" b="0" i="0" u="none" strike="noStrike" kern="1200" cap="none" spc="-5" normalizeH="0" baseline="0" noProof="0" dirty="0">
                <a:ln>
                  <a:noFill/>
                </a:ln>
                <a:solidFill>
                  <a:srgbClr val="FF575D"/>
                </a:solidFill>
                <a:effectLst/>
                <a:uLnTx/>
                <a:uFillTx/>
                <a:latin typeface="Arial"/>
                <a:ea typeface="+mn-ea"/>
                <a:cs typeface="Arial"/>
              </a:rPr>
              <a:t>policies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355600" marR="817244" lvl="0" indent="-342900" algn="just" defTabSz="914400" rtl="0" eaLnBrk="1" fontAlgn="auto" latinLnBrk="0" hangingPunct="1">
              <a:lnSpc>
                <a:spcPct val="100000"/>
              </a:lnSpc>
              <a:spcBef>
                <a:spcPts val="1105"/>
              </a:spcBef>
              <a:spcAft>
                <a:spcPts val="0"/>
              </a:spcAft>
              <a:buClr>
                <a:srgbClr val="8B8B8B"/>
              </a:buClr>
              <a:buSzTx/>
              <a:buFontTx/>
              <a:buChar char="•"/>
              <a:tabLst>
                <a:tab pos="354965" algn="l"/>
                <a:tab pos="355600" algn="l"/>
              </a:tabLst>
              <a:defRPr/>
            </a:pPr>
            <a:r>
              <a:rPr kumimoji="0" sz="2400" b="0" i="0" u="none" strike="noStrike" kern="1200" cap="none" spc="-5" normalizeH="0" baseline="0" noProof="0" dirty="0">
                <a:ln>
                  <a:noFill/>
                </a:ln>
                <a:solidFill>
                  <a:srgbClr val="FF575D"/>
                </a:solidFill>
                <a:effectLst/>
                <a:uLnTx/>
                <a:uFillTx/>
                <a:latin typeface="Arial"/>
                <a:ea typeface="+mn-ea"/>
                <a:cs typeface="Arial"/>
              </a:rPr>
              <a:t>Adaptation </a:t>
            </a:r>
            <a:r>
              <a:rPr kumimoji="0" sz="2400" b="0" i="0" u="none" strike="noStrike" kern="1200" cap="none" spc="0" normalizeH="0" baseline="0" noProof="0" dirty="0">
                <a:ln>
                  <a:noFill/>
                </a:ln>
                <a:solidFill>
                  <a:srgbClr val="FF575D"/>
                </a:solidFill>
                <a:effectLst/>
                <a:uLnTx/>
                <a:uFillTx/>
                <a:latin typeface="Arial"/>
                <a:ea typeface="+mn-ea"/>
                <a:cs typeface="Arial"/>
              </a:rPr>
              <a:t>- The team </a:t>
            </a:r>
            <a:r>
              <a:rPr kumimoji="0" sz="2400" b="0" i="0" u="none" strike="noStrike" kern="1200" cap="none" spc="-5" normalizeH="0" baseline="0" noProof="0" dirty="0">
                <a:ln>
                  <a:noFill/>
                </a:ln>
                <a:solidFill>
                  <a:srgbClr val="FF575D"/>
                </a:solidFill>
                <a:effectLst/>
                <a:uLnTx/>
                <a:uFillTx/>
                <a:latin typeface="Arial"/>
                <a:ea typeface="+mn-ea"/>
                <a:cs typeface="Arial"/>
              </a:rPr>
              <a:t>should be willing </a:t>
            </a:r>
            <a:r>
              <a:rPr kumimoji="0" sz="2400" b="0" i="0" u="none" strike="noStrike" kern="1200" cap="none" spc="0" normalizeH="0" baseline="0" noProof="0" dirty="0">
                <a:ln>
                  <a:noFill/>
                </a:ln>
                <a:solidFill>
                  <a:srgbClr val="FF575D"/>
                </a:solidFill>
                <a:effectLst/>
                <a:uLnTx/>
                <a:uFillTx/>
                <a:latin typeface="Arial"/>
                <a:ea typeface="+mn-ea"/>
                <a:cs typeface="Arial"/>
              </a:rPr>
              <a:t>to </a:t>
            </a:r>
            <a:r>
              <a:rPr kumimoji="0" sz="2400" b="0" i="0" u="none" strike="noStrike" kern="1200" cap="none" spc="-5" normalizeH="0" baseline="0" noProof="0" dirty="0">
                <a:ln>
                  <a:noFill/>
                </a:ln>
                <a:solidFill>
                  <a:srgbClr val="FF575D"/>
                </a:solidFill>
                <a:effectLst/>
                <a:uLnTx/>
                <a:uFillTx/>
                <a:latin typeface="Arial"/>
                <a:ea typeface="+mn-ea"/>
                <a:cs typeface="Arial"/>
              </a:rPr>
              <a:t>adjust </a:t>
            </a:r>
            <a:r>
              <a:rPr kumimoji="0" sz="2400" b="0" i="0" u="none" strike="noStrike" kern="1200" cap="none" spc="0" normalizeH="0" baseline="0" noProof="0" dirty="0">
                <a:ln>
                  <a:noFill/>
                </a:ln>
                <a:solidFill>
                  <a:srgbClr val="FF575D"/>
                </a:solidFill>
                <a:effectLst/>
                <a:uLnTx/>
                <a:uFillTx/>
                <a:latin typeface="Arial"/>
                <a:ea typeface="+mn-ea"/>
                <a:cs typeface="Arial"/>
              </a:rPr>
              <a:t>the </a:t>
            </a:r>
            <a:r>
              <a:rPr kumimoji="0" sz="2400" b="0" i="0" u="none" strike="noStrike" kern="1200" cap="none" spc="-5" normalizeH="0" baseline="0" noProof="0" dirty="0">
                <a:ln>
                  <a:noFill/>
                </a:ln>
                <a:solidFill>
                  <a:srgbClr val="FF575D"/>
                </a:solidFill>
                <a:effectLst/>
                <a:uLnTx/>
                <a:uFillTx/>
                <a:latin typeface="Arial"/>
                <a:ea typeface="+mn-ea"/>
                <a:cs typeface="Arial"/>
              </a:rPr>
              <a:t>policies so as </a:t>
            </a:r>
            <a:r>
              <a:rPr kumimoji="0" sz="2400" b="0" i="0" u="none" strike="noStrike" kern="1200" cap="none" spc="0" normalizeH="0" baseline="0" noProof="0" dirty="0">
                <a:ln>
                  <a:noFill/>
                </a:ln>
                <a:solidFill>
                  <a:srgbClr val="FF575D"/>
                </a:solidFill>
                <a:effectLst/>
                <a:uLnTx/>
                <a:uFillTx/>
                <a:latin typeface="Arial"/>
                <a:ea typeface="+mn-ea"/>
                <a:cs typeface="Arial"/>
              </a:rPr>
              <a:t>to  </a:t>
            </a:r>
            <a:r>
              <a:rPr kumimoji="0" sz="2400" b="0" i="0" u="none" strike="noStrike" kern="1200" cap="none" spc="-5" normalizeH="0" baseline="0" noProof="0" dirty="0">
                <a:ln>
                  <a:noFill/>
                </a:ln>
                <a:solidFill>
                  <a:srgbClr val="FF575D"/>
                </a:solidFill>
                <a:effectLst/>
                <a:uLnTx/>
                <a:uFillTx/>
                <a:latin typeface="Arial"/>
                <a:ea typeface="+mn-ea"/>
                <a:cs typeface="Arial"/>
              </a:rPr>
              <a:t>maximize </a:t>
            </a:r>
            <a:r>
              <a:rPr kumimoji="0" sz="2400" b="0" i="0" u="none" strike="noStrike" kern="1200" cap="none" spc="0" normalizeH="0" baseline="0" noProof="0" dirty="0">
                <a:ln>
                  <a:noFill/>
                </a:ln>
                <a:solidFill>
                  <a:srgbClr val="FF575D"/>
                </a:solidFill>
                <a:effectLst/>
                <a:uLnTx/>
                <a:uFillTx/>
                <a:latin typeface="Arial"/>
                <a:ea typeface="+mn-ea"/>
                <a:cs typeface="Arial"/>
              </a:rPr>
              <a:t>the </a:t>
            </a:r>
            <a:r>
              <a:rPr kumimoji="0" sz="2400" b="0" i="0" u="none" strike="noStrike" kern="1200" cap="none" spc="-5" normalizeH="0" baseline="0" noProof="0" dirty="0">
                <a:ln>
                  <a:noFill/>
                </a:ln>
                <a:solidFill>
                  <a:srgbClr val="FF575D"/>
                </a:solidFill>
                <a:effectLst/>
                <a:uLnTx/>
                <a:uFillTx/>
                <a:latin typeface="Arial"/>
                <a:ea typeface="+mn-ea"/>
                <a:cs typeface="Arial"/>
              </a:rPr>
              <a:t>value delivered </a:t>
            </a:r>
            <a:r>
              <a:rPr kumimoji="0" sz="2400" b="0" i="0" u="none" strike="noStrike" kern="1200" cap="none" spc="0" normalizeH="0" baseline="0" noProof="0" dirty="0">
                <a:ln>
                  <a:noFill/>
                </a:ln>
                <a:solidFill>
                  <a:srgbClr val="FF575D"/>
                </a:solidFill>
                <a:effectLst/>
                <a:uLnTx/>
                <a:uFillTx/>
                <a:latin typeface="Arial"/>
                <a:ea typeface="+mn-ea"/>
                <a:cs typeface="Arial"/>
              </a:rPr>
              <a:t>to</a:t>
            </a:r>
            <a:r>
              <a:rPr kumimoji="0" sz="2400" b="0" i="0" u="none" strike="noStrike" kern="1200" cap="none" spc="75" normalizeH="0" baseline="0" noProof="0" dirty="0">
                <a:ln>
                  <a:noFill/>
                </a:ln>
                <a:solidFill>
                  <a:srgbClr val="FF575D"/>
                </a:solidFill>
                <a:effectLst/>
                <a:uLnTx/>
                <a:uFillTx/>
                <a:latin typeface="Arial"/>
                <a:ea typeface="+mn-ea"/>
                <a:cs typeface="Arial"/>
              </a:rPr>
              <a:t> </a:t>
            </a:r>
            <a:r>
              <a:rPr kumimoji="0" sz="2400" b="0" i="0" u="none" strike="noStrike" kern="1200" cap="none" spc="0" normalizeH="0" baseline="0" noProof="0" dirty="0">
                <a:ln>
                  <a:noFill/>
                </a:ln>
                <a:solidFill>
                  <a:srgbClr val="FF575D"/>
                </a:solidFill>
                <a:effectLst/>
                <a:uLnTx/>
                <a:uFillTx/>
                <a:latin typeface="Arial"/>
                <a:ea typeface="+mn-ea"/>
                <a:cs typeface="Arial"/>
              </a:rPr>
              <a:t>customers.</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7080" y="697897"/>
            <a:ext cx="10405714" cy="811697"/>
          </a:xfrm>
          <a:prstGeom prst="rect">
            <a:avLst/>
          </a:prstGeom>
        </p:spPr>
        <p:txBody>
          <a:bodyPr vert="horz" wrap="square" lIns="0" tIns="12700" rIns="0" bIns="0" rtlCol="0">
            <a:spAutoFit/>
          </a:bodyPr>
          <a:lstStyle/>
          <a:p>
            <a:pPr marL="12700" marR="5080">
              <a:lnSpc>
                <a:spcPct val="150000"/>
              </a:lnSpc>
              <a:spcBef>
                <a:spcPts val="100"/>
              </a:spcBef>
            </a:pPr>
            <a:r>
              <a:rPr sz="3200" b="0" i="1" spc="-185" dirty="0">
                <a:solidFill>
                  <a:srgbClr val="FFFFFF"/>
                </a:solidFill>
                <a:latin typeface="Verdana"/>
                <a:cs typeface="Verdana"/>
              </a:rPr>
              <a:t>“Left </a:t>
            </a:r>
            <a:r>
              <a:rPr sz="3200" b="0" i="1" spc="-145" dirty="0">
                <a:solidFill>
                  <a:srgbClr val="FFFFFF"/>
                </a:solidFill>
                <a:latin typeface="Verdana"/>
                <a:cs typeface="Verdana"/>
              </a:rPr>
              <a:t>Shift  </a:t>
            </a:r>
            <a:r>
              <a:rPr sz="3200" b="0" i="1" spc="-35" dirty="0">
                <a:solidFill>
                  <a:srgbClr val="FFFFFF"/>
                </a:solidFill>
                <a:latin typeface="Verdana"/>
                <a:cs typeface="Verdana"/>
              </a:rPr>
              <a:t>From  </a:t>
            </a:r>
            <a:r>
              <a:rPr sz="3200" b="0" i="1" spc="15" dirty="0">
                <a:solidFill>
                  <a:srgbClr val="FFFFFF"/>
                </a:solidFill>
                <a:latin typeface="Verdana"/>
                <a:cs typeface="Verdana"/>
              </a:rPr>
              <a:t>Reactive</a:t>
            </a:r>
            <a:r>
              <a:rPr sz="3200" b="0" i="1" spc="-300" dirty="0">
                <a:solidFill>
                  <a:srgbClr val="FFFFFF"/>
                </a:solidFill>
                <a:latin typeface="Verdana"/>
                <a:cs typeface="Verdana"/>
              </a:rPr>
              <a:t> </a:t>
            </a:r>
            <a:r>
              <a:rPr sz="3200" b="0" i="1" spc="-85" dirty="0">
                <a:solidFill>
                  <a:srgbClr val="FFFFFF"/>
                </a:solidFill>
                <a:latin typeface="Verdana"/>
                <a:cs typeface="Verdana"/>
              </a:rPr>
              <a:t>To  </a:t>
            </a:r>
            <a:r>
              <a:rPr sz="3200" b="0" i="1" spc="-15" dirty="0">
                <a:solidFill>
                  <a:srgbClr val="FFFFFF"/>
                </a:solidFill>
                <a:latin typeface="Verdana"/>
                <a:cs typeface="Verdana"/>
              </a:rPr>
              <a:t>Proactive</a:t>
            </a:r>
            <a:r>
              <a:rPr sz="4000" b="0" i="1" spc="-15" dirty="0">
                <a:solidFill>
                  <a:srgbClr val="FFFFFF"/>
                </a:solidFill>
                <a:latin typeface="Verdana"/>
                <a:cs typeface="Verdana"/>
              </a:rPr>
              <a:t>“</a:t>
            </a:r>
            <a:endParaRPr sz="4000" dirty="0">
              <a:latin typeface="Verdana"/>
              <a:cs typeface="Verdana"/>
            </a:endParaRPr>
          </a:p>
        </p:txBody>
      </p:sp>
      <p:sp>
        <p:nvSpPr>
          <p:cNvPr id="4" name="object 4"/>
          <p:cNvSpPr/>
          <p:nvPr/>
        </p:nvSpPr>
        <p:spPr>
          <a:xfrm>
            <a:off x="9477805" y="4016566"/>
            <a:ext cx="1512570" cy="0"/>
          </a:xfrm>
          <a:custGeom>
            <a:avLst/>
            <a:gdLst/>
            <a:ahLst/>
            <a:cxnLst/>
            <a:rect l="l" t="t" r="r" b="b"/>
            <a:pathLst>
              <a:path w="1512570">
                <a:moveTo>
                  <a:pt x="0" y="0"/>
                </a:moveTo>
                <a:lnTo>
                  <a:pt x="1512296" y="0"/>
                </a:lnTo>
              </a:path>
            </a:pathLst>
          </a:custGeom>
          <a:ln w="25399">
            <a:solidFill>
              <a:srgbClr val="F2F2F2"/>
            </a:solidFill>
          </a:ln>
        </p:spPr>
        <p:txBody>
          <a:bodyPr wrap="square" lIns="0" tIns="0" rIns="0" bIns="0" rtlCol="0"/>
          <a:lstStyle/>
          <a:p>
            <a:endParaRPr/>
          </a:p>
        </p:txBody>
      </p:sp>
      <p:graphicFrame>
        <p:nvGraphicFramePr>
          <p:cNvPr id="9" name="object 2">
            <a:extLst>
              <a:ext uri="{FF2B5EF4-FFF2-40B4-BE49-F238E27FC236}">
                <a16:creationId xmlns:a16="http://schemas.microsoft.com/office/drawing/2014/main" id="{1038A0DE-DF6D-4793-A86C-EC1FCBEC6886}"/>
              </a:ext>
            </a:extLst>
          </p:cNvPr>
          <p:cNvGraphicFramePr/>
          <p:nvPr>
            <p:extLst>
              <p:ext uri="{D42A27DB-BD31-4B8C-83A1-F6EECF244321}">
                <p14:modId xmlns:p14="http://schemas.microsoft.com/office/powerpoint/2010/main" val="2441827305"/>
              </p:ext>
            </p:extLst>
          </p:nvPr>
        </p:nvGraphicFramePr>
        <p:xfrm>
          <a:off x="6808284" y="2524128"/>
          <a:ext cx="4334510" cy="3966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10">
            <a:extLst>
              <a:ext uri="{FF2B5EF4-FFF2-40B4-BE49-F238E27FC236}">
                <a16:creationId xmlns:a16="http://schemas.microsoft.com/office/drawing/2014/main" id="{C3C121E0-7963-4BEB-B25E-BE99C6FEEAD4}"/>
              </a:ext>
            </a:extLst>
          </p:cNvPr>
          <p:cNvSpPr txBox="1">
            <a:spLocks/>
          </p:cNvSpPr>
          <p:nvPr/>
        </p:nvSpPr>
        <p:spPr>
          <a:xfrm>
            <a:off x="477110" y="2080417"/>
            <a:ext cx="10925654" cy="443711"/>
          </a:xfrm>
          <a:prstGeom prst="rect">
            <a:avLst/>
          </a:prstGeom>
        </p:spPr>
        <p:txBody>
          <a:bodyPr vert="horz" wrap="square" lIns="0" tIns="12700" rIns="0" bIns="0" rtlCol="0" anchor="b">
            <a:sp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105" dirty="0">
                <a:solidFill>
                  <a:schemeClr val="tx1"/>
                </a:solidFill>
              </a:rPr>
              <a:t>Reliability:</a:t>
            </a:r>
            <a:r>
              <a:rPr lang="en-US" spc="-240" dirty="0">
                <a:solidFill>
                  <a:schemeClr val="tx1"/>
                </a:solidFill>
              </a:rPr>
              <a:t> </a:t>
            </a:r>
            <a:r>
              <a:rPr lang="en-US" spc="180" dirty="0">
                <a:solidFill>
                  <a:schemeClr val="tx1"/>
                </a:solidFill>
              </a:rPr>
              <a:t>Transforming</a:t>
            </a:r>
            <a:r>
              <a:rPr lang="en-US" spc="-235" dirty="0">
                <a:solidFill>
                  <a:schemeClr val="tx1"/>
                </a:solidFill>
              </a:rPr>
              <a:t> </a:t>
            </a:r>
            <a:r>
              <a:rPr lang="en-US" spc="145" dirty="0">
                <a:solidFill>
                  <a:schemeClr val="tx1"/>
                </a:solidFill>
              </a:rPr>
              <a:t>From</a:t>
            </a:r>
            <a:r>
              <a:rPr lang="en-US" spc="-235" dirty="0">
                <a:solidFill>
                  <a:schemeClr val="tx1"/>
                </a:solidFill>
              </a:rPr>
              <a:t> </a:t>
            </a:r>
            <a:r>
              <a:rPr lang="en-US" spc="165" dirty="0">
                <a:solidFill>
                  <a:schemeClr val="tx1"/>
                </a:solidFill>
              </a:rPr>
              <a:t>Reactive</a:t>
            </a:r>
            <a:r>
              <a:rPr lang="en-US" spc="-235" dirty="0">
                <a:solidFill>
                  <a:schemeClr val="tx1"/>
                </a:solidFill>
              </a:rPr>
              <a:t> </a:t>
            </a:r>
            <a:r>
              <a:rPr lang="en-US" spc="170" dirty="0">
                <a:solidFill>
                  <a:schemeClr val="tx1"/>
                </a:solidFill>
              </a:rPr>
              <a:t>to</a:t>
            </a:r>
            <a:r>
              <a:rPr lang="en-US" spc="-235" dirty="0">
                <a:solidFill>
                  <a:schemeClr val="tx1"/>
                </a:solidFill>
              </a:rPr>
              <a:t> </a:t>
            </a:r>
            <a:r>
              <a:rPr lang="en-US" spc="200" dirty="0">
                <a:solidFill>
                  <a:schemeClr val="tx1"/>
                </a:solidFill>
              </a:rPr>
              <a:t>proactive</a:t>
            </a:r>
            <a:endParaRPr lang="en-US" dirty="0">
              <a:solidFill>
                <a:schemeClr val="tx1"/>
              </a:solidFill>
            </a:endParaRPr>
          </a:p>
        </p:txBody>
      </p:sp>
      <p:sp>
        <p:nvSpPr>
          <p:cNvPr id="10" name="object 11">
            <a:extLst>
              <a:ext uri="{FF2B5EF4-FFF2-40B4-BE49-F238E27FC236}">
                <a16:creationId xmlns:a16="http://schemas.microsoft.com/office/drawing/2014/main" id="{B6603F0C-93FB-458B-8620-3EDDBAE1C27A}"/>
              </a:ext>
            </a:extLst>
          </p:cNvPr>
          <p:cNvSpPr txBox="1"/>
          <p:nvPr/>
        </p:nvSpPr>
        <p:spPr>
          <a:xfrm>
            <a:off x="588439" y="2716736"/>
            <a:ext cx="5507561" cy="1156663"/>
          </a:xfrm>
          <a:prstGeom prst="rect">
            <a:avLst/>
          </a:prstGeom>
        </p:spPr>
        <p:txBody>
          <a:bodyPr vert="horz" wrap="square" lIns="0" tIns="12700" rIns="0" bIns="0" rtlCol="0">
            <a:spAutoFit/>
          </a:bodyPr>
          <a:lstStyle/>
          <a:p>
            <a:pPr marL="12700" marR="5080">
              <a:lnSpc>
                <a:spcPct val="150700"/>
              </a:lnSpc>
              <a:spcBef>
                <a:spcPts val="100"/>
              </a:spcBef>
            </a:pPr>
            <a:r>
              <a:rPr sz="1700" spc="-190" dirty="0">
                <a:latin typeface="Arial Black"/>
                <a:cs typeface="Arial Black"/>
              </a:rPr>
              <a:t>It </a:t>
            </a:r>
            <a:r>
              <a:rPr sz="1700" spc="-150" dirty="0">
                <a:latin typeface="Arial Black"/>
                <a:cs typeface="Arial Black"/>
              </a:rPr>
              <a:t>is </a:t>
            </a:r>
            <a:r>
              <a:rPr sz="1700" spc="15" dirty="0">
                <a:latin typeface="Arial Black"/>
                <a:cs typeface="Arial Black"/>
              </a:rPr>
              <a:t>a </a:t>
            </a:r>
            <a:r>
              <a:rPr sz="1700" spc="-60" dirty="0">
                <a:latin typeface="Arial Black"/>
                <a:cs typeface="Arial Black"/>
              </a:rPr>
              <a:t>outcome </a:t>
            </a:r>
            <a:r>
              <a:rPr sz="1700" spc="-75" dirty="0">
                <a:latin typeface="Arial Black"/>
                <a:cs typeface="Arial Black"/>
              </a:rPr>
              <a:t>of </a:t>
            </a:r>
            <a:r>
              <a:rPr sz="1700" spc="-95" dirty="0">
                <a:latin typeface="Arial Black"/>
                <a:cs typeface="Arial Black"/>
              </a:rPr>
              <a:t>system to </a:t>
            </a:r>
            <a:r>
              <a:rPr sz="1700" spc="-35" dirty="0">
                <a:latin typeface="Arial Black"/>
                <a:cs typeface="Arial Black"/>
              </a:rPr>
              <a:t>be  </a:t>
            </a:r>
            <a:r>
              <a:rPr sz="1700" spc="-50" dirty="0">
                <a:latin typeface="Arial Black"/>
                <a:cs typeface="Arial Black"/>
              </a:rPr>
              <a:t>able </a:t>
            </a:r>
            <a:r>
              <a:rPr sz="1700" spc="-95" dirty="0">
                <a:latin typeface="Arial Black"/>
                <a:cs typeface="Arial Black"/>
              </a:rPr>
              <a:t>to withstand </a:t>
            </a:r>
            <a:r>
              <a:rPr sz="1700" spc="-60" dirty="0">
                <a:latin typeface="Arial Black"/>
                <a:cs typeface="Arial Black"/>
              </a:rPr>
              <a:t>some</a:t>
            </a:r>
            <a:r>
              <a:rPr sz="1700" spc="-270" dirty="0">
                <a:latin typeface="Arial Black"/>
                <a:cs typeface="Arial Black"/>
              </a:rPr>
              <a:t> </a:t>
            </a:r>
            <a:r>
              <a:rPr sz="1700" spc="-90" dirty="0">
                <a:latin typeface="Arial Black"/>
                <a:cs typeface="Arial Black"/>
              </a:rPr>
              <a:t>certain  types </a:t>
            </a:r>
            <a:r>
              <a:rPr sz="1700" spc="-75" dirty="0">
                <a:latin typeface="Arial Black"/>
                <a:cs typeface="Arial Black"/>
              </a:rPr>
              <a:t>of </a:t>
            </a:r>
            <a:r>
              <a:rPr sz="1700" spc="-90" dirty="0">
                <a:latin typeface="Arial Black"/>
                <a:cs typeface="Arial Black"/>
              </a:rPr>
              <a:t>failure </a:t>
            </a:r>
            <a:r>
              <a:rPr sz="1700" spc="-10" dirty="0">
                <a:latin typeface="Arial Black"/>
                <a:cs typeface="Arial Black"/>
              </a:rPr>
              <a:t>and </a:t>
            </a:r>
            <a:r>
              <a:rPr sz="1700" spc="-150" dirty="0">
                <a:latin typeface="Arial Black"/>
                <a:cs typeface="Arial Black"/>
              </a:rPr>
              <a:t>still </a:t>
            </a:r>
            <a:r>
              <a:rPr sz="1700" spc="-55" dirty="0">
                <a:latin typeface="Arial Black"/>
                <a:cs typeface="Arial Black"/>
              </a:rPr>
              <a:t>remain  </a:t>
            </a:r>
            <a:r>
              <a:rPr sz="1700" spc="-85" dirty="0">
                <a:latin typeface="Arial Black"/>
                <a:cs typeface="Arial Black"/>
              </a:rPr>
              <a:t>functional </a:t>
            </a:r>
            <a:r>
              <a:rPr sz="1700" spc="-55" dirty="0">
                <a:latin typeface="Arial Black"/>
                <a:cs typeface="Arial Black"/>
              </a:rPr>
              <a:t>from </a:t>
            </a:r>
            <a:r>
              <a:rPr sz="1700" spc="15" dirty="0">
                <a:latin typeface="Arial Black"/>
                <a:cs typeface="Arial Black"/>
              </a:rPr>
              <a:t>a </a:t>
            </a:r>
            <a:r>
              <a:rPr sz="1700" spc="-110" dirty="0">
                <a:latin typeface="Arial Black"/>
                <a:cs typeface="Arial Black"/>
              </a:rPr>
              <a:t>user’s  </a:t>
            </a:r>
            <a:r>
              <a:rPr sz="1700" spc="-100" dirty="0">
                <a:latin typeface="Arial Black"/>
                <a:cs typeface="Arial Black"/>
              </a:rPr>
              <a:t>perspective.</a:t>
            </a:r>
            <a:endParaRPr sz="1700" dirty="0">
              <a:latin typeface="Arial Black"/>
              <a:cs typeface="Arial Black"/>
            </a:endParaRPr>
          </a:p>
        </p:txBody>
      </p:sp>
      <p:grpSp>
        <p:nvGrpSpPr>
          <p:cNvPr id="11" name="object 2">
            <a:extLst>
              <a:ext uri="{FF2B5EF4-FFF2-40B4-BE49-F238E27FC236}">
                <a16:creationId xmlns:a16="http://schemas.microsoft.com/office/drawing/2014/main" id="{5B241841-ABBF-4275-95A1-42FE69F0C299}"/>
              </a:ext>
            </a:extLst>
          </p:cNvPr>
          <p:cNvGrpSpPr/>
          <p:nvPr/>
        </p:nvGrpSpPr>
        <p:grpSpPr>
          <a:xfrm>
            <a:off x="940131" y="3681669"/>
            <a:ext cx="3377437" cy="2959110"/>
            <a:chOff x="6868510" y="1519627"/>
            <a:chExt cx="3827145" cy="3971925"/>
          </a:xfrm>
        </p:grpSpPr>
        <p:sp>
          <p:nvSpPr>
            <p:cNvPr id="12" name="object 3">
              <a:extLst>
                <a:ext uri="{FF2B5EF4-FFF2-40B4-BE49-F238E27FC236}">
                  <a16:creationId xmlns:a16="http://schemas.microsoft.com/office/drawing/2014/main" id="{5420A680-A58C-4BA9-82CD-CBAA99AC27A5}"/>
                </a:ext>
              </a:extLst>
            </p:cNvPr>
            <p:cNvSpPr/>
            <p:nvPr/>
          </p:nvSpPr>
          <p:spPr>
            <a:xfrm>
              <a:off x="6954235" y="2340082"/>
              <a:ext cx="3051810" cy="3065780"/>
            </a:xfrm>
            <a:custGeom>
              <a:avLst/>
              <a:gdLst/>
              <a:ahLst/>
              <a:cxnLst/>
              <a:rect l="l" t="t" r="r" b="b"/>
              <a:pathLst>
                <a:path w="3051809" h="3065779">
                  <a:moveTo>
                    <a:pt x="0" y="1532834"/>
                  </a:moveTo>
                  <a:lnTo>
                    <a:pt x="754" y="1484176"/>
                  </a:lnTo>
                  <a:lnTo>
                    <a:pt x="3001" y="1435896"/>
                  </a:lnTo>
                  <a:lnTo>
                    <a:pt x="6720" y="1388017"/>
                  </a:lnTo>
                  <a:lnTo>
                    <a:pt x="11888" y="1340561"/>
                  </a:lnTo>
                  <a:lnTo>
                    <a:pt x="18482" y="1293550"/>
                  </a:lnTo>
                  <a:lnTo>
                    <a:pt x="26480" y="1247007"/>
                  </a:lnTo>
                  <a:lnTo>
                    <a:pt x="35860" y="1200954"/>
                  </a:lnTo>
                  <a:lnTo>
                    <a:pt x="46599" y="1155414"/>
                  </a:lnTo>
                  <a:lnTo>
                    <a:pt x="58675" y="1110409"/>
                  </a:lnTo>
                  <a:lnTo>
                    <a:pt x="72066" y="1065962"/>
                  </a:lnTo>
                  <a:lnTo>
                    <a:pt x="86750" y="1022095"/>
                  </a:lnTo>
                  <a:lnTo>
                    <a:pt x="102703" y="978831"/>
                  </a:lnTo>
                  <a:lnTo>
                    <a:pt x="119904" y="936191"/>
                  </a:lnTo>
                  <a:lnTo>
                    <a:pt x="138331" y="894199"/>
                  </a:lnTo>
                  <a:lnTo>
                    <a:pt x="157960" y="852876"/>
                  </a:lnTo>
                  <a:lnTo>
                    <a:pt x="178771" y="812246"/>
                  </a:lnTo>
                  <a:lnTo>
                    <a:pt x="200739" y="772331"/>
                  </a:lnTo>
                  <a:lnTo>
                    <a:pt x="223844" y="733153"/>
                  </a:lnTo>
                  <a:lnTo>
                    <a:pt x="248062" y="694735"/>
                  </a:lnTo>
                  <a:lnTo>
                    <a:pt x="273372" y="657098"/>
                  </a:lnTo>
                  <a:lnTo>
                    <a:pt x="299750" y="620266"/>
                  </a:lnTo>
                  <a:lnTo>
                    <a:pt x="327175" y="584262"/>
                  </a:lnTo>
                  <a:lnTo>
                    <a:pt x="355625" y="549106"/>
                  </a:lnTo>
                  <a:lnTo>
                    <a:pt x="385076" y="514823"/>
                  </a:lnTo>
                  <a:lnTo>
                    <a:pt x="415507" y="481434"/>
                  </a:lnTo>
                  <a:lnTo>
                    <a:pt x="446895" y="448961"/>
                  </a:lnTo>
                  <a:lnTo>
                    <a:pt x="479219" y="417428"/>
                  </a:lnTo>
                  <a:lnTo>
                    <a:pt x="512454" y="386856"/>
                  </a:lnTo>
                  <a:lnTo>
                    <a:pt x="546580" y="357269"/>
                  </a:lnTo>
                  <a:lnTo>
                    <a:pt x="581574" y="328688"/>
                  </a:lnTo>
                  <a:lnTo>
                    <a:pt x="617414" y="301136"/>
                  </a:lnTo>
                  <a:lnTo>
                    <a:pt x="654076" y="274636"/>
                  </a:lnTo>
                  <a:lnTo>
                    <a:pt x="691540" y="249209"/>
                  </a:lnTo>
                  <a:lnTo>
                    <a:pt x="729782" y="224879"/>
                  </a:lnTo>
                  <a:lnTo>
                    <a:pt x="768780" y="201668"/>
                  </a:lnTo>
                  <a:lnTo>
                    <a:pt x="808512" y="179598"/>
                  </a:lnTo>
                  <a:lnTo>
                    <a:pt x="848956" y="158691"/>
                  </a:lnTo>
                  <a:lnTo>
                    <a:pt x="890088" y="138971"/>
                  </a:lnTo>
                  <a:lnTo>
                    <a:pt x="931888" y="120459"/>
                  </a:lnTo>
                  <a:lnTo>
                    <a:pt x="974332" y="103178"/>
                  </a:lnTo>
                  <a:lnTo>
                    <a:pt x="1017398" y="87151"/>
                  </a:lnTo>
                  <a:lnTo>
                    <a:pt x="1061064" y="72400"/>
                  </a:lnTo>
                  <a:lnTo>
                    <a:pt x="1105307" y="58947"/>
                  </a:lnTo>
                  <a:lnTo>
                    <a:pt x="1150106" y="46814"/>
                  </a:lnTo>
                  <a:lnTo>
                    <a:pt x="1195437" y="36026"/>
                  </a:lnTo>
                  <a:lnTo>
                    <a:pt x="1241279" y="26602"/>
                  </a:lnTo>
                  <a:lnTo>
                    <a:pt x="1287608" y="18567"/>
                  </a:lnTo>
                  <a:lnTo>
                    <a:pt x="1334404" y="11943"/>
                  </a:lnTo>
                  <a:lnTo>
                    <a:pt x="1381643" y="6751"/>
                  </a:lnTo>
                  <a:lnTo>
                    <a:pt x="1429303" y="3015"/>
                  </a:lnTo>
                  <a:lnTo>
                    <a:pt x="1477361" y="757"/>
                  </a:lnTo>
                  <a:lnTo>
                    <a:pt x="1525796" y="0"/>
                  </a:lnTo>
                  <a:lnTo>
                    <a:pt x="1576288" y="838"/>
                  </a:lnTo>
                  <a:lnTo>
                    <a:pt x="1626570" y="3343"/>
                  </a:lnTo>
                  <a:lnTo>
                    <a:pt x="1676604" y="7500"/>
                  </a:lnTo>
                  <a:lnTo>
                    <a:pt x="1726355" y="13292"/>
                  </a:lnTo>
                  <a:lnTo>
                    <a:pt x="1775785" y="20705"/>
                  </a:lnTo>
                  <a:lnTo>
                    <a:pt x="1824856" y="29724"/>
                  </a:lnTo>
                  <a:lnTo>
                    <a:pt x="1873533" y="40332"/>
                  </a:lnTo>
                  <a:lnTo>
                    <a:pt x="1921777" y="52514"/>
                  </a:lnTo>
                  <a:lnTo>
                    <a:pt x="1969552" y="66255"/>
                  </a:lnTo>
                  <a:lnTo>
                    <a:pt x="2016821" y="81539"/>
                  </a:lnTo>
                  <a:lnTo>
                    <a:pt x="2063547" y="98352"/>
                  </a:lnTo>
                  <a:lnTo>
                    <a:pt x="2109692" y="116677"/>
                  </a:lnTo>
                  <a:lnTo>
                    <a:pt x="2155220" y="136500"/>
                  </a:lnTo>
                  <a:lnTo>
                    <a:pt x="2200094" y="157804"/>
                  </a:lnTo>
                  <a:lnTo>
                    <a:pt x="2244276" y="180575"/>
                  </a:lnTo>
                  <a:lnTo>
                    <a:pt x="2287730" y="204797"/>
                  </a:lnTo>
                  <a:lnTo>
                    <a:pt x="2330419" y="230455"/>
                  </a:lnTo>
                  <a:lnTo>
                    <a:pt x="2372304" y="257533"/>
                  </a:lnTo>
                  <a:lnTo>
                    <a:pt x="2413351" y="286015"/>
                  </a:lnTo>
                  <a:lnTo>
                    <a:pt x="2453521" y="315887"/>
                  </a:lnTo>
                  <a:lnTo>
                    <a:pt x="2492777" y="347133"/>
                  </a:lnTo>
                  <a:lnTo>
                    <a:pt x="2531083" y="379738"/>
                  </a:lnTo>
                  <a:lnTo>
                    <a:pt x="2568401" y="413686"/>
                  </a:lnTo>
                  <a:lnTo>
                    <a:pt x="2604694" y="448961"/>
                  </a:lnTo>
                  <a:lnTo>
                    <a:pt x="2639807" y="485423"/>
                  </a:lnTo>
                  <a:lnTo>
                    <a:pt x="2673599" y="522913"/>
                  </a:lnTo>
                  <a:lnTo>
                    <a:pt x="2706053" y="561397"/>
                  </a:lnTo>
                  <a:lnTo>
                    <a:pt x="2737155" y="600835"/>
                  </a:lnTo>
                  <a:lnTo>
                    <a:pt x="2766890" y="641191"/>
                  </a:lnTo>
                  <a:lnTo>
                    <a:pt x="2795242" y="682427"/>
                  </a:lnTo>
                  <a:lnTo>
                    <a:pt x="2822195" y="724507"/>
                  </a:lnTo>
                  <a:lnTo>
                    <a:pt x="2847735" y="767393"/>
                  </a:lnTo>
                  <a:lnTo>
                    <a:pt x="2871845" y="811048"/>
                  </a:lnTo>
                  <a:lnTo>
                    <a:pt x="2894512" y="855434"/>
                  </a:lnTo>
                  <a:lnTo>
                    <a:pt x="2915718" y="900515"/>
                  </a:lnTo>
                  <a:lnTo>
                    <a:pt x="2935450" y="946254"/>
                  </a:lnTo>
                  <a:lnTo>
                    <a:pt x="2953691" y="992612"/>
                  </a:lnTo>
                  <a:lnTo>
                    <a:pt x="2970427" y="1039554"/>
                  </a:lnTo>
                  <a:lnTo>
                    <a:pt x="2985641" y="1087040"/>
                  </a:lnTo>
                  <a:lnTo>
                    <a:pt x="2999319" y="1135036"/>
                  </a:lnTo>
                  <a:lnTo>
                    <a:pt x="3011446" y="1183502"/>
                  </a:lnTo>
                  <a:lnTo>
                    <a:pt x="3022005" y="1232402"/>
                  </a:lnTo>
                  <a:lnTo>
                    <a:pt x="3030982" y="1281700"/>
                  </a:lnTo>
                  <a:lnTo>
                    <a:pt x="3038361" y="1331356"/>
                  </a:lnTo>
                  <a:lnTo>
                    <a:pt x="3044127" y="1381335"/>
                  </a:lnTo>
                  <a:lnTo>
                    <a:pt x="3048265" y="1431599"/>
                  </a:lnTo>
                  <a:lnTo>
                    <a:pt x="3050759" y="1482111"/>
                  </a:lnTo>
                  <a:lnTo>
                    <a:pt x="3051593" y="1532834"/>
                  </a:lnTo>
                  <a:lnTo>
                    <a:pt x="3050839" y="1581493"/>
                  </a:lnTo>
                  <a:lnTo>
                    <a:pt x="3048592" y="1629774"/>
                  </a:lnTo>
                  <a:lnTo>
                    <a:pt x="3044873" y="1677655"/>
                  </a:lnTo>
                  <a:lnTo>
                    <a:pt x="3039705" y="1725112"/>
                  </a:lnTo>
                  <a:lnTo>
                    <a:pt x="3033111" y="1772124"/>
                  </a:lnTo>
                  <a:lnTo>
                    <a:pt x="3025113" y="1818668"/>
                  </a:lnTo>
                  <a:lnTo>
                    <a:pt x="3015733" y="1864722"/>
                  </a:lnTo>
                  <a:lnTo>
                    <a:pt x="3004994" y="1910263"/>
                  </a:lnTo>
                  <a:lnTo>
                    <a:pt x="2992918" y="1955268"/>
                  </a:lnTo>
                  <a:lnTo>
                    <a:pt x="2979527" y="1999716"/>
                  </a:lnTo>
                  <a:lnTo>
                    <a:pt x="2964843" y="2043584"/>
                  </a:lnTo>
                  <a:lnTo>
                    <a:pt x="2948890" y="2086849"/>
                  </a:lnTo>
                  <a:lnTo>
                    <a:pt x="2931689" y="2129489"/>
                  </a:lnTo>
                  <a:lnTo>
                    <a:pt x="2913262" y="2171482"/>
                  </a:lnTo>
                  <a:lnTo>
                    <a:pt x="2893632" y="2212805"/>
                  </a:lnTo>
                  <a:lnTo>
                    <a:pt x="2872822" y="2253435"/>
                  </a:lnTo>
                  <a:lnTo>
                    <a:pt x="2850854" y="2293351"/>
                  </a:lnTo>
                  <a:lnTo>
                    <a:pt x="2827749" y="2332529"/>
                  </a:lnTo>
                  <a:lnTo>
                    <a:pt x="2803531" y="2370948"/>
                  </a:lnTo>
                  <a:lnTo>
                    <a:pt x="2778221" y="2408585"/>
                  </a:lnTo>
                  <a:lnTo>
                    <a:pt x="2751843" y="2445417"/>
                  </a:lnTo>
                  <a:lnTo>
                    <a:pt x="2724417" y="2481422"/>
                  </a:lnTo>
                  <a:lnTo>
                    <a:pt x="2695968" y="2516577"/>
                  </a:lnTo>
                  <a:lnTo>
                    <a:pt x="2666517" y="2550861"/>
                  </a:lnTo>
                  <a:lnTo>
                    <a:pt x="2636086" y="2584250"/>
                  </a:lnTo>
                  <a:lnTo>
                    <a:pt x="2604697" y="2616722"/>
                  </a:lnTo>
                  <a:lnTo>
                    <a:pt x="2572374" y="2648256"/>
                  </a:lnTo>
                  <a:lnTo>
                    <a:pt x="2539138" y="2678827"/>
                  </a:lnTo>
                  <a:lnTo>
                    <a:pt x="2505012" y="2708414"/>
                  </a:lnTo>
                  <a:lnTo>
                    <a:pt x="2470019" y="2736995"/>
                  </a:lnTo>
                  <a:lnTo>
                    <a:pt x="2434179" y="2764547"/>
                  </a:lnTo>
                  <a:lnTo>
                    <a:pt x="2397517" y="2791047"/>
                  </a:lnTo>
                  <a:lnTo>
                    <a:pt x="2360053" y="2816474"/>
                  </a:lnTo>
                  <a:lnTo>
                    <a:pt x="2321811" y="2840804"/>
                  </a:lnTo>
                  <a:lnTo>
                    <a:pt x="2282813" y="2864015"/>
                  </a:lnTo>
                  <a:lnTo>
                    <a:pt x="2243081" y="2886085"/>
                  </a:lnTo>
                  <a:lnTo>
                    <a:pt x="2202637" y="2906991"/>
                  </a:lnTo>
                  <a:lnTo>
                    <a:pt x="2161505" y="2926711"/>
                  </a:lnTo>
                  <a:lnTo>
                    <a:pt x="2119705" y="2945223"/>
                  </a:lnTo>
                  <a:lnTo>
                    <a:pt x="2077261" y="2962503"/>
                  </a:lnTo>
                  <a:lnTo>
                    <a:pt x="2034195" y="2978531"/>
                  </a:lnTo>
                  <a:lnTo>
                    <a:pt x="1990529" y="2993282"/>
                  </a:lnTo>
                  <a:lnTo>
                    <a:pt x="1946286" y="3006735"/>
                  </a:lnTo>
                  <a:lnTo>
                    <a:pt x="1901487" y="3018867"/>
                  </a:lnTo>
                  <a:lnTo>
                    <a:pt x="1856156" y="3029655"/>
                  </a:lnTo>
                  <a:lnTo>
                    <a:pt x="1810314" y="3039078"/>
                  </a:lnTo>
                  <a:lnTo>
                    <a:pt x="1763984" y="3047113"/>
                  </a:lnTo>
                  <a:lnTo>
                    <a:pt x="1717189" y="3053738"/>
                  </a:lnTo>
                  <a:lnTo>
                    <a:pt x="1669950" y="3058929"/>
                  </a:lnTo>
                  <a:lnTo>
                    <a:pt x="1622290" y="3062665"/>
                  </a:lnTo>
                  <a:lnTo>
                    <a:pt x="1574231" y="3064923"/>
                  </a:lnTo>
                  <a:lnTo>
                    <a:pt x="1525796" y="3065681"/>
                  </a:lnTo>
                  <a:lnTo>
                    <a:pt x="1477361" y="3064923"/>
                  </a:lnTo>
                  <a:lnTo>
                    <a:pt x="1429303" y="3062665"/>
                  </a:lnTo>
                  <a:lnTo>
                    <a:pt x="1381643" y="3058929"/>
                  </a:lnTo>
                  <a:lnTo>
                    <a:pt x="1334404" y="3053738"/>
                  </a:lnTo>
                  <a:lnTo>
                    <a:pt x="1287608" y="3047113"/>
                  </a:lnTo>
                  <a:lnTo>
                    <a:pt x="1241279" y="3039078"/>
                  </a:lnTo>
                  <a:lnTo>
                    <a:pt x="1195437" y="3029655"/>
                  </a:lnTo>
                  <a:lnTo>
                    <a:pt x="1150106" y="3018867"/>
                  </a:lnTo>
                  <a:lnTo>
                    <a:pt x="1105307" y="3006735"/>
                  </a:lnTo>
                  <a:lnTo>
                    <a:pt x="1061064" y="2993282"/>
                  </a:lnTo>
                  <a:lnTo>
                    <a:pt x="1017398" y="2978531"/>
                  </a:lnTo>
                  <a:lnTo>
                    <a:pt x="974332" y="2962503"/>
                  </a:lnTo>
                  <a:lnTo>
                    <a:pt x="931888" y="2945223"/>
                  </a:lnTo>
                  <a:lnTo>
                    <a:pt x="890088" y="2926711"/>
                  </a:lnTo>
                  <a:lnTo>
                    <a:pt x="848956" y="2906991"/>
                  </a:lnTo>
                  <a:lnTo>
                    <a:pt x="808512" y="2886085"/>
                  </a:lnTo>
                  <a:lnTo>
                    <a:pt x="768780" y="2864015"/>
                  </a:lnTo>
                  <a:lnTo>
                    <a:pt x="729782" y="2840804"/>
                  </a:lnTo>
                  <a:lnTo>
                    <a:pt x="691540" y="2816474"/>
                  </a:lnTo>
                  <a:lnTo>
                    <a:pt x="654076" y="2791047"/>
                  </a:lnTo>
                  <a:lnTo>
                    <a:pt x="617414" y="2764547"/>
                  </a:lnTo>
                  <a:lnTo>
                    <a:pt x="581574" y="2736995"/>
                  </a:lnTo>
                  <a:lnTo>
                    <a:pt x="546580" y="2708414"/>
                  </a:lnTo>
                  <a:lnTo>
                    <a:pt x="512454" y="2678827"/>
                  </a:lnTo>
                  <a:lnTo>
                    <a:pt x="479219" y="2648256"/>
                  </a:lnTo>
                  <a:lnTo>
                    <a:pt x="446895" y="2616722"/>
                  </a:lnTo>
                  <a:lnTo>
                    <a:pt x="415507" y="2584250"/>
                  </a:lnTo>
                  <a:lnTo>
                    <a:pt x="385076" y="2550861"/>
                  </a:lnTo>
                  <a:lnTo>
                    <a:pt x="355625" y="2516577"/>
                  </a:lnTo>
                  <a:lnTo>
                    <a:pt x="327175" y="2481422"/>
                  </a:lnTo>
                  <a:lnTo>
                    <a:pt x="299750" y="2445417"/>
                  </a:lnTo>
                  <a:lnTo>
                    <a:pt x="273372" y="2408585"/>
                  </a:lnTo>
                  <a:lnTo>
                    <a:pt x="248062" y="2370948"/>
                  </a:lnTo>
                  <a:lnTo>
                    <a:pt x="223844" y="2332529"/>
                  </a:lnTo>
                  <a:lnTo>
                    <a:pt x="200739" y="2293351"/>
                  </a:lnTo>
                  <a:lnTo>
                    <a:pt x="178771" y="2253435"/>
                  </a:lnTo>
                  <a:lnTo>
                    <a:pt x="157960" y="2212805"/>
                  </a:lnTo>
                  <a:lnTo>
                    <a:pt x="138331" y="2171482"/>
                  </a:lnTo>
                  <a:lnTo>
                    <a:pt x="119904" y="2129489"/>
                  </a:lnTo>
                  <a:lnTo>
                    <a:pt x="102703" y="2086849"/>
                  </a:lnTo>
                  <a:lnTo>
                    <a:pt x="86750" y="2043584"/>
                  </a:lnTo>
                  <a:lnTo>
                    <a:pt x="72066" y="1999716"/>
                  </a:lnTo>
                  <a:lnTo>
                    <a:pt x="58675" y="1955268"/>
                  </a:lnTo>
                  <a:lnTo>
                    <a:pt x="46599" y="1910263"/>
                  </a:lnTo>
                  <a:lnTo>
                    <a:pt x="35860" y="1864722"/>
                  </a:lnTo>
                  <a:lnTo>
                    <a:pt x="26480" y="1818668"/>
                  </a:lnTo>
                  <a:lnTo>
                    <a:pt x="18482" y="1772124"/>
                  </a:lnTo>
                  <a:lnTo>
                    <a:pt x="11888" y="1725112"/>
                  </a:lnTo>
                  <a:lnTo>
                    <a:pt x="6720" y="1677655"/>
                  </a:lnTo>
                  <a:lnTo>
                    <a:pt x="3001" y="1629774"/>
                  </a:lnTo>
                  <a:lnTo>
                    <a:pt x="754" y="1581493"/>
                  </a:lnTo>
                  <a:lnTo>
                    <a:pt x="0" y="1532834"/>
                  </a:lnTo>
                  <a:close/>
                </a:path>
              </a:pathLst>
            </a:custGeom>
            <a:ln w="171449">
              <a:solidFill>
                <a:srgbClr val="5BD3FF"/>
              </a:solidFill>
            </a:ln>
          </p:spPr>
          <p:txBody>
            <a:bodyPr wrap="square" lIns="0" tIns="0" rIns="0" bIns="0" rtlCol="0"/>
            <a:lstStyle/>
            <a:p>
              <a:endParaRPr/>
            </a:p>
          </p:txBody>
        </p:sp>
        <p:sp>
          <p:nvSpPr>
            <p:cNvPr id="13" name="object 4">
              <a:extLst>
                <a:ext uri="{FF2B5EF4-FFF2-40B4-BE49-F238E27FC236}">
                  <a16:creationId xmlns:a16="http://schemas.microsoft.com/office/drawing/2014/main" id="{34AC6BCB-09E4-407A-BD17-DD960DAB6D1A}"/>
                </a:ext>
              </a:extLst>
            </p:cNvPr>
            <p:cNvSpPr/>
            <p:nvPr/>
          </p:nvSpPr>
          <p:spPr>
            <a:xfrm>
              <a:off x="9178656" y="1612589"/>
              <a:ext cx="727710" cy="727710"/>
            </a:xfrm>
            <a:custGeom>
              <a:avLst/>
              <a:gdLst/>
              <a:ahLst/>
              <a:cxnLst/>
              <a:rect l="l" t="t" r="r" b="b"/>
              <a:pathLst>
                <a:path w="727709" h="727710">
                  <a:moveTo>
                    <a:pt x="363749" y="727498"/>
                  </a:moveTo>
                  <a:lnTo>
                    <a:pt x="314389" y="724177"/>
                  </a:lnTo>
                  <a:lnTo>
                    <a:pt x="267048" y="714505"/>
                  </a:lnTo>
                  <a:lnTo>
                    <a:pt x="222158" y="698913"/>
                  </a:lnTo>
                  <a:lnTo>
                    <a:pt x="180155" y="677835"/>
                  </a:lnTo>
                  <a:lnTo>
                    <a:pt x="141470" y="651706"/>
                  </a:lnTo>
                  <a:lnTo>
                    <a:pt x="106537" y="620958"/>
                  </a:lnTo>
                  <a:lnTo>
                    <a:pt x="75789" y="586025"/>
                  </a:lnTo>
                  <a:lnTo>
                    <a:pt x="49661" y="547340"/>
                  </a:lnTo>
                  <a:lnTo>
                    <a:pt x="28584" y="505336"/>
                  </a:lnTo>
                  <a:lnTo>
                    <a:pt x="12993" y="460447"/>
                  </a:lnTo>
                  <a:lnTo>
                    <a:pt x="3320" y="413107"/>
                  </a:lnTo>
                  <a:lnTo>
                    <a:pt x="0" y="363749"/>
                  </a:lnTo>
                  <a:lnTo>
                    <a:pt x="3320" y="314390"/>
                  </a:lnTo>
                  <a:lnTo>
                    <a:pt x="12993" y="267049"/>
                  </a:lnTo>
                  <a:lnTo>
                    <a:pt x="28584" y="222161"/>
                  </a:lnTo>
                  <a:lnTo>
                    <a:pt x="49661" y="180157"/>
                  </a:lnTo>
                  <a:lnTo>
                    <a:pt x="75789" y="141472"/>
                  </a:lnTo>
                  <a:lnTo>
                    <a:pt x="106537" y="106539"/>
                  </a:lnTo>
                  <a:lnTo>
                    <a:pt x="141470" y="75791"/>
                  </a:lnTo>
                  <a:lnTo>
                    <a:pt x="180155" y="49662"/>
                  </a:lnTo>
                  <a:lnTo>
                    <a:pt x="222158" y="28585"/>
                  </a:lnTo>
                  <a:lnTo>
                    <a:pt x="267048" y="12993"/>
                  </a:lnTo>
                  <a:lnTo>
                    <a:pt x="314389" y="3320"/>
                  </a:lnTo>
                  <a:lnTo>
                    <a:pt x="363749" y="0"/>
                  </a:lnTo>
                  <a:lnTo>
                    <a:pt x="411563" y="3154"/>
                  </a:lnTo>
                  <a:lnTo>
                    <a:pt x="458152" y="12462"/>
                  </a:lnTo>
                  <a:lnTo>
                    <a:pt x="502952" y="27688"/>
                  </a:lnTo>
                  <a:lnTo>
                    <a:pt x="545395" y="48599"/>
                  </a:lnTo>
                  <a:lnTo>
                    <a:pt x="584916" y="74961"/>
                  </a:lnTo>
                  <a:lnTo>
                    <a:pt x="620948" y="106539"/>
                  </a:lnTo>
                  <a:lnTo>
                    <a:pt x="652530" y="142578"/>
                  </a:lnTo>
                  <a:lnTo>
                    <a:pt x="678894" y="182103"/>
                  </a:lnTo>
                  <a:lnTo>
                    <a:pt x="699807" y="224547"/>
                  </a:lnTo>
                  <a:lnTo>
                    <a:pt x="715035" y="269347"/>
                  </a:lnTo>
                  <a:lnTo>
                    <a:pt x="724343" y="315936"/>
                  </a:lnTo>
                  <a:lnTo>
                    <a:pt x="727498" y="363749"/>
                  </a:lnTo>
                  <a:lnTo>
                    <a:pt x="724178" y="413107"/>
                  </a:lnTo>
                  <a:lnTo>
                    <a:pt x="714505" y="460447"/>
                  </a:lnTo>
                  <a:lnTo>
                    <a:pt x="698914" y="505336"/>
                  </a:lnTo>
                  <a:lnTo>
                    <a:pt x="677837" y="547340"/>
                  </a:lnTo>
                  <a:lnTo>
                    <a:pt x="651708" y="586025"/>
                  </a:lnTo>
                  <a:lnTo>
                    <a:pt x="620961" y="620958"/>
                  </a:lnTo>
                  <a:lnTo>
                    <a:pt x="586028" y="651706"/>
                  </a:lnTo>
                  <a:lnTo>
                    <a:pt x="547343" y="677835"/>
                  </a:lnTo>
                  <a:lnTo>
                    <a:pt x="505339" y="698913"/>
                  </a:lnTo>
                  <a:lnTo>
                    <a:pt x="460450" y="714505"/>
                  </a:lnTo>
                  <a:lnTo>
                    <a:pt x="413109" y="724177"/>
                  </a:lnTo>
                  <a:lnTo>
                    <a:pt x="363749" y="727498"/>
                  </a:lnTo>
                  <a:close/>
                </a:path>
              </a:pathLst>
            </a:custGeom>
            <a:solidFill>
              <a:srgbClr val="BFBFBF"/>
            </a:solidFill>
          </p:spPr>
          <p:txBody>
            <a:bodyPr wrap="square" lIns="0" tIns="0" rIns="0" bIns="0" rtlCol="0"/>
            <a:lstStyle/>
            <a:p>
              <a:endParaRPr/>
            </a:p>
          </p:txBody>
        </p:sp>
        <p:sp>
          <p:nvSpPr>
            <p:cNvPr id="14" name="object 5">
              <a:extLst>
                <a:ext uri="{FF2B5EF4-FFF2-40B4-BE49-F238E27FC236}">
                  <a16:creationId xmlns:a16="http://schemas.microsoft.com/office/drawing/2014/main" id="{8B6EC1B2-B45C-4651-955E-E4931047D71F}"/>
                </a:ext>
              </a:extLst>
            </p:cNvPr>
            <p:cNvSpPr/>
            <p:nvPr/>
          </p:nvSpPr>
          <p:spPr>
            <a:xfrm>
              <a:off x="10084254" y="1519627"/>
              <a:ext cx="447675" cy="447675"/>
            </a:xfrm>
            <a:custGeom>
              <a:avLst/>
              <a:gdLst/>
              <a:ahLst/>
              <a:cxnLst/>
              <a:rect l="l" t="t" r="r" b="b"/>
              <a:pathLst>
                <a:path w="447675" h="447675">
                  <a:moveTo>
                    <a:pt x="223649" y="447299"/>
                  </a:moveTo>
                  <a:lnTo>
                    <a:pt x="178574" y="442755"/>
                  </a:lnTo>
                  <a:lnTo>
                    <a:pt x="136592" y="429723"/>
                  </a:lnTo>
                  <a:lnTo>
                    <a:pt x="98602" y="409103"/>
                  </a:lnTo>
                  <a:lnTo>
                    <a:pt x="65502" y="381793"/>
                  </a:lnTo>
                  <a:lnTo>
                    <a:pt x="38194" y="348693"/>
                  </a:lnTo>
                  <a:lnTo>
                    <a:pt x="17574" y="310703"/>
                  </a:lnTo>
                  <a:lnTo>
                    <a:pt x="4543" y="268722"/>
                  </a:lnTo>
                  <a:lnTo>
                    <a:pt x="0" y="223649"/>
                  </a:lnTo>
                  <a:lnTo>
                    <a:pt x="4543" y="178575"/>
                  </a:lnTo>
                  <a:lnTo>
                    <a:pt x="17574" y="136594"/>
                  </a:lnTo>
                  <a:lnTo>
                    <a:pt x="38194" y="98604"/>
                  </a:lnTo>
                  <a:lnTo>
                    <a:pt x="65502" y="65504"/>
                  </a:lnTo>
                  <a:lnTo>
                    <a:pt x="98602" y="38195"/>
                  </a:lnTo>
                  <a:lnTo>
                    <a:pt x="136592" y="17575"/>
                  </a:lnTo>
                  <a:lnTo>
                    <a:pt x="178574" y="4543"/>
                  </a:lnTo>
                  <a:lnTo>
                    <a:pt x="223649" y="0"/>
                  </a:lnTo>
                  <a:lnTo>
                    <a:pt x="267488" y="4336"/>
                  </a:lnTo>
                  <a:lnTo>
                    <a:pt x="309240" y="17024"/>
                  </a:lnTo>
                  <a:lnTo>
                    <a:pt x="347733" y="37575"/>
                  </a:lnTo>
                  <a:lnTo>
                    <a:pt x="381799" y="65504"/>
                  </a:lnTo>
                  <a:lnTo>
                    <a:pt x="409720" y="99568"/>
                  </a:lnTo>
                  <a:lnTo>
                    <a:pt x="430271" y="138062"/>
                  </a:lnTo>
                  <a:lnTo>
                    <a:pt x="442960" y="179814"/>
                  </a:lnTo>
                  <a:lnTo>
                    <a:pt x="447299" y="223649"/>
                  </a:lnTo>
                  <a:lnTo>
                    <a:pt x="442755" y="268722"/>
                  </a:lnTo>
                  <a:lnTo>
                    <a:pt x="429724" y="310703"/>
                  </a:lnTo>
                  <a:lnTo>
                    <a:pt x="409104" y="348693"/>
                  </a:lnTo>
                  <a:lnTo>
                    <a:pt x="381796" y="381793"/>
                  </a:lnTo>
                  <a:lnTo>
                    <a:pt x="348697" y="409103"/>
                  </a:lnTo>
                  <a:lnTo>
                    <a:pt x="310706" y="429723"/>
                  </a:lnTo>
                  <a:lnTo>
                    <a:pt x="268724" y="442755"/>
                  </a:lnTo>
                  <a:lnTo>
                    <a:pt x="223649" y="447299"/>
                  </a:lnTo>
                  <a:close/>
                </a:path>
              </a:pathLst>
            </a:custGeom>
            <a:solidFill>
              <a:srgbClr val="D8D8D8"/>
            </a:solidFill>
          </p:spPr>
          <p:txBody>
            <a:bodyPr wrap="square" lIns="0" tIns="0" rIns="0" bIns="0" rtlCol="0"/>
            <a:lstStyle/>
            <a:p>
              <a:endParaRPr/>
            </a:p>
          </p:txBody>
        </p:sp>
        <p:sp>
          <p:nvSpPr>
            <p:cNvPr id="15" name="object 6">
              <a:extLst>
                <a:ext uri="{FF2B5EF4-FFF2-40B4-BE49-F238E27FC236}">
                  <a16:creationId xmlns:a16="http://schemas.microsoft.com/office/drawing/2014/main" id="{A56440A1-9D14-41CD-9081-58FF4EEDF606}"/>
                </a:ext>
              </a:extLst>
            </p:cNvPr>
            <p:cNvSpPr/>
            <p:nvPr/>
          </p:nvSpPr>
          <p:spPr>
            <a:xfrm>
              <a:off x="10322654" y="2227468"/>
              <a:ext cx="372745" cy="372745"/>
            </a:xfrm>
            <a:custGeom>
              <a:avLst/>
              <a:gdLst/>
              <a:ahLst/>
              <a:cxnLst/>
              <a:rect l="l" t="t" r="r" b="b"/>
              <a:pathLst>
                <a:path w="372745" h="372744">
                  <a:moveTo>
                    <a:pt x="186299" y="372601"/>
                  </a:moveTo>
                  <a:lnTo>
                    <a:pt x="136779" y="365947"/>
                  </a:lnTo>
                  <a:lnTo>
                    <a:pt x="92277" y="347168"/>
                  </a:lnTo>
                  <a:lnTo>
                    <a:pt x="54571" y="318039"/>
                  </a:lnTo>
                  <a:lnTo>
                    <a:pt x="25438" y="280334"/>
                  </a:lnTo>
                  <a:lnTo>
                    <a:pt x="6655" y="235829"/>
                  </a:lnTo>
                  <a:lnTo>
                    <a:pt x="0" y="186299"/>
                  </a:lnTo>
                  <a:lnTo>
                    <a:pt x="6655" y="136774"/>
                  </a:lnTo>
                  <a:lnTo>
                    <a:pt x="25438" y="92270"/>
                  </a:lnTo>
                  <a:lnTo>
                    <a:pt x="54571" y="54566"/>
                  </a:lnTo>
                  <a:lnTo>
                    <a:pt x="92277" y="25435"/>
                  </a:lnTo>
                  <a:lnTo>
                    <a:pt x="136779" y="6654"/>
                  </a:lnTo>
                  <a:lnTo>
                    <a:pt x="186299" y="0"/>
                  </a:lnTo>
                  <a:lnTo>
                    <a:pt x="222821" y="3613"/>
                  </a:lnTo>
                  <a:lnTo>
                    <a:pt x="289669" y="31302"/>
                  </a:lnTo>
                  <a:lnTo>
                    <a:pt x="341306" y="82941"/>
                  </a:lnTo>
                  <a:lnTo>
                    <a:pt x="368987" y="149784"/>
                  </a:lnTo>
                  <a:lnTo>
                    <a:pt x="372599" y="186299"/>
                  </a:lnTo>
                  <a:lnTo>
                    <a:pt x="365945" y="235829"/>
                  </a:lnTo>
                  <a:lnTo>
                    <a:pt x="347165" y="280334"/>
                  </a:lnTo>
                  <a:lnTo>
                    <a:pt x="318036" y="318039"/>
                  </a:lnTo>
                  <a:lnTo>
                    <a:pt x="280332" y="347168"/>
                  </a:lnTo>
                  <a:lnTo>
                    <a:pt x="235828" y="365947"/>
                  </a:lnTo>
                  <a:lnTo>
                    <a:pt x="186299" y="372601"/>
                  </a:lnTo>
                  <a:close/>
                </a:path>
              </a:pathLst>
            </a:custGeom>
            <a:solidFill>
              <a:srgbClr val="F2F2F2"/>
            </a:solidFill>
          </p:spPr>
          <p:txBody>
            <a:bodyPr wrap="square" lIns="0" tIns="0" rIns="0" bIns="0" rtlCol="0"/>
            <a:lstStyle/>
            <a:p>
              <a:endParaRPr/>
            </a:p>
          </p:txBody>
        </p:sp>
      </p:grpSp>
      <p:grpSp>
        <p:nvGrpSpPr>
          <p:cNvPr id="16" name="object 14">
            <a:extLst>
              <a:ext uri="{FF2B5EF4-FFF2-40B4-BE49-F238E27FC236}">
                <a16:creationId xmlns:a16="http://schemas.microsoft.com/office/drawing/2014/main" id="{5686BB4A-0886-4F77-A7C9-53DFC1682A6C}"/>
              </a:ext>
            </a:extLst>
          </p:cNvPr>
          <p:cNvGrpSpPr/>
          <p:nvPr/>
        </p:nvGrpSpPr>
        <p:grpSpPr>
          <a:xfrm>
            <a:off x="1352104" y="4584107"/>
            <a:ext cx="2010410" cy="1701800"/>
            <a:chOff x="7475060" y="3100743"/>
            <a:chExt cx="2010410" cy="1701800"/>
          </a:xfrm>
        </p:grpSpPr>
        <p:sp>
          <p:nvSpPr>
            <p:cNvPr id="17" name="object 15">
              <a:extLst>
                <a:ext uri="{FF2B5EF4-FFF2-40B4-BE49-F238E27FC236}">
                  <a16:creationId xmlns:a16="http://schemas.microsoft.com/office/drawing/2014/main" id="{DDF1DF0F-92A1-4403-95C8-379C4AB10197}"/>
                </a:ext>
              </a:extLst>
            </p:cNvPr>
            <p:cNvSpPr/>
            <p:nvPr/>
          </p:nvSpPr>
          <p:spPr>
            <a:xfrm>
              <a:off x="7913232" y="3272218"/>
              <a:ext cx="1208588" cy="1341927"/>
            </a:xfrm>
            <a:prstGeom prst="rect">
              <a:avLst/>
            </a:prstGeom>
            <a:blipFill>
              <a:blip r:embed="rId7" cstate="print"/>
              <a:stretch>
                <a:fillRect/>
              </a:stretch>
            </a:blipFill>
          </p:spPr>
          <p:txBody>
            <a:bodyPr wrap="square" lIns="0" tIns="0" rIns="0" bIns="0" rtlCol="0"/>
            <a:lstStyle/>
            <a:p>
              <a:endParaRPr/>
            </a:p>
          </p:txBody>
        </p:sp>
        <p:sp>
          <p:nvSpPr>
            <p:cNvPr id="18" name="object 16">
              <a:extLst>
                <a:ext uri="{FF2B5EF4-FFF2-40B4-BE49-F238E27FC236}">
                  <a16:creationId xmlns:a16="http://schemas.microsoft.com/office/drawing/2014/main" id="{99B614E8-37CA-491C-B54A-5A02ABEAFE34}"/>
                </a:ext>
              </a:extLst>
            </p:cNvPr>
            <p:cNvSpPr/>
            <p:nvPr/>
          </p:nvSpPr>
          <p:spPr>
            <a:xfrm>
              <a:off x="7560784" y="3186468"/>
              <a:ext cx="1838960" cy="1530350"/>
            </a:xfrm>
            <a:custGeom>
              <a:avLst/>
              <a:gdLst/>
              <a:ahLst/>
              <a:cxnLst/>
              <a:rect l="l" t="t" r="r" b="b"/>
              <a:pathLst>
                <a:path w="1838959" h="1530350">
                  <a:moveTo>
                    <a:pt x="0" y="0"/>
                  </a:moveTo>
                  <a:lnTo>
                    <a:pt x="1838471" y="0"/>
                  </a:lnTo>
                  <a:lnTo>
                    <a:pt x="1838471" y="1530071"/>
                  </a:lnTo>
                  <a:lnTo>
                    <a:pt x="0" y="1530071"/>
                  </a:lnTo>
                  <a:lnTo>
                    <a:pt x="0" y="0"/>
                  </a:lnTo>
                  <a:close/>
                </a:path>
              </a:pathLst>
            </a:custGeom>
            <a:ln w="171449">
              <a:solidFill>
                <a:srgbClr val="5BD3FF"/>
              </a:solidFill>
            </a:ln>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67262"/>
            <a:ext cx="12183275" cy="47864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52748" y="830316"/>
            <a:ext cx="6581775" cy="574040"/>
          </a:xfrm>
          <a:prstGeom prst="rect">
            <a:avLst/>
          </a:prstGeom>
        </p:spPr>
        <p:txBody>
          <a:bodyPr vert="horz" wrap="square" lIns="0" tIns="12700" rIns="0" bIns="0" rtlCol="0">
            <a:spAutoFit/>
          </a:bodyPr>
          <a:lstStyle/>
          <a:p>
            <a:pPr marL="12700">
              <a:lnSpc>
                <a:spcPct val="100000"/>
              </a:lnSpc>
              <a:spcBef>
                <a:spcPts val="100"/>
              </a:spcBef>
            </a:pPr>
            <a:r>
              <a:rPr spc="235" dirty="0"/>
              <a:t>Who</a:t>
            </a:r>
            <a:r>
              <a:rPr spc="-245" dirty="0"/>
              <a:t> </a:t>
            </a:r>
            <a:r>
              <a:rPr spc="140" dirty="0"/>
              <a:t>should</a:t>
            </a:r>
            <a:r>
              <a:rPr spc="-245" dirty="0"/>
              <a:t> </a:t>
            </a:r>
            <a:r>
              <a:rPr spc="165" dirty="0"/>
              <a:t>go</a:t>
            </a:r>
            <a:r>
              <a:rPr spc="-245" dirty="0"/>
              <a:t> </a:t>
            </a:r>
            <a:r>
              <a:rPr spc="110" dirty="0"/>
              <a:t>for</a:t>
            </a:r>
            <a:r>
              <a:rPr spc="-245" dirty="0"/>
              <a:t> </a:t>
            </a:r>
            <a:r>
              <a:rPr spc="135" dirty="0"/>
              <a:t>this</a:t>
            </a:r>
            <a:r>
              <a:rPr spc="-245" dirty="0"/>
              <a:t> </a:t>
            </a:r>
            <a:r>
              <a:rPr spc="125" dirty="0"/>
              <a:t>role</a:t>
            </a:r>
            <a:r>
              <a:rPr spc="-245" dirty="0"/>
              <a:t> </a:t>
            </a:r>
            <a:r>
              <a:rPr spc="-265" dirty="0"/>
              <a:t>?</a:t>
            </a:r>
          </a:p>
        </p:txBody>
      </p:sp>
      <p:sp>
        <p:nvSpPr>
          <p:cNvPr id="4" name="object 4"/>
          <p:cNvSpPr txBox="1"/>
          <p:nvPr/>
        </p:nvSpPr>
        <p:spPr>
          <a:xfrm>
            <a:off x="952748" y="2096086"/>
            <a:ext cx="9569886" cy="2682786"/>
          </a:xfrm>
          <a:prstGeom prst="rect">
            <a:avLst/>
          </a:prstGeom>
        </p:spPr>
        <p:txBody>
          <a:bodyPr vert="horz" wrap="square" lIns="0" tIns="25400" rIns="0" bIns="0" rtlCol="0">
            <a:spAutoFit/>
          </a:bodyPr>
          <a:lstStyle/>
          <a:p>
            <a:pPr marL="386715" marR="5080" indent="-374650">
              <a:lnSpc>
                <a:spcPts val="2250"/>
              </a:lnSpc>
              <a:spcBef>
                <a:spcPts val="200"/>
              </a:spcBef>
              <a:buChar char="●"/>
              <a:tabLst>
                <a:tab pos="386715" algn="l"/>
                <a:tab pos="387350" algn="l"/>
              </a:tabLst>
            </a:pPr>
            <a:r>
              <a:rPr sz="2400" dirty="0">
                <a:latin typeface="Arial"/>
                <a:cs typeface="Arial"/>
              </a:rPr>
              <a:t>A </a:t>
            </a:r>
            <a:r>
              <a:rPr lang="en-US" sz="2400" spc="-5" dirty="0">
                <a:latin typeface="Arial"/>
                <a:cs typeface="Arial"/>
              </a:rPr>
              <a:t>D</a:t>
            </a:r>
            <a:r>
              <a:rPr sz="2400" spc="-5" dirty="0">
                <a:latin typeface="Arial"/>
                <a:cs typeface="Arial"/>
              </a:rPr>
              <a:t>eveloper who want to go ahead and apply </a:t>
            </a:r>
            <a:r>
              <a:rPr sz="2400" spc="-5" dirty="0">
                <a:highlight>
                  <a:srgbClr val="FFFF00"/>
                </a:highlight>
                <a:latin typeface="Arial"/>
                <a:cs typeface="Arial"/>
              </a:rPr>
              <a:t>his/her </a:t>
            </a:r>
            <a:r>
              <a:rPr sz="2400" dirty="0">
                <a:highlight>
                  <a:srgbClr val="FFFF00"/>
                </a:highlight>
                <a:latin typeface="Arial"/>
                <a:cs typeface="Arial"/>
              </a:rPr>
              <a:t>software </a:t>
            </a:r>
            <a:r>
              <a:rPr sz="2400" spc="-5" dirty="0">
                <a:highlight>
                  <a:srgbClr val="FFFF00"/>
                </a:highlight>
                <a:latin typeface="Arial"/>
                <a:cs typeface="Arial"/>
              </a:rPr>
              <a:t>engineering </a:t>
            </a:r>
            <a:r>
              <a:rPr sz="2400" dirty="0">
                <a:highlight>
                  <a:srgbClr val="FFFF00"/>
                </a:highlight>
                <a:latin typeface="Arial"/>
                <a:cs typeface="Arial"/>
              </a:rPr>
              <a:t>skills </a:t>
            </a:r>
            <a:r>
              <a:rPr sz="2400" spc="-5" dirty="0">
                <a:highlight>
                  <a:srgbClr val="FFFF00"/>
                </a:highlight>
                <a:latin typeface="Arial"/>
                <a:cs typeface="Arial"/>
              </a:rPr>
              <a:t>in  operational</a:t>
            </a:r>
            <a:r>
              <a:rPr sz="2400" spc="-10" dirty="0">
                <a:highlight>
                  <a:srgbClr val="FFFF00"/>
                </a:highlight>
                <a:latin typeface="Arial"/>
                <a:cs typeface="Arial"/>
              </a:rPr>
              <a:t> </a:t>
            </a:r>
            <a:r>
              <a:rPr sz="2400" spc="-5" dirty="0">
                <a:highlight>
                  <a:srgbClr val="FFFF00"/>
                </a:highlight>
                <a:latin typeface="Arial"/>
                <a:cs typeface="Arial"/>
              </a:rPr>
              <a:t>tasks</a:t>
            </a:r>
            <a:r>
              <a:rPr sz="2400" spc="-5" dirty="0">
                <a:latin typeface="Arial"/>
                <a:cs typeface="Arial"/>
              </a:rPr>
              <a:t>.</a:t>
            </a:r>
            <a:endParaRPr sz="2400" dirty="0">
              <a:latin typeface="Arial"/>
              <a:cs typeface="Arial"/>
            </a:endParaRPr>
          </a:p>
          <a:p>
            <a:pPr>
              <a:lnSpc>
                <a:spcPct val="100000"/>
              </a:lnSpc>
              <a:spcBef>
                <a:spcPts val="5"/>
              </a:spcBef>
              <a:buFont typeface="Arial"/>
              <a:buChar char="●"/>
            </a:pPr>
            <a:endParaRPr sz="2400" dirty="0">
              <a:latin typeface="Arial"/>
              <a:cs typeface="Arial"/>
            </a:endParaRPr>
          </a:p>
          <a:p>
            <a:pPr marL="386715" marR="156210" indent="-374650">
              <a:lnSpc>
                <a:spcPts val="2250"/>
              </a:lnSpc>
              <a:buChar char="●"/>
              <a:tabLst>
                <a:tab pos="386715" algn="l"/>
                <a:tab pos="387350" algn="l"/>
              </a:tabLst>
            </a:pPr>
            <a:r>
              <a:rPr sz="2400" spc="-5" dirty="0">
                <a:latin typeface="Arial"/>
                <a:cs typeface="Arial"/>
              </a:rPr>
              <a:t>An Operations engineer who </a:t>
            </a:r>
            <a:r>
              <a:rPr sz="2400" spc="-5" dirty="0">
                <a:highlight>
                  <a:srgbClr val="FFFF00"/>
                </a:highlight>
                <a:latin typeface="Arial"/>
                <a:cs typeface="Arial"/>
              </a:rPr>
              <a:t>want to go ahead and learn </a:t>
            </a:r>
            <a:r>
              <a:rPr sz="2400" dirty="0">
                <a:highlight>
                  <a:srgbClr val="FFFF00"/>
                </a:highlight>
                <a:latin typeface="Arial"/>
                <a:cs typeface="Arial"/>
              </a:rPr>
              <a:t>software </a:t>
            </a:r>
            <a:r>
              <a:rPr sz="2400" spc="-5" dirty="0">
                <a:highlight>
                  <a:srgbClr val="FFFF00"/>
                </a:highlight>
                <a:latin typeface="Arial"/>
                <a:cs typeface="Arial"/>
              </a:rPr>
              <a:t>development </a:t>
            </a:r>
            <a:r>
              <a:rPr sz="2400" dirty="0">
                <a:highlight>
                  <a:srgbClr val="FFFF00"/>
                </a:highlight>
                <a:latin typeface="Arial"/>
                <a:cs typeface="Arial"/>
              </a:rPr>
              <a:t>,  </a:t>
            </a:r>
            <a:r>
              <a:rPr sz="2400" spc="-5" dirty="0">
                <a:highlight>
                  <a:srgbClr val="FFFF00"/>
                </a:highlight>
                <a:latin typeface="Arial"/>
                <a:cs typeface="Arial"/>
              </a:rPr>
              <a:t>programming and </a:t>
            </a:r>
            <a:r>
              <a:rPr sz="2400" dirty="0">
                <a:highlight>
                  <a:srgbClr val="FFFF00"/>
                </a:highlight>
                <a:latin typeface="Arial"/>
                <a:cs typeface="Arial"/>
              </a:rPr>
              <a:t>scripting</a:t>
            </a:r>
            <a:r>
              <a:rPr sz="2400" spc="-10" dirty="0">
                <a:highlight>
                  <a:srgbClr val="FFFF00"/>
                </a:highlight>
                <a:latin typeface="Arial"/>
                <a:cs typeface="Arial"/>
              </a:rPr>
              <a:t> </a:t>
            </a:r>
            <a:r>
              <a:rPr sz="2400" dirty="0">
                <a:highlight>
                  <a:srgbClr val="FFFF00"/>
                </a:highlight>
                <a:latin typeface="Arial"/>
                <a:cs typeface="Arial"/>
              </a:rPr>
              <a:t>skills</a:t>
            </a:r>
            <a:r>
              <a:rPr sz="2400" dirty="0">
                <a:latin typeface="Arial"/>
                <a:cs typeface="Arial"/>
              </a:rPr>
              <a:t>.</a:t>
            </a:r>
          </a:p>
          <a:p>
            <a:pPr>
              <a:lnSpc>
                <a:spcPct val="100000"/>
              </a:lnSpc>
              <a:spcBef>
                <a:spcPts val="25"/>
              </a:spcBef>
              <a:buFont typeface="Arial"/>
              <a:buChar char="●"/>
            </a:pPr>
            <a:endParaRPr sz="2400" dirty="0">
              <a:latin typeface="Arial"/>
              <a:cs typeface="Arial"/>
            </a:endParaRPr>
          </a:p>
          <a:p>
            <a:pPr marL="386715" indent="-374650">
              <a:lnSpc>
                <a:spcPct val="100000"/>
              </a:lnSpc>
              <a:buChar char="●"/>
              <a:tabLst>
                <a:tab pos="386715" algn="l"/>
                <a:tab pos="387350" algn="l"/>
              </a:tabLst>
            </a:pPr>
            <a:r>
              <a:rPr sz="2400" spc="-5" dirty="0">
                <a:latin typeface="Arial"/>
                <a:cs typeface="Arial"/>
              </a:rPr>
              <a:t>An </a:t>
            </a:r>
            <a:r>
              <a:rPr lang="en-US" sz="2400" spc="-5" dirty="0">
                <a:latin typeface="Arial"/>
                <a:cs typeface="Arial"/>
              </a:rPr>
              <a:t>E</a:t>
            </a:r>
            <a:r>
              <a:rPr sz="2400" spc="-5" dirty="0">
                <a:latin typeface="Arial"/>
                <a:cs typeface="Arial"/>
              </a:rPr>
              <a:t>ngineer who wants </a:t>
            </a:r>
            <a:r>
              <a:rPr sz="2400" spc="-5" dirty="0">
                <a:highlight>
                  <a:srgbClr val="FFFF00"/>
                </a:highlight>
                <a:latin typeface="Arial"/>
                <a:cs typeface="Arial"/>
              </a:rPr>
              <a:t>to go ahead in architecting of </a:t>
            </a:r>
            <a:r>
              <a:rPr sz="2400" dirty="0">
                <a:highlight>
                  <a:srgbClr val="FFFF00"/>
                </a:highlight>
                <a:latin typeface="Arial"/>
                <a:cs typeface="Arial"/>
              </a:rPr>
              <a:t>complete</a:t>
            </a:r>
            <a:r>
              <a:rPr sz="2400" spc="-40" dirty="0">
                <a:highlight>
                  <a:srgbClr val="FFFF00"/>
                </a:highlight>
                <a:latin typeface="Arial"/>
                <a:cs typeface="Arial"/>
              </a:rPr>
              <a:t> </a:t>
            </a:r>
            <a:r>
              <a:rPr sz="2400" spc="-5" dirty="0">
                <a:highlight>
                  <a:srgbClr val="FFFF00"/>
                </a:highlight>
                <a:latin typeface="Arial"/>
                <a:cs typeface="Arial"/>
              </a:rPr>
              <a:t>infrastructure</a:t>
            </a:r>
            <a:r>
              <a:rPr sz="2400" spc="-5" dirty="0">
                <a:latin typeface="Arial"/>
                <a:cs typeface="Arial"/>
              </a:rPr>
              <a:t>.</a:t>
            </a:r>
            <a:endParaRPr sz="24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63894" y="2419500"/>
            <a:ext cx="2076450" cy="3824604"/>
          </a:xfrm>
          <a:custGeom>
            <a:avLst/>
            <a:gdLst/>
            <a:ahLst/>
            <a:cxnLst/>
            <a:rect l="l" t="t" r="r" b="b"/>
            <a:pathLst>
              <a:path w="2076450" h="3824604">
                <a:moveTo>
                  <a:pt x="0" y="3824137"/>
                </a:moveTo>
                <a:lnTo>
                  <a:pt x="2076270" y="3824137"/>
                </a:lnTo>
                <a:lnTo>
                  <a:pt x="2076270" y="0"/>
                </a:lnTo>
                <a:lnTo>
                  <a:pt x="0" y="0"/>
                </a:lnTo>
                <a:lnTo>
                  <a:pt x="0" y="3824137"/>
                </a:lnTo>
                <a:close/>
              </a:path>
            </a:pathLst>
          </a:custGeom>
          <a:solidFill>
            <a:srgbClr val="F4F4F4"/>
          </a:solidFill>
        </p:spPr>
        <p:txBody>
          <a:bodyPr wrap="square" lIns="0" tIns="0" rIns="0" bIns="0" rtlCol="0"/>
          <a:lstStyle/>
          <a:p>
            <a:endParaRPr/>
          </a:p>
        </p:txBody>
      </p:sp>
      <p:sp>
        <p:nvSpPr>
          <p:cNvPr id="3" name="object 3"/>
          <p:cNvSpPr txBox="1"/>
          <p:nvPr/>
        </p:nvSpPr>
        <p:spPr>
          <a:xfrm>
            <a:off x="2963894" y="1794468"/>
            <a:ext cx="2076450" cy="625475"/>
          </a:xfrm>
          <a:prstGeom prst="rect">
            <a:avLst/>
          </a:prstGeom>
          <a:solidFill>
            <a:srgbClr val="04BAFF"/>
          </a:solidFill>
        </p:spPr>
        <p:txBody>
          <a:bodyPr vert="horz" wrap="square" lIns="0" tIns="3175" rIns="0" bIns="0" rtlCol="0">
            <a:spAutoFit/>
          </a:bodyPr>
          <a:lstStyle/>
          <a:p>
            <a:pPr>
              <a:lnSpc>
                <a:spcPct val="100000"/>
              </a:lnSpc>
              <a:spcBef>
                <a:spcPts val="25"/>
              </a:spcBef>
            </a:pPr>
            <a:endParaRPr sz="1550">
              <a:latin typeface="Times New Roman"/>
              <a:cs typeface="Times New Roman"/>
            </a:endParaRPr>
          </a:p>
          <a:p>
            <a:pPr marL="454025">
              <a:lnSpc>
                <a:spcPct val="100000"/>
              </a:lnSpc>
            </a:pPr>
            <a:r>
              <a:rPr sz="1400" spc="-70" dirty="0">
                <a:solidFill>
                  <a:srgbClr val="FFFFFF"/>
                </a:solidFill>
                <a:latin typeface="Arial Black"/>
                <a:cs typeface="Arial Black"/>
              </a:rPr>
              <a:t>Performance</a:t>
            </a:r>
            <a:endParaRPr sz="1400">
              <a:latin typeface="Arial Black"/>
              <a:cs typeface="Arial Black"/>
            </a:endParaRPr>
          </a:p>
        </p:txBody>
      </p:sp>
      <p:sp>
        <p:nvSpPr>
          <p:cNvPr id="4" name="object 4"/>
          <p:cNvSpPr/>
          <p:nvPr/>
        </p:nvSpPr>
        <p:spPr>
          <a:xfrm>
            <a:off x="5201814" y="2430050"/>
            <a:ext cx="2066289" cy="3813810"/>
          </a:xfrm>
          <a:custGeom>
            <a:avLst/>
            <a:gdLst/>
            <a:ahLst/>
            <a:cxnLst/>
            <a:rect l="l" t="t" r="r" b="b"/>
            <a:pathLst>
              <a:path w="2066290" h="3813810">
                <a:moveTo>
                  <a:pt x="0" y="3813587"/>
                </a:moveTo>
                <a:lnTo>
                  <a:pt x="2066295" y="3813587"/>
                </a:lnTo>
                <a:lnTo>
                  <a:pt x="2066295" y="0"/>
                </a:lnTo>
                <a:lnTo>
                  <a:pt x="0" y="0"/>
                </a:lnTo>
                <a:lnTo>
                  <a:pt x="0" y="3813587"/>
                </a:lnTo>
                <a:close/>
              </a:path>
            </a:pathLst>
          </a:custGeom>
          <a:solidFill>
            <a:srgbClr val="F4F4F4"/>
          </a:solidFill>
        </p:spPr>
        <p:txBody>
          <a:bodyPr wrap="square" lIns="0" tIns="0" rIns="0" bIns="0" rtlCol="0"/>
          <a:lstStyle/>
          <a:p>
            <a:endParaRPr/>
          </a:p>
        </p:txBody>
      </p:sp>
      <p:sp>
        <p:nvSpPr>
          <p:cNvPr id="5" name="object 5"/>
          <p:cNvSpPr txBox="1"/>
          <p:nvPr/>
        </p:nvSpPr>
        <p:spPr>
          <a:xfrm>
            <a:off x="5201814" y="1810343"/>
            <a:ext cx="2066289" cy="619760"/>
          </a:xfrm>
          <a:prstGeom prst="rect">
            <a:avLst/>
          </a:prstGeom>
          <a:solidFill>
            <a:srgbClr val="0083B3"/>
          </a:solidFill>
        </p:spPr>
        <p:txBody>
          <a:bodyPr vert="horz" wrap="square" lIns="0" tIns="168275" rIns="0" bIns="0" rtlCol="0">
            <a:spAutoFit/>
          </a:bodyPr>
          <a:lstStyle/>
          <a:p>
            <a:pPr marL="657225">
              <a:lnSpc>
                <a:spcPct val="100000"/>
              </a:lnSpc>
              <a:spcBef>
                <a:spcPts val="1325"/>
              </a:spcBef>
            </a:pPr>
            <a:r>
              <a:rPr sz="1400" spc="-75" dirty="0">
                <a:solidFill>
                  <a:srgbClr val="FFFFFF"/>
                </a:solidFill>
                <a:latin typeface="Arial Black"/>
                <a:cs typeface="Arial Black"/>
              </a:rPr>
              <a:t>Monitoring</a:t>
            </a:r>
            <a:endParaRPr sz="1400">
              <a:latin typeface="Arial Black"/>
              <a:cs typeface="Arial Black"/>
            </a:endParaRPr>
          </a:p>
        </p:txBody>
      </p:sp>
      <p:sp>
        <p:nvSpPr>
          <p:cNvPr id="6" name="object 6"/>
          <p:cNvSpPr/>
          <p:nvPr/>
        </p:nvSpPr>
        <p:spPr>
          <a:xfrm>
            <a:off x="7434735" y="2419525"/>
            <a:ext cx="2061210" cy="3824604"/>
          </a:xfrm>
          <a:custGeom>
            <a:avLst/>
            <a:gdLst/>
            <a:ahLst/>
            <a:cxnLst/>
            <a:rect l="l" t="t" r="r" b="b"/>
            <a:pathLst>
              <a:path w="2061209" h="3824604">
                <a:moveTo>
                  <a:pt x="0" y="3824112"/>
                </a:moveTo>
                <a:lnTo>
                  <a:pt x="2060845" y="3824112"/>
                </a:lnTo>
                <a:lnTo>
                  <a:pt x="2060845" y="0"/>
                </a:lnTo>
                <a:lnTo>
                  <a:pt x="0" y="0"/>
                </a:lnTo>
                <a:lnTo>
                  <a:pt x="0" y="3824112"/>
                </a:lnTo>
                <a:close/>
              </a:path>
            </a:pathLst>
          </a:custGeom>
          <a:solidFill>
            <a:srgbClr val="F4F4F4"/>
          </a:solidFill>
        </p:spPr>
        <p:txBody>
          <a:bodyPr wrap="square" lIns="0" tIns="0" rIns="0" bIns="0" rtlCol="0"/>
          <a:lstStyle/>
          <a:p>
            <a:endParaRPr/>
          </a:p>
        </p:txBody>
      </p:sp>
      <p:sp>
        <p:nvSpPr>
          <p:cNvPr id="7" name="object 7"/>
          <p:cNvSpPr txBox="1"/>
          <p:nvPr/>
        </p:nvSpPr>
        <p:spPr>
          <a:xfrm>
            <a:off x="7434735" y="1794468"/>
            <a:ext cx="2061210" cy="625475"/>
          </a:xfrm>
          <a:prstGeom prst="rect">
            <a:avLst/>
          </a:prstGeom>
          <a:solidFill>
            <a:srgbClr val="00729C"/>
          </a:solidFill>
        </p:spPr>
        <p:txBody>
          <a:bodyPr vert="horz" wrap="square" lIns="0" tIns="105410" rIns="0" bIns="0" rtlCol="0">
            <a:spAutoFit/>
          </a:bodyPr>
          <a:lstStyle/>
          <a:p>
            <a:pPr marL="641350" marR="549275" indent="71755">
              <a:lnSpc>
                <a:spcPts val="1650"/>
              </a:lnSpc>
              <a:spcBef>
                <a:spcPts val="830"/>
              </a:spcBef>
            </a:pPr>
            <a:r>
              <a:rPr sz="1400" spc="-85" dirty="0">
                <a:solidFill>
                  <a:srgbClr val="FFFFFF"/>
                </a:solidFill>
                <a:latin typeface="Arial Black"/>
                <a:cs typeface="Arial Black"/>
              </a:rPr>
              <a:t>Incident  </a:t>
            </a:r>
            <a:r>
              <a:rPr sz="1400" spc="-90" dirty="0">
                <a:solidFill>
                  <a:srgbClr val="FFFFFF"/>
                </a:solidFill>
                <a:latin typeface="Arial Black"/>
                <a:cs typeface="Arial Black"/>
              </a:rPr>
              <a:t>Response</a:t>
            </a:r>
            <a:endParaRPr sz="1400">
              <a:latin typeface="Arial Black"/>
              <a:cs typeface="Arial Black"/>
            </a:endParaRPr>
          </a:p>
        </p:txBody>
      </p:sp>
      <p:sp>
        <p:nvSpPr>
          <p:cNvPr id="8" name="object 8"/>
          <p:cNvSpPr/>
          <p:nvPr/>
        </p:nvSpPr>
        <p:spPr>
          <a:xfrm>
            <a:off x="9608380" y="2409910"/>
            <a:ext cx="2061210" cy="3834129"/>
          </a:xfrm>
          <a:custGeom>
            <a:avLst/>
            <a:gdLst/>
            <a:ahLst/>
            <a:cxnLst/>
            <a:rect l="l" t="t" r="r" b="b"/>
            <a:pathLst>
              <a:path w="2061209" h="3834129">
                <a:moveTo>
                  <a:pt x="0" y="3833727"/>
                </a:moveTo>
                <a:lnTo>
                  <a:pt x="2060870" y="3833727"/>
                </a:lnTo>
                <a:lnTo>
                  <a:pt x="2060870" y="0"/>
                </a:lnTo>
                <a:lnTo>
                  <a:pt x="0" y="0"/>
                </a:lnTo>
                <a:lnTo>
                  <a:pt x="0" y="3833727"/>
                </a:lnTo>
                <a:close/>
              </a:path>
            </a:pathLst>
          </a:custGeom>
          <a:solidFill>
            <a:srgbClr val="F4F4F4"/>
          </a:solidFill>
        </p:spPr>
        <p:txBody>
          <a:bodyPr wrap="square" lIns="0" tIns="0" rIns="0" bIns="0" rtlCol="0"/>
          <a:lstStyle/>
          <a:p>
            <a:endParaRPr/>
          </a:p>
        </p:txBody>
      </p:sp>
      <p:sp>
        <p:nvSpPr>
          <p:cNvPr id="9" name="object 9"/>
          <p:cNvSpPr txBox="1"/>
          <p:nvPr/>
        </p:nvSpPr>
        <p:spPr>
          <a:xfrm>
            <a:off x="9608380" y="1784943"/>
            <a:ext cx="2061210" cy="625475"/>
          </a:xfrm>
          <a:prstGeom prst="rect">
            <a:avLst/>
          </a:prstGeom>
          <a:solidFill>
            <a:srgbClr val="00678C"/>
          </a:solidFill>
        </p:spPr>
        <p:txBody>
          <a:bodyPr vert="horz" wrap="square" lIns="0" tIns="104775" rIns="0" bIns="0" rtlCol="0">
            <a:spAutoFit/>
          </a:bodyPr>
          <a:lstStyle/>
          <a:p>
            <a:pPr marL="566420" marR="443865" indent="20955">
              <a:lnSpc>
                <a:spcPts val="1650"/>
              </a:lnSpc>
              <a:spcBef>
                <a:spcPts val="825"/>
              </a:spcBef>
            </a:pPr>
            <a:r>
              <a:rPr sz="1400" spc="-90" dirty="0">
                <a:solidFill>
                  <a:srgbClr val="FFFFFF"/>
                </a:solidFill>
                <a:latin typeface="Arial Black"/>
                <a:cs typeface="Arial Black"/>
              </a:rPr>
              <a:t>Runbooks </a:t>
            </a:r>
            <a:r>
              <a:rPr sz="1400" spc="275" dirty="0">
                <a:solidFill>
                  <a:srgbClr val="FFFFFF"/>
                </a:solidFill>
                <a:latin typeface="Arial Black"/>
                <a:cs typeface="Arial Black"/>
              </a:rPr>
              <a:t>/  </a:t>
            </a:r>
            <a:r>
              <a:rPr sz="1400" spc="-70" dirty="0">
                <a:solidFill>
                  <a:srgbClr val="FFFFFF"/>
                </a:solidFill>
                <a:latin typeface="Arial Black"/>
                <a:cs typeface="Arial Black"/>
              </a:rPr>
              <a:t>Preparation</a:t>
            </a:r>
            <a:endParaRPr sz="1400">
              <a:latin typeface="Arial Black"/>
              <a:cs typeface="Arial Black"/>
            </a:endParaRPr>
          </a:p>
        </p:txBody>
      </p:sp>
      <p:sp>
        <p:nvSpPr>
          <p:cNvPr id="10" name="object 10"/>
          <p:cNvSpPr/>
          <p:nvPr/>
        </p:nvSpPr>
        <p:spPr>
          <a:xfrm>
            <a:off x="725978" y="2440292"/>
            <a:ext cx="2082164" cy="3810000"/>
          </a:xfrm>
          <a:custGeom>
            <a:avLst/>
            <a:gdLst/>
            <a:ahLst/>
            <a:cxnLst/>
            <a:rect l="l" t="t" r="r" b="b"/>
            <a:pathLst>
              <a:path w="2082164" h="3810000">
                <a:moveTo>
                  <a:pt x="0" y="3809694"/>
                </a:moveTo>
                <a:lnTo>
                  <a:pt x="2081715" y="3809694"/>
                </a:lnTo>
                <a:lnTo>
                  <a:pt x="2081715" y="0"/>
                </a:lnTo>
                <a:lnTo>
                  <a:pt x="0" y="0"/>
                </a:lnTo>
                <a:lnTo>
                  <a:pt x="0" y="3809694"/>
                </a:lnTo>
                <a:close/>
              </a:path>
            </a:pathLst>
          </a:custGeom>
          <a:solidFill>
            <a:srgbClr val="F4F4F4"/>
          </a:solidFill>
        </p:spPr>
        <p:txBody>
          <a:bodyPr wrap="square" lIns="0" tIns="0" rIns="0" bIns="0" rtlCol="0"/>
          <a:lstStyle/>
          <a:p>
            <a:endParaRPr/>
          </a:p>
        </p:txBody>
      </p:sp>
      <p:sp>
        <p:nvSpPr>
          <p:cNvPr id="11" name="object 11"/>
          <p:cNvSpPr txBox="1"/>
          <p:nvPr/>
        </p:nvSpPr>
        <p:spPr>
          <a:xfrm>
            <a:off x="725978" y="1778596"/>
            <a:ext cx="2082164" cy="662305"/>
          </a:xfrm>
          <a:prstGeom prst="rect">
            <a:avLst/>
          </a:prstGeom>
          <a:solidFill>
            <a:srgbClr val="04BAFF"/>
          </a:solidFill>
        </p:spPr>
        <p:txBody>
          <a:bodyPr vert="horz" wrap="square" lIns="0" tIns="198755" rIns="0" bIns="0" rtlCol="0">
            <a:spAutoFit/>
          </a:bodyPr>
          <a:lstStyle/>
          <a:p>
            <a:pPr marL="483870">
              <a:lnSpc>
                <a:spcPct val="100000"/>
              </a:lnSpc>
              <a:spcBef>
                <a:spcPts val="1565"/>
              </a:spcBef>
            </a:pPr>
            <a:r>
              <a:rPr sz="1600" spc="-95" dirty="0">
                <a:solidFill>
                  <a:srgbClr val="FFFFFF"/>
                </a:solidFill>
                <a:latin typeface="Arial Black"/>
                <a:cs typeface="Arial Black"/>
              </a:rPr>
              <a:t>Availability</a:t>
            </a:r>
            <a:endParaRPr sz="1600">
              <a:latin typeface="Arial Black"/>
              <a:cs typeface="Arial Black"/>
            </a:endParaRPr>
          </a:p>
        </p:txBody>
      </p:sp>
      <p:sp>
        <p:nvSpPr>
          <p:cNvPr id="12" name="object 12"/>
          <p:cNvSpPr/>
          <p:nvPr/>
        </p:nvSpPr>
        <p:spPr>
          <a:xfrm>
            <a:off x="1587" y="6307312"/>
            <a:ext cx="12188800" cy="47827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493089" y="1154395"/>
            <a:ext cx="751848" cy="50799"/>
          </a:xfrm>
          <a:prstGeom prst="rect">
            <a:avLst/>
          </a:prstGeom>
          <a:blipFill>
            <a:blip r:embed="rId3" cstate="print"/>
            <a:stretch>
              <a:fillRect/>
            </a:stretch>
          </a:blip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45" dirty="0"/>
              <a:t>Core</a:t>
            </a:r>
            <a:r>
              <a:rPr spc="-260" dirty="0"/>
              <a:t> </a:t>
            </a:r>
            <a:r>
              <a:rPr spc="210" dirty="0"/>
              <a:t>Components</a:t>
            </a:r>
            <a:r>
              <a:rPr spc="-254" dirty="0"/>
              <a:t> </a:t>
            </a:r>
            <a:r>
              <a:rPr spc="95" dirty="0"/>
              <a:t>of</a:t>
            </a:r>
            <a:r>
              <a:rPr spc="-254" dirty="0"/>
              <a:t> </a:t>
            </a:r>
            <a:r>
              <a:rPr spc="-300" dirty="0"/>
              <a:t>SRE</a:t>
            </a:r>
          </a:p>
        </p:txBody>
      </p:sp>
      <p:grpSp>
        <p:nvGrpSpPr>
          <p:cNvPr id="15" name="object 15"/>
          <p:cNvGrpSpPr/>
          <p:nvPr/>
        </p:nvGrpSpPr>
        <p:grpSpPr>
          <a:xfrm>
            <a:off x="5274014" y="3216693"/>
            <a:ext cx="1868170" cy="1868170"/>
            <a:chOff x="5274014" y="3216693"/>
            <a:chExt cx="1868170" cy="1868170"/>
          </a:xfrm>
        </p:grpSpPr>
        <p:sp>
          <p:nvSpPr>
            <p:cNvPr id="16" name="object 16"/>
            <p:cNvSpPr/>
            <p:nvPr/>
          </p:nvSpPr>
          <p:spPr>
            <a:xfrm>
              <a:off x="5447639" y="3390293"/>
              <a:ext cx="1522095" cy="1522095"/>
            </a:xfrm>
            <a:custGeom>
              <a:avLst/>
              <a:gdLst/>
              <a:ahLst/>
              <a:cxnLst/>
              <a:rect l="l" t="t" r="r" b="b"/>
              <a:pathLst>
                <a:path w="1522095" h="1522095">
                  <a:moveTo>
                    <a:pt x="0" y="760948"/>
                  </a:moveTo>
                  <a:lnTo>
                    <a:pt x="1497" y="712826"/>
                  </a:lnTo>
                  <a:lnTo>
                    <a:pt x="5928" y="665498"/>
                  </a:lnTo>
                  <a:lnTo>
                    <a:pt x="13205" y="619056"/>
                  </a:lnTo>
                  <a:lnTo>
                    <a:pt x="23239" y="573586"/>
                  </a:lnTo>
                  <a:lnTo>
                    <a:pt x="35939" y="529180"/>
                  </a:lnTo>
                  <a:lnTo>
                    <a:pt x="51218" y="485925"/>
                  </a:lnTo>
                  <a:lnTo>
                    <a:pt x="68986" y="443911"/>
                  </a:lnTo>
                  <a:lnTo>
                    <a:pt x="89154" y="403227"/>
                  </a:lnTo>
                  <a:lnTo>
                    <a:pt x="111632" y="363963"/>
                  </a:lnTo>
                  <a:lnTo>
                    <a:pt x="136332" y="326207"/>
                  </a:lnTo>
                  <a:lnTo>
                    <a:pt x="163165" y="290048"/>
                  </a:lnTo>
                  <a:lnTo>
                    <a:pt x="192041" y="255576"/>
                  </a:lnTo>
                  <a:lnTo>
                    <a:pt x="222871" y="222880"/>
                  </a:lnTo>
                  <a:lnTo>
                    <a:pt x="255566" y="192049"/>
                  </a:lnTo>
                  <a:lnTo>
                    <a:pt x="290037" y="163173"/>
                  </a:lnTo>
                  <a:lnTo>
                    <a:pt x="326196" y="136339"/>
                  </a:lnTo>
                  <a:lnTo>
                    <a:pt x="363952" y="111638"/>
                  </a:lnTo>
                  <a:lnTo>
                    <a:pt x="403216" y="89159"/>
                  </a:lnTo>
                  <a:lnTo>
                    <a:pt x="443900" y="68990"/>
                  </a:lnTo>
                  <a:lnTo>
                    <a:pt x="485915" y="51221"/>
                  </a:lnTo>
                  <a:lnTo>
                    <a:pt x="529170" y="35942"/>
                  </a:lnTo>
                  <a:lnTo>
                    <a:pt x="573578" y="23240"/>
                  </a:lnTo>
                  <a:lnTo>
                    <a:pt x="619049" y="13206"/>
                  </a:lnTo>
                  <a:lnTo>
                    <a:pt x="665493" y="5929"/>
                  </a:lnTo>
                  <a:lnTo>
                    <a:pt x="712823" y="1497"/>
                  </a:lnTo>
                  <a:lnTo>
                    <a:pt x="760948" y="0"/>
                  </a:lnTo>
                  <a:lnTo>
                    <a:pt x="811201" y="1660"/>
                  </a:lnTo>
                  <a:lnTo>
                    <a:pt x="860963" y="6599"/>
                  </a:lnTo>
                  <a:lnTo>
                    <a:pt x="910086" y="14757"/>
                  </a:lnTo>
                  <a:lnTo>
                    <a:pt x="958421" y="26072"/>
                  </a:lnTo>
                  <a:lnTo>
                    <a:pt x="1005821" y="40482"/>
                  </a:lnTo>
                  <a:lnTo>
                    <a:pt x="1052138" y="57928"/>
                  </a:lnTo>
                  <a:lnTo>
                    <a:pt x="1097224" y="78346"/>
                  </a:lnTo>
                  <a:lnTo>
                    <a:pt x="1140932" y="101677"/>
                  </a:lnTo>
                  <a:lnTo>
                    <a:pt x="1183114" y="127859"/>
                  </a:lnTo>
                  <a:lnTo>
                    <a:pt x="1223621" y="156831"/>
                  </a:lnTo>
                  <a:lnTo>
                    <a:pt x="1262306" y="188531"/>
                  </a:lnTo>
                  <a:lnTo>
                    <a:pt x="1299022" y="222899"/>
                  </a:lnTo>
                  <a:lnTo>
                    <a:pt x="1333384" y="259609"/>
                  </a:lnTo>
                  <a:lnTo>
                    <a:pt x="1365080" y="298289"/>
                  </a:lnTo>
                  <a:lnTo>
                    <a:pt x="1394047" y="338793"/>
                  </a:lnTo>
                  <a:lnTo>
                    <a:pt x="1420226" y="380971"/>
                  </a:lnTo>
                  <a:lnTo>
                    <a:pt x="1443555" y="424676"/>
                  </a:lnTo>
                  <a:lnTo>
                    <a:pt x="1463972" y="469761"/>
                  </a:lnTo>
                  <a:lnTo>
                    <a:pt x="1481415" y="516077"/>
                  </a:lnTo>
                  <a:lnTo>
                    <a:pt x="1495825" y="563476"/>
                  </a:lnTo>
                  <a:lnTo>
                    <a:pt x="1507139" y="611811"/>
                  </a:lnTo>
                  <a:lnTo>
                    <a:pt x="1515297" y="660933"/>
                  </a:lnTo>
                  <a:lnTo>
                    <a:pt x="1520236" y="710695"/>
                  </a:lnTo>
                  <a:lnTo>
                    <a:pt x="1521896" y="760948"/>
                  </a:lnTo>
                  <a:lnTo>
                    <a:pt x="1520399" y="809073"/>
                  </a:lnTo>
                  <a:lnTo>
                    <a:pt x="1515967" y="856402"/>
                  </a:lnTo>
                  <a:lnTo>
                    <a:pt x="1508690" y="902847"/>
                  </a:lnTo>
                  <a:lnTo>
                    <a:pt x="1498656" y="948318"/>
                  </a:lnTo>
                  <a:lnTo>
                    <a:pt x="1485954" y="992726"/>
                  </a:lnTo>
                  <a:lnTo>
                    <a:pt x="1470675" y="1035981"/>
                  </a:lnTo>
                  <a:lnTo>
                    <a:pt x="1452906" y="1077996"/>
                  </a:lnTo>
                  <a:lnTo>
                    <a:pt x="1432737" y="1118680"/>
                  </a:lnTo>
                  <a:lnTo>
                    <a:pt x="1410258" y="1157944"/>
                  </a:lnTo>
                  <a:lnTo>
                    <a:pt x="1385557" y="1195700"/>
                  </a:lnTo>
                  <a:lnTo>
                    <a:pt x="1358723" y="1231858"/>
                  </a:lnTo>
                  <a:lnTo>
                    <a:pt x="1329847" y="1266330"/>
                  </a:lnTo>
                  <a:lnTo>
                    <a:pt x="1299016" y="1299025"/>
                  </a:lnTo>
                  <a:lnTo>
                    <a:pt x="1266320" y="1329855"/>
                  </a:lnTo>
                  <a:lnTo>
                    <a:pt x="1231848" y="1358731"/>
                  </a:lnTo>
                  <a:lnTo>
                    <a:pt x="1195689" y="1385564"/>
                  </a:lnTo>
                  <a:lnTo>
                    <a:pt x="1157933" y="1410264"/>
                  </a:lnTo>
                  <a:lnTo>
                    <a:pt x="1118669" y="1432742"/>
                  </a:lnTo>
                  <a:lnTo>
                    <a:pt x="1077985" y="1452910"/>
                  </a:lnTo>
                  <a:lnTo>
                    <a:pt x="1035971" y="1470678"/>
                  </a:lnTo>
                  <a:lnTo>
                    <a:pt x="992716" y="1485956"/>
                  </a:lnTo>
                  <a:lnTo>
                    <a:pt x="948310" y="1498657"/>
                  </a:lnTo>
                  <a:lnTo>
                    <a:pt x="902840" y="1508691"/>
                  </a:lnTo>
                  <a:lnTo>
                    <a:pt x="856398" y="1515968"/>
                  </a:lnTo>
                  <a:lnTo>
                    <a:pt x="809070" y="1520399"/>
                  </a:lnTo>
                  <a:lnTo>
                    <a:pt x="760948" y="1521896"/>
                  </a:lnTo>
                  <a:lnTo>
                    <a:pt x="712823" y="1520399"/>
                  </a:lnTo>
                  <a:lnTo>
                    <a:pt x="665493" y="1515968"/>
                  </a:lnTo>
                  <a:lnTo>
                    <a:pt x="619049" y="1508691"/>
                  </a:lnTo>
                  <a:lnTo>
                    <a:pt x="573578" y="1498657"/>
                  </a:lnTo>
                  <a:lnTo>
                    <a:pt x="529170" y="1485956"/>
                  </a:lnTo>
                  <a:lnTo>
                    <a:pt x="485915" y="1470678"/>
                  </a:lnTo>
                  <a:lnTo>
                    <a:pt x="443900" y="1452910"/>
                  </a:lnTo>
                  <a:lnTo>
                    <a:pt x="403216" y="1432742"/>
                  </a:lnTo>
                  <a:lnTo>
                    <a:pt x="363952" y="1410264"/>
                  </a:lnTo>
                  <a:lnTo>
                    <a:pt x="326196" y="1385564"/>
                  </a:lnTo>
                  <a:lnTo>
                    <a:pt x="290037" y="1358731"/>
                  </a:lnTo>
                  <a:lnTo>
                    <a:pt x="255566" y="1329855"/>
                  </a:lnTo>
                  <a:lnTo>
                    <a:pt x="222871" y="1299025"/>
                  </a:lnTo>
                  <a:lnTo>
                    <a:pt x="192041" y="1266330"/>
                  </a:lnTo>
                  <a:lnTo>
                    <a:pt x="163165" y="1231858"/>
                  </a:lnTo>
                  <a:lnTo>
                    <a:pt x="136332" y="1195700"/>
                  </a:lnTo>
                  <a:lnTo>
                    <a:pt x="111632" y="1157944"/>
                  </a:lnTo>
                  <a:lnTo>
                    <a:pt x="89154" y="1118680"/>
                  </a:lnTo>
                  <a:lnTo>
                    <a:pt x="68986" y="1077996"/>
                  </a:lnTo>
                  <a:lnTo>
                    <a:pt x="51218" y="1035981"/>
                  </a:lnTo>
                  <a:lnTo>
                    <a:pt x="35939" y="992726"/>
                  </a:lnTo>
                  <a:lnTo>
                    <a:pt x="23239" y="948318"/>
                  </a:lnTo>
                  <a:lnTo>
                    <a:pt x="13205" y="902847"/>
                  </a:lnTo>
                  <a:lnTo>
                    <a:pt x="5928" y="856402"/>
                  </a:lnTo>
                  <a:lnTo>
                    <a:pt x="1497" y="809073"/>
                  </a:lnTo>
                  <a:lnTo>
                    <a:pt x="0" y="760948"/>
                  </a:lnTo>
                  <a:close/>
                </a:path>
              </a:pathLst>
            </a:custGeom>
            <a:ln w="19049">
              <a:solidFill>
                <a:srgbClr val="04BAFF"/>
              </a:solidFill>
            </a:ln>
          </p:spPr>
          <p:txBody>
            <a:bodyPr wrap="square" lIns="0" tIns="0" rIns="0" bIns="0" rtlCol="0"/>
            <a:lstStyle/>
            <a:p>
              <a:endParaRPr/>
            </a:p>
          </p:txBody>
        </p:sp>
        <p:sp>
          <p:nvSpPr>
            <p:cNvPr id="17" name="object 17"/>
            <p:cNvSpPr/>
            <p:nvPr/>
          </p:nvSpPr>
          <p:spPr>
            <a:xfrm>
              <a:off x="5274005" y="3216693"/>
              <a:ext cx="1868170" cy="1868170"/>
            </a:xfrm>
            <a:custGeom>
              <a:avLst/>
              <a:gdLst/>
              <a:ahLst/>
              <a:cxnLst/>
              <a:rect l="l" t="t" r="r" b="b"/>
              <a:pathLst>
                <a:path w="1868170" h="1868170">
                  <a:moveTo>
                    <a:pt x="191198" y="1338656"/>
                  </a:moveTo>
                  <a:lnTo>
                    <a:pt x="169100" y="1295209"/>
                  </a:lnTo>
                  <a:lnTo>
                    <a:pt x="149377" y="1250264"/>
                  </a:lnTo>
                  <a:lnTo>
                    <a:pt x="132156" y="1203947"/>
                  </a:lnTo>
                  <a:lnTo>
                    <a:pt x="117563" y="1156385"/>
                  </a:lnTo>
                  <a:lnTo>
                    <a:pt x="105714" y="1107681"/>
                  </a:lnTo>
                  <a:lnTo>
                    <a:pt x="96735" y="1057973"/>
                  </a:lnTo>
                  <a:lnTo>
                    <a:pt x="90741" y="1007376"/>
                  </a:lnTo>
                  <a:lnTo>
                    <a:pt x="87858" y="956005"/>
                  </a:lnTo>
                  <a:lnTo>
                    <a:pt x="0" y="956005"/>
                  </a:lnTo>
                  <a:lnTo>
                    <a:pt x="2540" y="1007325"/>
                  </a:lnTo>
                  <a:lnTo>
                    <a:pt x="7823" y="1057821"/>
                  </a:lnTo>
                  <a:lnTo>
                    <a:pt x="15760" y="1107427"/>
                  </a:lnTo>
                  <a:lnTo>
                    <a:pt x="26289" y="1156106"/>
                  </a:lnTo>
                  <a:lnTo>
                    <a:pt x="39357" y="1203794"/>
                  </a:lnTo>
                  <a:lnTo>
                    <a:pt x="54864" y="1250429"/>
                  </a:lnTo>
                  <a:lnTo>
                    <a:pt x="72758" y="1295971"/>
                  </a:lnTo>
                  <a:lnTo>
                    <a:pt x="92964" y="1340332"/>
                  </a:lnTo>
                  <a:lnTo>
                    <a:pt x="115404" y="1383474"/>
                  </a:lnTo>
                  <a:lnTo>
                    <a:pt x="191198" y="1338656"/>
                  </a:lnTo>
                  <a:close/>
                </a:path>
                <a:path w="1868170" h="1868170">
                  <a:moveTo>
                    <a:pt x="191198" y="531558"/>
                  </a:moveTo>
                  <a:lnTo>
                    <a:pt x="115404" y="486803"/>
                  </a:lnTo>
                  <a:lnTo>
                    <a:pt x="92964" y="529894"/>
                  </a:lnTo>
                  <a:lnTo>
                    <a:pt x="72758" y="574192"/>
                  </a:lnTo>
                  <a:lnTo>
                    <a:pt x="54864" y="619633"/>
                  </a:lnTo>
                  <a:lnTo>
                    <a:pt x="39357" y="666127"/>
                  </a:lnTo>
                  <a:lnTo>
                    <a:pt x="26289" y="713613"/>
                  </a:lnTo>
                  <a:lnTo>
                    <a:pt x="15760" y="762012"/>
                  </a:lnTo>
                  <a:lnTo>
                    <a:pt x="7823" y="811276"/>
                  </a:lnTo>
                  <a:lnTo>
                    <a:pt x="2540" y="861314"/>
                  </a:lnTo>
                  <a:lnTo>
                    <a:pt x="0" y="912050"/>
                  </a:lnTo>
                  <a:lnTo>
                    <a:pt x="87858" y="912050"/>
                  </a:lnTo>
                  <a:lnTo>
                    <a:pt x="90741" y="860818"/>
                  </a:lnTo>
                  <a:lnTo>
                    <a:pt x="96735" y="810475"/>
                  </a:lnTo>
                  <a:lnTo>
                    <a:pt x="105714" y="761098"/>
                  </a:lnTo>
                  <a:lnTo>
                    <a:pt x="117563" y="712762"/>
                  </a:lnTo>
                  <a:lnTo>
                    <a:pt x="132156" y="665568"/>
                  </a:lnTo>
                  <a:lnTo>
                    <a:pt x="149377" y="619569"/>
                  </a:lnTo>
                  <a:lnTo>
                    <a:pt x="169100" y="574878"/>
                  </a:lnTo>
                  <a:lnTo>
                    <a:pt x="191198" y="531558"/>
                  </a:lnTo>
                  <a:close/>
                </a:path>
                <a:path w="1868170" h="1868170">
                  <a:moveTo>
                    <a:pt x="492302" y="1656130"/>
                  </a:moveTo>
                  <a:lnTo>
                    <a:pt x="450557" y="1628482"/>
                  </a:lnTo>
                  <a:lnTo>
                    <a:pt x="410641" y="1598536"/>
                  </a:lnTo>
                  <a:lnTo>
                    <a:pt x="372630" y="1566367"/>
                  </a:lnTo>
                  <a:lnTo>
                    <a:pt x="336575" y="1532077"/>
                  </a:lnTo>
                  <a:lnTo>
                    <a:pt x="302539" y="1495780"/>
                  </a:lnTo>
                  <a:lnTo>
                    <a:pt x="270598" y="1457553"/>
                  </a:lnTo>
                  <a:lnTo>
                    <a:pt x="240779" y="1417523"/>
                  </a:lnTo>
                  <a:lnTo>
                    <a:pt x="213182" y="1375778"/>
                  </a:lnTo>
                  <a:lnTo>
                    <a:pt x="137350" y="1420507"/>
                  </a:lnTo>
                  <a:lnTo>
                    <a:pt x="164274" y="1462151"/>
                  </a:lnTo>
                  <a:lnTo>
                    <a:pt x="193294" y="1502194"/>
                  </a:lnTo>
                  <a:lnTo>
                    <a:pt x="224345" y="1540573"/>
                  </a:lnTo>
                  <a:lnTo>
                    <a:pt x="257340" y="1577213"/>
                  </a:lnTo>
                  <a:lnTo>
                    <a:pt x="292239" y="1612036"/>
                  </a:lnTo>
                  <a:lnTo>
                    <a:pt x="328942" y="1644980"/>
                  </a:lnTo>
                  <a:lnTo>
                    <a:pt x="367385" y="1675968"/>
                  </a:lnTo>
                  <a:lnTo>
                    <a:pt x="407504" y="1704936"/>
                  </a:lnTo>
                  <a:lnTo>
                    <a:pt x="449224" y="1731797"/>
                  </a:lnTo>
                  <a:lnTo>
                    <a:pt x="492302" y="1656130"/>
                  </a:lnTo>
                  <a:close/>
                </a:path>
                <a:path w="1868170" h="1868170">
                  <a:moveTo>
                    <a:pt x="912050" y="1780425"/>
                  </a:moveTo>
                  <a:lnTo>
                    <a:pt x="860818" y="1777631"/>
                  </a:lnTo>
                  <a:lnTo>
                    <a:pt x="810475" y="1771840"/>
                  </a:lnTo>
                  <a:lnTo>
                    <a:pt x="761098" y="1763166"/>
                  </a:lnTo>
                  <a:lnTo>
                    <a:pt x="712774" y="1751660"/>
                  </a:lnTo>
                  <a:lnTo>
                    <a:pt x="665568" y="1737410"/>
                  </a:lnTo>
                  <a:lnTo>
                    <a:pt x="619582" y="1720519"/>
                  </a:lnTo>
                  <a:lnTo>
                    <a:pt x="574878" y="1701038"/>
                  </a:lnTo>
                  <a:lnTo>
                    <a:pt x="531545" y="1679054"/>
                  </a:lnTo>
                  <a:lnTo>
                    <a:pt x="486803" y="1754657"/>
                  </a:lnTo>
                  <a:lnTo>
                    <a:pt x="529894" y="1776539"/>
                  </a:lnTo>
                  <a:lnTo>
                    <a:pt x="574192" y="1796300"/>
                  </a:lnTo>
                  <a:lnTo>
                    <a:pt x="619620" y="1813852"/>
                  </a:lnTo>
                  <a:lnTo>
                    <a:pt x="666115" y="1829104"/>
                  </a:lnTo>
                  <a:lnTo>
                    <a:pt x="713600" y="1841995"/>
                  </a:lnTo>
                  <a:lnTo>
                    <a:pt x="762012" y="1852409"/>
                  </a:lnTo>
                  <a:lnTo>
                    <a:pt x="811276" y="1860296"/>
                  </a:lnTo>
                  <a:lnTo>
                    <a:pt x="861301" y="1865541"/>
                  </a:lnTo>
                  <a:lnTo>
                    <a:pt x="912050" y="1868081"/>
                  </a:lnTo>
                  <a:lnTo>
                    <a:pt x="912050" y="1780425"/>
                  </a:lnTo>
                  <a:close/>
                </a:path>
                <a:path w="1868170" h="1868170">
                  <a:moveTo>
                    <a:pt x="1383474" y="1754657"/>
                  </a:moveTo>
                  <a:lnTo>
                    <a:pt x="1338656" y="1679054"/>
                  </a:lnTo>
                  <a:lnTo>
                    <a:pt x="1295209" y="1701038"/>
                  </a:lnTo>
                  <a:lnTo>
                    <a:pt x="1250264" y="1720519"/>
                  </a:lnTo>
                  <a:lnTo>
                    <a:pt x="1203947" y="1737410"/>
                  </a:lnTo>
                  <a:lnTo>
                    <a:pt x="1156385" y="1751660"/>
                  </a:lnTo>
                  <a:lnTo>
                    <a:pt x="1107681" y="1763166"/>
                  </a:lnTo>
                  <a:lnTo>
                    <a:pt x="1057973" y="1771840"/>
                  </a:lnTo>
                  <a:lnTo>
                    <a:pt x="1007364" y="1777631"/>
                  </a:lnTo>
                  <a:lnTo>
                    <a:pt x="956005" y="1780425"/>
                  </a:lnTo>
                  <a:lnTo>
                    <a:pt x="956005" y="1868081"/>
                  </a:lnTo>
                  <a:lnTo>
                    <a:pt x="1007313" y="1865541"/>
                  </a:lnTo>
                  <a:lnTo>
                    <a:pt x="1057808" y="1860296"/>
                  </a:lnTo>
                  <a:lnTo>
                    <a:pt x="1107427" y="1852409"/>
                  </a:lnTo>
                  <a:lnTo>
                    <a:pt x="1156106" y="1841995"/>
                  </a:lnTo>
                  <a:lnTo>
                    <a:pt x="1203794" y="1829104"/>
                  </a:lnTo>
                  <a:lnTo>
                    <a:pt x="1250429" y="1813852"/>
                  </a:lnTo>
                  <a:lnTo>
                    <a:pt x="1295958" y="1796300"/>
                  </a:lnTo>
                  <a:lnTo>
                    <a:pt x="1340332" y="1776539"/>
                  </a:lnTo>
                  <a:lnTo>
                    <a:pt x="1383474" y="1754657"/>
                  </a:lnTo>
                  <a:close/>
                </a:path>
                <a:path w="1868170" h="1868170">
                  <a:moveTo>
                    <a:pt x="1383474" y="115404"/>
                  </a:moveTo>
                  <a:lnTo>
                    <a:pt x="1340332" y="92964"/>
                  </a:lnTo>
                  <a:lnTo>
                    <a:pt x="1295958" y="72758"/>
                  </a:lnTo>
                  <a:lnTo>
                    <a:pt x="1250429" y="54864"/>
                  </a:lnTo>
                  <a:lnTo>
                    <a:pt x="1203794" y="39344"/>
                  </a:lnTo>
                  <a:lnTo>
                    <a:pt x="1156106" y="26289"/>
                  </a:lnTo>
                  <a:lnTo>
                    <a:pt x="1107427" y="15748"/>
                  </a:lnTo>
                  <a:lnTo>
                    <a:pt x="1057808" y="7810"/>
                  </a:lnTo>
                  <a:lnTo>
                    <a:pt x="1007313" y="2540"/>
                  </a:lnTo>
                  <a:lnTo>
                    <a:pt x="956005" y="0"/>
                  </a:lnTo>
                  <a:lnTo>
                    <a:pt x="956005" y="87858"/>
                  </a:lnTo>
                  <a:lnTo>
                    <a:pt x="1007364" y="90741"/>
                  </a:lnTo>
                  <a:lnTo>
                    <a:pt x="1057973" y="96723"/>
                  </a:lnTo>
                  <a:lnTo>
                    <a:pt x="1107681" y="105702"/>
                  </a:lnTo>
                  <a:lnTo>
                    <a:pt x="1156385" y="117551"/>
                  </a:lnTo>
                  <a:lnTo>
                    <a:pt x="1203947" y="132156"/>
                  </a:lnTo>
                  <a:lnTo>
                    <a:pt x="1250264" y="149377"/>
                  </a:lnTo>
                  <a:lnTo>
                    <a:pt x="1295209" y="169100"/>
                  </a:lnTo>
                  <a:lnTo>
                    <a:pt x="1338656" y="191211"/>
                  </a:lnTo>
                  <a:lnTo>
                    <a:pt x="1383474" y="115404"/>
                  </a:lnTo>
                  <a:close/>
                </a:path>
                <a:path w="1868170" h="1868170">
                  <a:moveTo>
                    <a:pt x="1731797" y="1420507"/>
                  </a:moveTo>
                  <a:lnTo>
                    <a:pt x="1656130" y="1375778"/>
                  </a:lnTo>
                  <a:lnTo>
                    <a:pt x="1628495" y="1417523"/>
                  </a:lnTo>
                  <a:lnTo>
                    <a:pt x="1598536" y="1457553"/>
                  </a:lnTo>
                  <a:lnTo>
                    <a:pt x="1566367" y="1495780"/>
                  </a:lnTo>
                  <a:lnTo>
                    <a:pt x="1532089" y="1532077"/>
                  </a:lnTo>
                  <a:lnTo>
                    <a:pt x="1495780" y="1566367"/>
                  </a:lnTo>
                  <a:lnTo>
                    <a:pt x="1457553" y="1598536"/>
                  </a:lnTo>
                  <a:lnTo>
                    <a:pt x="1417523" y="1628482"/>
                  </a:lnTo>
                  <a:lnTo>
                    <a:pt x="1375778" y="1656130"/>
                  </a:lnTo>
                  <a:lnTo>
                    <a:pt x="1420495" y="1731797"/>
                  </a:lnTo>
                  <a:lnTo>
                    <a:pt x="1462151" y="1704936"/>
                  </a:lnTo>
                  <a:lnTo>
                    <a:pt x="1502194" y="1675968"/>
                  </a:lnTo>
                  <a:lnTo>
                    <a:pt x="1540573" y="1644980"/>
                  </a:lnTo>
                  <a:lnTo>
                    <a:pt x="1577213" y="1612036"/>
                  </a:lnTo>
                  <a:lnTo>
                    <a:pt x="1612049" y="1577213"/>
                  </a:lnTo>
                  <a:lnTo>
                    <a:pt x="1644992" y="1540573"/>
                  </a:lnTo>
                  <a:lnTo>
                    <a:pt x="1675968" y="1502194"/>
                  </a:lnTo>
                  <a:lnTo>
                    <a:pt x="1704936" y="1462151"/>
                  </a:lnTo>
                  <a:lnTo>
                    <a:pt x="1731797" y="1420507"/>
                  </a:lnTo>
                  <a:close/>
                </a:path>
                <a:path w="1868170" h="1868170">
                  <a:moveTo>
                    <a:pt x="1731797" y="449199"/>
                  </a:moveTo>
                  <a:lnTo>
                    <a:pt x="1704936" y="407479"/>
                  </a:lnTo>
                  <a:lnTo>
                    <a:pt x="1675968" y="367360"/>
                  </a:lnTo>
                  <a:lnTo>
                    <a:pt x="1644992" y="328917"/>
                  </a:lnTo>
                  <a:lnTo>
                    <a:pt x="1612049" y="292214"/>
                  </a:lnTo>
                  <a:lnTo>
                    <a:pt x="1577213" y="257327"/>
                  </a:lnTo>
                  <a:lnTo>
                    <a:pt x="1540573" y="224332"/>
                  </a:lnTo>
                  <a:lnTo>
                    <a:pt x="1502194" y="193281"/>
                  </a:lnTo>
                  <a:lnTo>
                    <a:pt x="1462151" y="164274"/>
                  </a:lnTo>
                  <a:lnTo>
                    <a:pt x="1420495" y="137350"/>
                  </a:lnTo>
                  <a:lnTo>
                    <a:pt x="1375778" y="213156"/>
                  </a:lnTo>
                  <a:lnTo>
                    <a:pt x="1417523" y="240766"/>
                  </a:lnTo>
                  <a:lnTo>
                    <a:pt x="1457553" y="270586"/>
                  </a:lnTo>
                  <a:lnTo>
                    <a:pt x="1495780" y="302539"/>
                  </a:lnTo>
                  <a:lnTo>
                    <a:pt x="1532089" y="336575"/>
                  </a:lnTo>
                  <a:lnTo>
                    <a:pt x="1566367" y="372630"/>
                  </a:lnTo>
                  <a:lnTo>
                    <a:pt x="1598536" y="410629"/>
                  </a:lnTo>
                  <a:lnTo>
                    <a:pt x="1628495" y="450545"/>
                  </a:lnTo>
                  <a:lnTo>
                    <a:pt x="1656130" y="492277"/>
                  </a:lnTo>
                  <a:lnTo>
                    <a:pt x="1731797" y="449199"/>
                  </a:lnTo>
                  <a:close/>
                </a:path>
                <a:path w="1868170" h="1868170">
                  <a:moveTo>
                    <a:pt x="1868068" y="956005"/>
                  </a:moveTo>
                  <a:lnTo>
                    <a:pt x="1780222" y="956005"/>
                  </a:lnTo>
                  <a:lnTo>
                    <a:pt x="1777403" y="1007376"/>
                  </a:lnTo>
                  <a:lnTo>
                    <a:pt x="1771586" y="1057973"/>
                  </a:lnTo>
                  <a:lnTo>
                    <a:pt x="1762810" y="1107681"/>
                  </a:lnTo>
                  <a:lnTo>
                    <a:pt x="1751152" y="1156385"/>
                  </a:lnTo>
                  <a:lnTo>
                    <a:pt x="1736674" y="1203947"/>
                  </a:lnTo>
                  <a:lnTo>
                    <a:pt x="1719427" y="1250264"/>
                  </a:lnTo>
                  <a:lnTo>
                    <a:pt x="1699475" y="1295209"/>
                  </a:lnTo>
                  <a:lnTo>
                    <a:pt x="1676869" y="1338656"/>
                  </a:lnTo>
                  <a:lnTo>
                    <a:pt x="1754378" y="1383474"/>
                  </a:lnTo>
                  <a:lnTo>
                    <a:pt x="1776310" y="1340332"/>
                  </a:lnTo>
                  <a:lnTo>
                    <a:pt x="1796110" y="1295971"/>
                  </a:lnTo>
                  <a:lnTo>
                    <a:pt x="1813712" y="1250429"/>
                  </a:lnTo>
                  <a:lnTo>
                    <a:pt x="1829003" y="1203794"/>
                  </a:lnTo>
                  <a:lnTo>
                    <a:pt x="1841919" y="1156106"/>
                  </a:lnTo>
                  <a:lnTo>
                    <a:pt x="1852371" y="1107427"/>
                  </a:lnTo>
                  <a:lnTo>
                    <a:pt x="1860270" y="1057821"/>
                  </a:lnTo>
                  <a:lnTo>
                    <a:pt x="1865528" y="1007325"/>
                  </a:lnTo>
                  <a:lnTo>
                    <a:pt x="1868068" y="956005"/>
                  </a:lnTo>
                  <a:close/>
                </a:path>
                <a:path w="1868170" h="1868170">
                  <a:moveTo>
                    <a:pt x="1868068" y="912050"/>
                  </a:moveTo>
                  <a:lnTo>
                    <a:pt x="1865528" y="861314"/>
                  </a:lnTo>
                  <a:lnTo>
                    <a:pt x="1860270" y="811276"/>
                  </a:lnTo>
                  <a:lnTo>
                    <a:pt x="1852371" y="762012"/>
                  </a:lnTo>
                  <a:lnTo>
                    <a:pt x="1841919" y="713613"/>
                  </a:lnTo>
                  <a:lnTo>
                    <a:pt x="1829003" y="666127"/>
                  </a:lnTo>
                  <a:lnTo>
                    <a:pt x="1813712" y="619633"/>
                  </a:lnTo>
                  <a:lnTo>
                    <a:pt x="1796110" y="574192"/>
                  </a:lnTo>
                  <a:lnTo>
                    <a:pt x="1776310" y="529894"/>
                  </a:lnTo>
                  <a:lnTo>
                    <a:pt x="1754378" y="486803"/>
                  </a:lnTo>
                  <a:lnTo>
                    <a:pt x="1676869" y="531558"/>
                  </a:lnTo>
                  <a:lnTo>
                    <a:pt x="1699475" y="574878"/>
                  </a:lnTo>
                  <a:lnTo>
                    <a:pt x="1719427" y="619569"/>
                  </a:lnTo>
                  <a:lnTo>
                    <a:pt x="1736674" y="665568"/>
                  </a:lnTo>
                  <a:lnTo>
                    <a:pt x="1751152" y="712762"/>
                  </a:lnTo>
                  <a:lnTo>
                    <a:pt x="1762810" y="761098"/>
                  </a:lnTo>
                  <a:lnTo>
                    <a:pt x="1771586" y="810475"/>
                  </a:lnTo>
                  <a:lnTo>
                    <a:pt x="1777403" y="860818"/>
                  </a:lnTo>
                  <a:lnTo>
                    <a:pt x="1780222" y="912050"/>
                  </a:lnTo>
                  <a:lnTo>
                    <a:pt x="1868068" y="912050"/>
                  </a:lnTo>
                  <a:close/>
                </a:path>
              </a:pathLst>
            </a:custGeom>
            <a:solidFill>
              <a:srgbClr val="04BAFF"/>
            </a:solidFill>
          </p:spPr>
          <p:txBody>
            <a:bodyPr wrap="square" lIns="0" tIns="0" rIns="0" bIns="0" rtlCol="0"/>
            <a:lstStyle/>
            <a:p>
              <a:endParaRPr/>
            </a:p>
          </p:txBody>
        </p:sp>
        <p:sp>
          <p:nvSpPr>
            <p:cNvPr id="18" name="object 18"/>
            <p:cNvSpPr/>
            <p:nvPr/>
          </p:nvSpPr>
          <p:spPr>
            <a:xfrm>
              <a:off x="5411356" y="3216693"/>
              <a:ext cx="774700" cy="492759"/>
            </a:xfrm>
            <a:custGeom>
              <a:avLst/>
              <a:gdLst/>
              <a:ahLst/>
              <a:cxnLst/>
              <a:rect l="l" t="t" r="r" b="b"/>
              <a:pathLst>
                <a:path w="774700" h="492760">
                  <a:moveTo>
                    <a:pt x="354952" y="213156"/>
                  </a:moveTo>
                  <a:lnTo>
                    <a:pt x="311873" y="137350"/>
                  </a:lnTo>
                  <a:lnTo>
                    <a:pt x="270154" y="164274"/>
                  </a:lnTo>
                  <a:lnTo>
                    <a:pt x="230035" y="193281"/>
                  </a:lnTo>
                  <a:lnTo>
                    <a:pt x="191592" y="224332"/>
                  </a:lnTo>
                  <a:lnTo>
                    <a:pt x="154889" y="257327"/>
                  </a:lnTo>
                  <a:lnTo>
                    <a:pt x="119989" y="292214"/>
                  </a:lnTo>
                  <a:lnTo>
                    <a:pt x="86995" y="328917"/>
                  </a:lnTo>
                  <a:lnTo>
                    <a:pt x="55943" y="367360"/>
                  </a:lnTo>
                  <a:lnTo>
                    <a:pt x="26924" y="407479"/>
                  </a:lnTo>
                  <a:lnTo>
                    <a:pt x="0" y="449199"/>
                  </a:lnTo>
                  <a:lnTo>
                    <a:pt x="75831" y="492277"/>
                  </a:lnTo>
                  <a:lnTo>
                    <a:pt x="103428" y="450545"/>
                  </a:lnTo>
                  <a:lnTo>
                    <a:pt x="133248" y="410629"/>
                  </a:lnTo>
                  <a:lnTo>
                    <a:pt x="165188" y="372630"/>
                  </a:lnTo>
                  <a:lnTo>
                    <a:pt x="199224" y="336575"/>
                  </a:lnTo>
                  <a:lnTo>
                    <a:pt x="235280" y="302539"/>
                  </a:lnTo>
                  <a:lnTo>
                    <a:pt x="273291" y="270586"/>
                  </a:lnTo>
                  <a:lnTo>
                    <a:pt x="313207" y="240766"/>
                  </a:lnTo>
                  <a:lnTo>
                    <a:pt x="354952" y="213156"/>
                  </a:lnTo>
                  <a:close/>
                </a:path>
                <a:path w="774700" h="492760">
                  <a:moveTo>
                    <a:pt x="774700" y="0"/>
                  </a:moveTo>
                  <a:lnTo>
                    <a:pt x="723950" y="2540"/>
                  </a:lnTo>
                  <a:lnTo>
                    <a:pt x="673925" y="7810"/>
                  </a:lnTo>
                  <a:lnTo>
                    <a:pt x="624662" y="15748"/>
                  </a:lnTo>
                  <a:lnTo>
                    <a:pt x="576249" y="26289"/>
                  </a:lnTo>
                  <a:lnTo>
                    <a:pt x="528764" y="39344"/>
                  </a:lnTo>
                  <a:lnTo>
                    <a:pt x="482269" y="54864"/>
                  </a:lnTo>
                  <a:lnTo>
                    <a:pt x="436841" y="72758"/>
                  </a:lnTo>
                  <a:lnTo>
                    <a:pt x="392544" y="92964"/>
                  </a:lnTo>
                  <a:lnTo>
                    <a:pt x="349453" y="115404"/>
                  </a:lnTo>
                  <a:lnTo>
                    <a:pt x="392480" y="191211"/>
                  </a:lnTo>
                  <a:lnTo>
                    <a:pt x="436372" y="169100"/>
                  </a:lnTo>
                  <a:lnTo>
                    <a:pt x="481507" y="149377"/>
                  </a:lnTo>
                  <a:lnTo>
                    <a:pt x="527799" y="132156"/>
                  </a:lnTo>
                  <a:lnTo>
                    <a:pt x="575208" y="117551"/>
                  </a:lnTo>
                  <a:lnTo>
                    <a:pt x="623658" y="105702"/>
                  </a:lnTo>
                  <a:lnTo>
                    <a:pt x="673100" y="96723"/>
                  </a:lnTo>
                  <a:lnTo>
                    <a:pt x="723468" y="90741"/>
                  </a:lnTo>
                  <a:lnTo>
                    <a:pt x="774700" y="87858"/>
                  </a:lnTo>
                  <a:lnTo>
                    <a:pt x="774700" y="0"/>
                  </a:lnTo>
                  <a:close/>
                </a:path>
              </a:pathLst>
            </a:custGeom>
            <a:solidFill>
              <a:srgbClr val="04BAFF">
                <a:alpha val="24708"/>
              </a:srgbClr>
            </a:solidFill>
          </p:spPr>
          <p:txBody>
            <a:bodyPr wrap="square" lIns="0" tIns="0" rIns="0" bIns="0" rtlCol="0"/>
            <a:lstStyle/>
            <a:p>
              <a:endParaRPr/>
            </a:p>
          </p:txBody>
        </p:sp>
        <p:sp>
          <p:nvSpPr>
            <p:cNvPr id="19" name="object 19"/>
            <p:cNvSpPr/>
            <p:nvPr/>
          </p:nvSpPr>
          <p:spPr>
            <a:xfrm>
              <a:off x="5940184" y="3896944"/>
              <a:ext cx="535940" cy="509905"/>
            </a:xfrm>
            <a:custGeom>
              <a:avLst/>
              <a:gdLst/>
              <a:ahLst/>
              <a:cxnLst/>
              <a:rect l="l" t="t" r="r" b="b"/>
              <a:pathLst>
                <a:path w="535939" h="509904">
                  <a:moveTo>
                    <a:pt x="167246" y="138976"/>
                  </a:moveTo>
                  <a:lnTo>
                    <a:pt x="161594" y="133604"/>
                  </a:lnTo>
                  <a:lnTo>
                    <a:pt x="122618" y="133604"/>
                  </a:lnTo>
                  <a:lnTo>
                    <a:pt x="116941" y="138976"/>
                  </a:lnTo>
                  <a:lnTo>
                    <a:pt x="116941" y="295630"/>
                  </a:lnTo>
                  <a:lnTo>
                    <a:pt x="122618" y="301002"/>
                  </a:lnTo>
                  <a:lnTo>
                    <a:pt x="161594" y="301002"/>
                  </a:lnTo>
                  <a:lnTo>
                    <a:pt x="167246" y="295630"/>
                  </a:lnTo>
                  <a:lnTo>
                    <a:pt x="167246" y="138976"/>
                  </a:lnTo>
                  <a:close/>
                </a:path>
                <a:path w="535939" h="509904">
                  <a:moveTo>
                    <a:pt x="250571" y="206159"/>
                  </a:moveTo>
                  <a:lnTo>
                    <a:pt x="244894" y="200774"/>
                  </a:lnTo>
                  <a:lnTo>
                    <a:pt x="206324" y="200774"/>
                  </a:lnTo>
                  <a:lnTo>
                    <a:pt x="200647" y="206159"/>
                  </a:lnTo>
                  <a:lnTo>
                    <a:pt x="200647" y="295325"/>
                  </a:lnTo>
                  <a:lnTo>
                    <a:pt x="206324" y="301002"/>
                  </a:lnTo>
                  <a:lnTo>
                    <a:pt x="244894" y="301002"/>
                  </a:lnTo>
                  <a:lnTo>
                    <a:pt x="250571" y="295325"/>
                  </a:lnTo>
                  <a:lnTo>
                    <a:pt x="250571" y="206159"/>
                  </a:lnTo>
                  <a:close/>
                </a:path>
                <a:path w="535939" h="509904">
                  <a:moveTo>
                    <a:pt x="292925" y="367728"/>
                  </a:moveTo>
                  <a:lnTo>
                    <a:pt x="291211" y="359410"/>
                  </a:lnTo>
                  <a:lnTo>
                    <a:pt x="290931" y="358038"/>
                  </a:lnTo>
                  <a:lnTo>
                    <a:pt x="285534" y="350075"/>
                  </a:lnTo>
                  <a:lnTo>
                    <a:pt x="277558" y="344690"/>
                  </a:lnTo>
                  <a:lnTo>
                    <a:pt x="276199" y="344424"/>
                  </a:lnTo>
                  <a:lnTo>
                    <a:pt x="276199" y="363283"/>
                  </a:lnTo>
                  <a:lnTo>
                    <a:pt x="276199" y="372503"/>
                  </a:lnTo>
                  <a:lnTo>
                    <a:pt x="272326" y="376085"/>
                  </a:lnTo>
                  <a:lnTo>
                    <a:pt x="263042" y="376085"/>
                  </a:lnTo>
                  <a:lnTo>
                    <a:pt x="259473" y="372503"/>
                  </a:lnTo>
                  <a:lnTo>
                    <a:pt x="259473" y="363283"/>
                  </a:lnTo>
                  <a:lnTo>
                    <a:pt x="263042" y="359410"/>
                  </a:lnTo>
                  <a:lnTo>
                    <a:pt x="272326" y="359410"/>
                  </a:lnTo>
                  <a:lnTo>
                    <a:pt x="276199" y="363283"/>
                  </a:lnTo>
                  <a:lnTo>
                    <a:pt x="276199" y="344424"/>
                  </a:lnTo>
                  <a:lnTo>
                    <a:pt x="242747" y="367728"/>
                  </a:lnTo>
                  <a:lnTo>
                    <a:pt x="244741" y="377545"/>
                  </a:lnTo>
                  <a:lnTo>
                    <a:pt x="250139" y="385495"/>
                  </a:lnTo>
                  <a:lnTo>
                    <a:pt x="258127" y="390817"/>
                  </a:lnTo>
                  <a:lnTo>
                    <a:pt x="267843" y="392747"/>
                  </a:lnTo>
                  <a:lnTo>
                    <a:pt x="277558" y="390817"/>
                  </a:lnTo>
                  <a:lnTo>
                    <a:pt x="285534" y="385495"/>
                  </a:lnTo>
                  <a:lnTo>
                    <a:pt x="290931" y="377545"/>
                  </a:lnTo>
                  <a:lnTo>
                    <a:pt x="291236" y="376085"/>
                  </a:lnTo>
                  <a:lnTo>
                    <a:pt x="292925" y="367728"/>
                  </a:lnTo>
                  <a:close/>
                </a:path>
                <a:path w="535939" h="509904">
                  <a:moveTo>
                    <a:pt x="334276" y="172758"/>
                  </a:moveTo>
                  <a:lnTo>
                    <a:pt x="328599" y="167373"/>
                  </a:lnTo>
                  <a:lnTo>
                    <a:pt x="289852" y="167373"/>
                  </a:lnTo>
                  <a:lnTo>
                    <a:pt x="284467" y="172758"/>
                  </a:lnTo>
                  <a:lnTo>
                    <a:pt x="284467" y="295630"/>
                  </a:lnTo>
                  <a:lnTo>
                    <a:pt x="289852" y="301002"/>
                  </a:lnTo>
                  <a:lnTo>
                    <a:pt x="328599" y="301002"/>
                  </a:lnTo>
                  <a:lnTo>
                    <a:pt x="334276" y="295630"/>
                  </a:lnTo>
                  <a:lnTo>
                    <a:pt x="334276" y="172758"/>
                  </a:lnTo>
                  <a:close/>
                </a:path>
                <a:path w="535939" h="509904">
                  <a:moveTo>
                    <a:pt x="418096" y="105879"/>
                  </a:moveTo>
                  <a:lnTo>
                    <a:pt x="412419" y="100203"/>
                  </a:lnTo>
                  <a:lnTo>
                    <a:pt x="373316" y="100203"/>
                  </a:lnTo>
                  <a:lnTo>
                    <a:pt x="367677" y="105879"/>
                  </a:lnTo>
                  <a:lnTo>
                    <a:pt x="367677" y="295630"/>
                  </a:lnTo>
                  <a:lnTo>
                    <a:pt x="373316" y="301002"/>
                  </a:lnTo>
                  <a:lnTo>
                    <a:pt x="412419" y="301002"/>
                  </a:lnTo>
                  <a:lnTo>
                    <a:pt x="418096" y="295630"/>
                  </a:lnTo>
                  <a:lnTo>
                    <a:pt x="418096" y="105879"/>
                  </a:lnTo>
                  <a:close/>
                </a:path>
                <a:path w="535939" h="509904">
                  <a:moveTo>
                    <a:pt x="468871" y="95123"/>
                  </a:moveTo>
                  <a:lnTo>
                    <a:pt x="466623" y="84162"/>
                  </a:lnTo>
                  <a:lnTo>
                    <a:pt x="466166" y="83502"/>
                  </a:lnTo>
                  <a:lnTo>
                    <a:pt x="460489" y="75158"/>
                  </a:lnTo>
                  <a:lnTo>
                    <a:pt x="451878" y="69392"/>
                  </a:lnTo>
                  <a:lnTo>
                    <a:pt x="451878" y="88874"/>
                  </a:lnTo>
                  <a:lnTo>
                    <a:pt x="451878" y="312826"/>
                  </a:lnTo>
                  <a:lnTo>
                    <a:pt x="446798" y="318198"/>
                  </a:lnTo>
                  <a:lnTo>
                    <a:pt x="88874" y="318198"/>
                  </a:lnTo>
                  <a:lnTo>
                    <a:pt x="83502" y="312826"/>
                  </a:lnTo>
                  <a:lnTo>
                    <a:pt x="83502" y="88874"/>
                  </a:lnTo>
                  <a:lnTo>
                    <a:pt x="88874" y="83502"/>
                  </a:lnTo>
                  <a:lnTo>
                    <a:pt x="446798" y="83502"/>
                  </a:lnTo>
                  <a:lnTo>
                    <a:pt x="451878" y="88874"/>
                  </a:lnTo>
                  <a:lnTo>
                    <a:pt x="451878" y="69392"/>
                  </a:lnTo>
                  <a:lnTo>
                    <a:pt x="451383" y="69049"/>
                  </a:lnTo>
                  <a:lnTo>
                    <a:pt x="440245" y="66802"/>
                  </a:lnTo>
                  <a:lnTo>
                    <a:pt x="95427" y="66802"/>
                  </a:lnTo>
                  <a:lnTo>
                    <a:pt x="84289" y="69049"/>
                  </a:lnTo>
                  <a:lnTo>
                    <a:pt x="75184" y="75158"/>
                  </a:lnTo>
                  <a:lnTo>
                    <a:pt x="69049" y="84162"/>
                  </a:lnTo>
                  <a:lnTo>
                    <a:pt x="66802" y="95123"/>
                  </a:lnTo>
                  <a:lnTo>
                    <a:pt x="66802" y="306273"/>
                  </a:lnTo>
                  <a:lnTo>
                    <a:pt x="69049" y="317411"/>
                  </a:lnTo>
                  <a:lnTo>
                    <a:pt x="75184" y="326517"/>
                  </a:lnTo>
                  <a:lnTo>
                    <a:pt x="84289" y="332651"/>
                  </a:lnTo>
                  <a:lnTo>
                    <a:pt x="95427" y="334899"/>
                  </a:lnTo>
                  <a:lnTo>
                    <a:pt x="440245" y="334899"/>
                  </a:lnTo>
                  <a:lnTo>
                    <a:pt x="451383" y="332651"/>
                  </a:lnTo>
                  <a:lnTo>
                    <a:pt x="460489" y="326517"/>
                  </a:lnTo>
                  <a:lnTo>
                    <a:pt x="466090" y="318198"/>
                  </a:lnTo>
                  <a:lnTo>
                    <a:pt x="466623" y="317411"/>
                  </a:lnTo>
                  <a:lnTo>
                    <a:pt x="468871" y="306273"/>
                  </a:lnTo>
                  <a:lnTo>
                    <a:pt x="468871" y="95123"/>
                  </a:lnTo>
                  <a:close/>
                </a:path>
                <a:path w="535939" h="509904">
                  <a:moveTo>
                    <a:pt x="535698" y="45034"/>
                  </a:moveTo>
                  <a:lnTo>
                    <a:pt x="508127" y="3517"/>
                  </a:lnTo>
                  <a:lnTo>
                    <a:pt x="502272" y="2349"/>
                  </a:lnTo>
                  <a:lnTo>
                    <a:pt x="502272" y="38481"/>
                  </a:lnTo>
                  <a:lnTo>
                    <a:pt x="502272" y="396074"/>
                  </a:lnTo>
                  <a:lnTo>
                    <a:pt x="496925" y="401459"/>
                  </a:lnTo>
                  <a:lnTo>
                    <a:pt x="38468" y="401459"/>
                  </a:lnTo>
                  <a:lnTo>
                    <a:pt x="33401" y="396074"/>
                  </a:lnTo>
                  <a:lnTo>
                    <a:pt x="33401" y="38481"/>
                  </a:lnTo>
                  <a:lnTo>
                    <a:pt x="38468" y="33401"/>
                  </a:lnTo>
                  <a:lnTo>
                    <a:pt x="496925" y="33401"/>
                  </a:lnTo>
                  <a:lnTo>
                    <a:pt x="502272" y="38481"/>
                  </a:lnTo>
                  <a:lnTo>
                    <a:pt x="502272" y="2349"/>
                  </a:lnTo>
                  <a:lnTo>
                    <a:pt x="490651" y="0"/>
                  </a:lnTo>
                  <a:lnTo>
                    <a:pt x="45021" y="0"/>
                  </a:lnTo>
                  <a:lnTo>
                    <a:pt x="27546" y="3517"/>
                  </a:lnTo>
                  <a:lnTo>
                    <a:pt x="13233" y="13119"/>
                  </a:lnTo>
                  <a:lnTo>
                    <a:pt x="3556" y="27432"/>
                  </a:lnTo>
                  <a:lnTo>
                    <a:pt x="0" y="45034"/>
                  </a:lnTo>
                  <a:lnTo>
                    <a:pt x="0" y="389826"/>
                  </a:lnTo>
                  <a:lnTo>
                    <a:pt x="3556" y="407301"/>
                  </a:lnTo>
                  <a:lnTo>
                    <a:pt x="13233" y="421627"/>
                  </a:lnTo>
                  <a:lnTo>
                    <a:pt x="27546" y="431304"/>
                  </a:lnTo>
                  <a:lnTo>
                    <a:pt x="45021" y="434848"/>
                  </a:lnTo>
                  <a:lnTo>
                    <a:pt x="180746" y="434848"/>
                  </a:lnTo>
                  <a:lnTo>
                    <a:pt x="174752" y="441934"/>
                  </a:lnTo>
                  <a:lnTo>
                    <a:pt x="168135" y="449173"/>
                  </a:lnTo>
                  <a:lnTo>
                    <a:pt x="161861" y="455752"/>
                  </a:lnTo>
                  <a:lnTo>
                    <a:pt x="156870" y="460806"/>
                  </a:lnTo>
                  <a:lnTo>
                    <a:pt x="150926" y="466483"/>
                  </a:lnTo>
                  <a:lnTo>
                    <a:pt x="146443" y="470954"/>
                  </a:lnTo>
                  <a:lnTo>
                    <a:pt x="140766" y="478701"/>
                  </a:lnTo>
                  <a:lnTo>
                    <a:pt x="139268" y="487349"/>
                  </a:lnTo>
                  <a:lnTo>
                    <a:pt x="142875" y="494804"/>
                  </a:lnTo>
                  <a:lnTo>
                    <a:pt x="146634" y="500037"/>
                  </a:lnTo>
                  <a:lnTo>
                    <a:pt x="153047" y="504850"/>
                  </a:lnTo>
                  <a:lnTo>
                    <a:pt x="162877" y="508368"/>
                  </a:lnTo>
                  <a:lnTo>
                    <a:pt x="176872" y="509727"/>
                  </a:lnTo>
                  <a:lnTo>
                    <a:pt x="358825" y="509727"/>
                  </a:lnTo>
                  <a:lnTo>
                    <a:pt x="393446" y="493026"/>
                  </a:lnTo>
                  <a:lnTo>
                    <a:pt x="396392" y="487349"/>
                  </a:lnTo>
                  <a:lnTo>
                    <a:pt x="394893" y="478701"/>
                  </a:lnTo>
                  <a:lnTo>
                    <a:pt x="391325" y="474230"/>
                  </a:lnTo>
                  <a:lnTo>
                    <a:pt x="388950" y="470954"/>
                  </a:lnTo>
                  <a:lnTo>
                    <a:pt x="378498" y="460502"/>
                  </a:lnTo>
                  <a:lnTo>
                    <a:pt x="378498" y="485876"/>
                  </a:lnTo>
                  <a:lnTo>
                    <a:pt x="377291" y="487654"/>
                  </a:lnTo>
                  <a:lnTo>
                    <a:pt x="375221" y="490931"/>
                  </a:lnTo>
                  <a:lnTo>
                    <a:pt x="368350" y="493026"/>
                  </a:lnTo>
                  <a:lnTo>
                    <a:pt x="167322" y="493026"/>
                  </a:lnTo>
                  <a:lnTo>
                    <a:pt x="160451" y="490931"/>
                  </a:lnTo>
                  <a:lnTo>
                    <a:pt x="158076" y="487654"/>
                  </a:lnTo>
                  <a:lnTo>
                    <a:pt x="157175" y="485876"/>
                  </a:lnTo>
                  <a:lnTo>
                    <a:pt x="157467" y="484073"/>
                  </a:lnTo>
                  <a:lnTo>
                    <a:pt x="159270" y="481977"/>
                  </a:lnTo>
                  <a:lnTo>
                    <a:pt x="168529" y="472757"/>
                  </a:lnTo>
                  <a:lnTo>
                    <a:pt x="178904" y="462178"/>
                  </a:lnTo>
                  <a:lnTo>
                    <a:pt x="187934" y="452348"/>
                  </a:lnTo>
                  <a:lnTo>
                    <a:pt x="195224" y="443255"/>
                  </a:lnTo>
                  <a:lnTo>
                    <a:pt x="200418" y="434848"/>
                  </a:lnTo>
                  <a:lnTo>
                    <a:pt x="335241" y="434848"/>
                  </a:lnTo>
                  <a:lnTo>
                    <a:pt x="367169" y="472757"/>
                  </a:lnTo>
                  <a:lnTo>
                    <a:pt x="376402" y="481977"/>
                  </a:lnTo>
                  <a:lnTo>
                    <a:pt x="377901" y="483781"/>
                  </a:lnTo>
                  <a:lnTo>
                    <a:pt x="378498" y="485876"/>
                  </a:lnTo>
                  <a:lnTo>
                    <a:pt x="378498" y="460502"/>
                  </a:lnTo>
                  <a:lnTo>
                    <a:pt x="373761" y="455752"/>
                  </a:lnTo>
                  <a:lnTo>
                    <a:pt x="367423" y="449173"/>
                  </a:lnTo>
                  <a:lnTo>
                    <a:pt x="360794" y="441934"/>
                  </a:lnTo>
                  <a:lnTo>
                    <a:pt x="354926" y="434848"/>
                  </a:lnTo>
                  <a:lnTo>
                    <a:pt x="490651" y="434848"/>
                  </a:lnTo>
                  <a:lnTo>
                    <a:pt x="508127" y="431304"/>
                  </a:lnTo>
                  <a:lnTo>
                    <a:pt x="522452" y="421627"/>
                  </a:lnTo>
                  <a:lnTo>
                    <a:pt x="532142" y="407301"/>
                  </a:lnTo>
                  <a:lnTo>
                    <a:pt x="533336" y="401459"/>
                  </a:lnTo>
                  <a:lnTo>
                    <a:pt x="535698" y="389826"/>
                  </a:lnTo>
                  <a:lnTo>
                    <a:pt x="535698" y="45034"/>
                  </a:lnTo>
                  <a:close/>
                </a:path>
              </a:pathLst>
            </a:custGeom>
            <a:solidFill>
              <a:srgbClr val="04BAFF"/>
            </a:solidFill>
          </p:spPr>
          <p:txBody>
            <a:bodyPr wrap="square" lIns="0" tIns="0" rIns="0" bIns="0" rtlCol="0"/>
            <a:lstStyle/>
            <a:p>
              <a:endParaRPr/>
            </a:p>
          </p:txBody>
        </p:sp>
      </p:grpSp>
      <p:sp>
        <p:nvSpPr>
          <p:cNvPr id="20" name="object 20"/>
          <p:cNvSpPr/>
          <p:nvPr/>
        </p:nvSpPr>
        <p:spPr>
          <a:xfrm>
            <a:off x="3286743" y="3589192"/>
            <a:ext cx="1672671" cy="1131647"/>
          </a:xfrm>
          <a:prstGeom prst="rect">
            <a:avLst/>
          </a:prstGeom>
          <a:blipFill>
            <a:blip r:embed="rId4" cstate="print"/>
            <a:stretch>
              <a:fillRect/>
            </a:stretch>
          </a:blipFill>
        </p:spPr>
        <p:txBody>
          <a:bodyPr wrap="square" lIns="0" tIns="0" rIns="0" bIns="0" rtlCol="0"/>
          <a:lstStyle/>
          <a:p>
            <a:endParaRPr/>
          </a:p>
        </p:txBody>
      </p:sp>
      <p:sp>
        <p:nvSpPr>
          <p:cNvPr id="21" name="object 21"/>
          <p:cNvSpPr txBox="1"/>
          <p:nvPr/>
        </p:nvSpPr>
        <p:spPr>
          <a:xfrm>
            <a:off x="4456376" y="3431021"/>
            <a:ext cx="373380" cy="781050"/>
          </a:xfrm>
          <a:prstGeom prst="rect">
            <a:avLst/>
          </a:prstGeom>
        </p:spPr>
        <p:txBody>
          <a:bodyPr vert="horz" wrap="square" lIns="0" tIns="12700" rIns="0" bIns="0" rtlCol="0">
            <a:spAutoFit/>
          </a:bodyPr>
          <a:lstStyle/>
          <a:p>
            <a:pPr marL="239395">
              <a:lnSpc>
                <a:spcPct val="100000"/>
              </a:lnSpc>
              <a:spcBef>
                <a:spcPts val="100"/>
              </a:spcBef>
            </a:pPr>
            <a:r>
              <a:rPr sz="1250" spc="-45" dirty="0">
                <a:solidFill>
                  <a:srgbClr val="7E7E7E"/>
                </a:solidFill>
                <a:latin typeface="Arial Black"/>
                <a:cs typeface="Arial Black"/>
              </a:rPr>
              <a:t>8</a:t>
            </a:r>
            <a:endParaRPr sz="1250">
              <a:latin typeface="Arial Black"/>
              <a:cs typeface="Arial Black"/>
            </a:endParaRPr>
          </a:p>
          <a:p>
            <a:pPr marL="239395">
              <a:lnSpc>
                <a:spcPct val="100000"/>
              </a:lnSpc>
            </a:pPr>
            <a:r>
              <a:rPr sz="1250" spc="-45" dirty="0">
                <a:solidFill>
                  <a:srgbClr val="7E7E7E"/>
                </a:solidFill>
                <a:latin typeface="Arial Black"/>
                <a:cs typeface="Arial Black"/>
              </a:rPr>
              <a:t>8</a:t>
            </a:r>
            <a:endParaRPr sz="1250">
              <a:latin typeface="Arial Black"/>
              <a:cs typeface="Arial Black"/>
            </a:endParaRPr>
          </a:p>
          <a:p>
            <a:pPr>
              <a:lnSpc>
                <a:spcPts val="1475"/>
              </a:lnSpc>
              <a:tabLst>
                <a:tab pos="239395" algn="l"/>
              </a:tabLst>
            </a:pPr>
            <a:r>
              <a:rPr sz="1875" spc="-60" baseline="2222" dirty="0">
                <a:solidFill>
                  <a:srgbClr val="7E7E7E"/>
                </a:solidFill>
                <a:latin typeface="Arial Black"/>
                <a:cs typeface="Arial Black"/>
              </a:rPr>
              <a:t>6	</a:t>
            </a:r>
            <a:r>
              <a:rPr sz="1250" spc="-305" dirty="0">
                <a:solidFill>
                  <a:srgbClr val="7E7E7E"/>
                </a:solidFill>
                <a:latin typeface="Arial Black"/>
                <a:cs typeface="Arial Black"/>
              </a:rPr>
              <a:t>%</a:t>
            </a:r>
            <a:endParaRPr sz="1250">
              <a:latin typeface="Arial Black"/>
              <a:cs typeface="Arial Black"/>
            </a:endParaRPr>
          </a:p>
          <a:p>
            <a:pPr>
              <a:lnSpc>
                <a:spcPts val="1475"/>
              </a:lnSpc>
            </a:pPr>
            <a:r>
              <a:rPr sz="1250" spc="-100" dirty="0">
                <a:solidFill>
                  <a:srgbClr val="7E7E7E"/>
                </a:solidFill>
                <a:latin typeface="Arial Black"/>
                <a:cs typeface="Arial Black"/>
              </a:rPr>
              <a:t>3</a:t>
            </a:r>
            <a:endParaRPr sz="1250">
              <a:latin typeface="Arial Black"/>
              <a:cs typeface="Arial Black"/>
            </a:endParaRPr>
          </a:p>
        </p:txBody>
      </p:sp>
      <p:sp>
        <p:nvSpPr>
          <p:cNvPr id="22" name="object 22"/>
          <p:cNvSpPr txBox="1"/>
          <p:nvPr/>
        </p:nvSpPr>
        <p:spPr>
          <a:xfrm>
            <a:off x="3494325" y="3690653"/>
            <a:ext cx="361950" cy="215900"/>
          </a:xfrm>
          <a:prstGeom prst="rect">
            <a:avLst/>
          </a:prstGeom>
        </p:spPr>
        <p:txBody>
          <a:bodyPr vert="horz" wrap="square" lIns="0" tIns="12700" rIns="0" bIns="0" rtlCol="0">
            <a:spAutoFit/>
          </a:bodyPr>
          <a:lstStyle/>
          <a:p>
            <a:pPr>
              <a:lnSpc>
                <a:spcPct val="100000"/>
              </a:lnSpc>
              <a:spcBef>
                <a:spcPts val="100"/>
              </a:spcBef>
              <a:tabLst>
                <a:tab pos="248285" algn="l"/>
              </a:tabLst>
            </a:pPr>
            <a:r>
              <a:rPr sz="1250" spc="-45" dirty="0">
                <a:solidFill>
                  <a:srgbClr val="7E7E7E"/>
                </a:solidFill>
                <a:latin typeface="Arial Black"/>
                <a:cs typeface="Arial Black"/>
              </a:rPr>
              <a:t>8	8</a:t>
            </a:r>
            <a:endParaRPr sz="1250">
              <a:latin typeface="Arial Black"/>
              <a:cs typeface="Arial Black"/>
            </a:endParaRPr>
          </a:p>
        </p:txBody>
      </p:sp>
      <p:sp>
        <p:nvSpPr>
          <p:cNvPr id="23" name="object 23"/>
          <p:cNvSpPr txBox="1"/>
          <p:nvPr/>
        </p:nvSpPr>
        <p:spPr>
          <a:xfrm>
            <a:off x="3494325" y="3881153"/>
            <a:ext cx="361315" cy="215900"/>
          </a:xfrm>
          <a:prstGeom prst="rect">
            <a:avLst/>
          </a:prstGeom>
        </p:spPr>
        <p:txBody>
          <a:bodyPr vert="horz" wrap="square" lIns="0" tIns="12700" rIns="0" bIns="0" rtlCol="0">
            <a:spAutoFit/>
          </a:bodyPr>
          <a:lstStyle/>
          <a:p>
            <a:pPr>
              <a:lnSpc>
                <a:spcPct val="100000"/>
              </a:lnSpc>
              <a:spcBef>
                <a:spcPts val="100"/>
              </a:spcBef>
              <a:tabLst>
                <a:tab pos="248285" algn="l"/>
              </a:tabLst>
            </a:pPr>
            <a:r>
              <a:rPr sz="1250" spc="-50" dirty="0">
                <a:solidFill>
                  <a:srgbClr val="7E7E7E"/>
                </a:solidFill>
                <a:latin typeface="Arial Black"/>
                <a:cs typeface="Arial Black"/>
              </a:rPr>
              <a:t>0	0</a:t>
            </a:r>
            <a:endParaRPr sz="1250">
              <a:latin typeface="Arial Black"/>
              <a:cs typeface="Arial Black"/>
            </a:endParaRPr>
          </a:p>
        </p:txBody>
      </p:sp>
      <p:sp>
        <p:nvSpPr>
          <p:cNvPr id="24" name="object 24"/>
          <p:cNvSpPr txBox="1"/>
          <p:nvPr/>
        </p:nvSpPr>
        <p:spPr>
          <a:xfrm>
            <a:off x="3982613" y="3608253"/>
            <a:ext cx="113030" cy="215900"/>
          </a:xfrm>
          <a:prstGeom prst="rect">
            <a:avLst/>
          </a:prstGeom>
        </p:spPr>
        <p:txBody>
          <a:bodyPr vert="horz" wrap="square" lIns="0" tIns="12700" rIns="0" bIns="0" rtlCol="0">
            <a:spAutoFit/>
          </a:bodyPr>
          <a:lstStyle/>
          <a:p>
            <a:pPr>
              <a:lnSpc>
                <a:spcPct val="100000"/>
              </a:lnSpc>
              <a:spcBef>
                <a:spcPts val="100"/>
              </a:spcBef>
            </a:pPr>
            <a:r>
              <a:rPr sz="1250" spc="-45" dirty="0">
                <a:solidFill>
                  <a:srgbClr val="7E7E7E"/>
                </a:solidFill>
                <a:latin typeface="Arial Black"/>
                <a:cs typeface="Arial Black"/>
              </a:rPr>
              <a:t>8</a:t>
            </a:r>
            <a:endParaRPr sz="1250">
              <a:latin typeface="Arial Black"/>
              <a:cs typeface="Arial Black"/>
            </a:endParaRPr>
          </a:p>
        </p:txBody>
      </p:sp>
      <p:sp>
        <p:nvSpPr>
          <p:cNvPr id="25" name="object 25"/>
          <p:cNvSpPr txBox="1"/>
          <p:nvPr/>
        </p:nvSpPr>
        <p:spPr>
          <a:xfrm>
            <a:off x="3982613" y="3798752"/>
            <a:ext cx="112395" cy="215900"/>
          </a:xfrm>
          <a:prstGeom prst="rect">
            <a:avLst/>
          </a:prstGeom>
        </p:spPr>
        <p:txBody>
          <a:bodyPr vert="horz" wrap="square" lIns="0" tIns="12700" rIns="0" bIns="0" rtlCol="0">
            <a:spAutoFit/>
          </a:bodyPr>
          <a:lstStyle/>
          <a:p>
            <a:pPr>
              <a:lnSpc>
                <a:spcPct val="100000"/>
              </a:lnSpc>
              <a:spcBef>
                <a:spcPts val="100"/>
              </a:spcBef>
            </a:pPr>
            <a:r>
              <a:rPr sz="1250" spc="-50" dirty="0">
                <a:solidFill>
                  <a:srgbClr val="7E7E7E"/>
                </a:solidFill>
                <a:latin typeface="Arial Black"/>
                <a:cs typeface="Arial Black"/>
              </a:rPr>
              <a:t>5</a:t>
            </a:r>
            <a:endParaRPr sz="1250">
              <a:latin typeface="Arial Black"/>
              <a:cs typeface="Arial Black"/>
            </a:endParaRPr>
          </a:p>
        </p:txBody>
      </p:sp>
      <p:sp>
        <p:nvSpPr>
          <p:cNvPr id="26" name="object 26"/>
          <p:cNvSpPr txBox="1"/>
          <p:nvPr/>
        </p:nvSpPr>
        <p:spPr>
          <a:xfrm>
            <a:off x="4219499" y="3961344"/>
            <a:ext cx="112395" cy="215900"/>
          </a:xfrm>
          <a:prstGeom prst="rect">
            <a:avLst/>
          </a:prstGeom>
        </p:spPr>
        <p:txBody>
          <a:bodyPr vert="horz" wrap="square" lIns="0" tIns="12700" rIns="0" bIns="0" rtlCol="0">
            <a:spAutoFit/>
          </a:bodyPr>
          <a:lstStyle/>
          <a:p>
            <a:pPr>
              <a:lnSpc>
                <a:spcPct val="100000"/>
              </a:lnSpc>
              <a:spcBef>
                <a:spcPts val="100"/>
              </a:spcBef>
            </a:pPr>
            <a:r>
              <a:rPr sz="1250" spc="-50" dirty="0">
                <a:solidFill>
                  <a:srgbClr val="7E7E7E"/>
                </a:solidFill>
                <a:latin typeface="Arial Black"/>
                <a:cs typeface="Arial Black"/>
              </a:rPr>
              <a:t>5</a:t>
            </a:r>
            <a:endParaRPr sz="1250">
              <a:latin typeface="Arial Black"/>
              <a:cs typeface="Arial Black"/>
            </a:endParaRPr>
          </a:p>
        </p:txBody>
      </p:sp>
      <p:sp>
        <p:nvSpPr>
          <p:cNvPr id="27" name="object 27"/>
          <p:cNvSpPr txBox="1"/>
          <p:nvPr/>
        </p:nvSpPr>
        <p:spPr>
          <a:xfrm>
            <a:off x="3468925" y="4071653"/>
            <a:ext cx="888365" cy="215900"/>
          </a:xfrm>
          <a:prstGeom prst="rect">
            <a:avLst/>
          </a:prstGeom>
        </p:spPr>
        <p:txBody>
          <a:bodyPr vert="horz" wrap="square" lIns="0" tIns="12700" rIns="0" bIns="0" rtlCol="0">
            <a:spAutoFit/>
          </a:bodyPr>
          <a:lstStyle/>
          <a:p>
            <a:pPr marL="25400">
              <a:lnSpc>
                <a:spcPct val="100000"/>
              </a:lnSpc>
              <a:spcBef>
                <a:spcPts val="100"/>
              </a:spcBef>
              <a:tabLst>
                <a:tab pos="273685" algn="l"/>
              </a:tabLst>
            </a:pPr>
            <a:r>
              <a:rPr sz="1250" spc="-305" dirty="0">
                <a:solidFill>
                  <a:srgbClr val="7E7E7E"/>
                </a:solidFill>
                <a:latin typeface="Arial Black"/>
                <a:cs typeface="Arial Black"/>
              </a:rPr>
              <a:t>%	% </a:t>
            </a:r>
            <a:r>
              <a:rPr sz="1875" spc="-457" baseline="28888" dirty="0">
                <a:solidFill>
                  <a:srgbClr val="7E7E7E"/>
                </a:solidFill>
                <a:latin typeface="Arial Black"/>
                <a:cs typeface="Arial Black"/>
              </a:rPr>
              <a:t>%</a:t>
            </a:r>
            <a:r>
              <a:rPr sz="1875" spc="-315" baseline="28888" dirty="0">
                <a:solidFill>
                  <a:srgbClr val="7E7E7E"/>
                </a:solidFill>
                <a:latin typeface="Arial Black"/>
                <a:cs typeface="Arial Black"/>
              </a:rPr>
              <a:t> </a:t>
            </a:r>
            <a:r>
              <a:rPr sz="1875" spc="-75" baseline="-28888" dirty="0">
                <a:solidFill>
                  <a:srgbClr val="7E7E7E"/>
                </a:solidFill>
                <a:latin typeface="Arial Black"/>
                <a:cs typeface="Arial Black"/>
              </a:rPr>
              <a:t>0</a:t>
            </a:r>
            <a:endParaRPr sz="1875" baseline="-28888">
              <a:latin typeface="Arial Black"/>
              <a:cs typeface="Arial Black"/>
            </a:endParaRPr>
          </a:p>
        </p:txBody>
      </p:sp>
      <p:sp>
        <p:nvSpPr>
          <p:cNvPr id="28" name="object 28"/>
          <p:cNvSpPr/>
          <p:nvPr/>
        </p:nvSpPr>
        <p:spPr>
          <a:xfrm>
            <a:off x="3050093" y="4272116"/>
            <a:ext cx="471449" cy="448649"/>
          </a:xfrm>
          <a:prstGeom prst="rect">
            <a:avLst/>
          </a:prstGeom>
          <a:blipFill>
            <a:blip r:embed="rId5" cstate="print"/>
            <a:stretch>
              <a:fillRect/>
            </a:stretch>
          </a:blipFill>
        </p:spPr>
        <p:txBody>
          <a:bodyPr wrap="square" lIns="0" tIns="0" rIns="0" bIns="0" rtlCol="0"/>
          <a:lstStyle/>
          <a:p>
            <a:endParaRPr/>
          </a:p>
        </p:txBody>
      </p:sp>
      <p:sp>
        <p:nvSpPr>
          <p:cNvPr id="29" name="object 29"/>
          <p:cNvSpPr txBox="1"/>
          <p:nvPr/>
        </p:nvSpPr>
        <p:spPr>
          <a:xfrm>
            <a:off x="3257657" y="4120620"/>
            <a:ext cx="113030" cy="215900"/>
          </a:xfrm>
          <a:prstGeom prst="rect">
            <a:avLst/>
          </a:prstGeom>
        </p:spPr>
        <p:txBody>
          <a:bodyPr vert="horz" wrap="square" lIns="0" tIns="12700" rIns="0" bIns="0" rtlCol="0">
            <a:spAutoFit/>
          </a:bodyPr>
          <a:lstStyle/>
          <a:p>
            <a:pPr>
              <a:lnSpc>
                <a:spcPct val="100000"/>
              </a:lnSpc>
              <a:spcBef>
                <a:spcPts val="100"/>
              </a:spcBef>
            </a:pPr>
            <a:r>
              <a:rPr sz="1250" spc="-50" dirty="0">
                <a:solidFill>
                  <a:srgbClr val="7E7E7E"/>
                </a:solidFill>
                <a:latin typeface="Arial Black"/>
                <a:cs typeface="Arial Black"/>
              </a:rPr>
              <a:t>4</a:t>
            </a:r>
            <a:endParaRPr sz="1250">
              <a:latin typeface="Arial Black"/>
              <a:cs typeface="Arial Black"/>
            </a:endParaRPr>
          </a:p>
        </p:txBody>
      </p:sp>
      <p:graphicFrame>
        <p:nvGraphicFramePr>
          <p:cNvPr id="30" name="object 30"/>
          <p:cNvGraphicFramePr>
            <a:graphicFrameLocks noGrp="1"/>
          </p:cNvGraphicFramePr>
          <p:nvPr/>
        </p:nvGraphicFramePr>
        <p:xfrm>
          <a:off x="3225907" y="4315882"/>
          <a:ext cx="3120388" cy="1249270"/>
        </p:xfrm>
        <a:graphic>
          <a:graphicData uri="http://schemas.openxmlformats.org/drawingml/2006/table">
            <a:tbl>
              <a:tblPr firstRow="1" bandRow="1">
                <a:tableStyleId>{2D5ABB26-0587-4C30-8999-92F81FD0307C}</a:tableStyleId>
              </a:tblPr>
              <a:tblGrid>
                <a:gridCol w="1737995">
                  <a:extLst>
                    <a:ext uri="{9D8B030D-6E8A-4147-A177-3AD203B41FA5}">
                      <a16:colId xmlns:a16="http://schemas.microsoft.com/office/drawing/2014/main" val="20000"/>
                    </a:ext>
                  </a:extLst>
                </a:gridCol>
                <a:gridCol w="229870">
                  <a:extLst>
                    <a:ext uri="{9D8B030D-6E8A-4147-A177-3AD203B41FA5}">
                      <a16:colId xmlns:a16="http://schemas.microsoft.com/office/drawing/2014/main" val="20001"/>
                    </a:ext>
                  </a:extLst>
                </a:gridCol>
                <a:gridCol w="240029">
                  <a:extLst>
                    <a:ext uri="{9D8B030D-6E8A-4147-A177-3AD203B41FA5}">
                      <a16:colId xmlns:a16="http://schemas.microsoft.com/office/drawing/2014/main" val="20002"/>
                    </a:ext>
                  </a:extLst>
                </a:gridCol>
                <a:gridCol w="240029">
                  <a:extLst>
                    <a:ext uri="{9D8B030D-6E8A-4147-A177-3AD203B41FA5}">
                      <a16:colId xmlns:a16="http://schemas.microsoft.com/office/drawing/2014/main" val="20003"/>
                    </a:ext>
                  </a:extLst>
                </a:gridCol>
                <a:gridCol w="240030">
                  <a:extLst>
                    <a:ext uri="{9D8B030D-6E8A-4147-A177-3AD203B41FA5}">
                      <a16:colId xmlns:a16="http://schemas.microsoft.com/office/drawing/2014/main" val="20004"/>
                    </a:ext>
                  </a:extLst>
                </a:gridCol>
                <a:gridCol w="240030">
                  <a:extLst>
                    <a:ext uri="{9D8B030D-6E8A-4147-A177-3AD203B41FA5}">
                      <a16:colId xmlns:a16="http://schemas.microsoft.com/office/drawing/2014/main" val="20005"/>
                    </a:ext>
                  </a:extLst>
                </a:gridCol>
                <a:gridCol w="192405">
                  <a:extLst>
                    <a:ext uri="{9D8B030D-6E8A-4147-A177-3AD203B41FA5}">
                      <a16:colId xmlns:a16="http://schemas.microsoft.com/office/drawing/2014/main" val="20006"/>
                    </a:ext>
                  </a:extLst>
                </a:gridCol>
              </a:tblGrid>
              <a:tr h="353097">
                <a:tc>
                  <a:txBody>
                    <a:bodyPr/>
                    <a:lstStyle/>
                    <a:p>
                      <a:pPr marL="31750" marR="1530350">
                        <a:lnSpc>
                          <a:spcPct val="100000"/>
                        </a:lnSpc>
                        <a:spcBef>
                          <a:spcPts val="60"/>
                        </a:spcBef>
                      </a:pPr>
                      <a:r>
                        <a:rPr sz="1250" dirty="0">
                          <a:solidFill>
                            <a:srgbClr val="7E7E7E"/>
                          </a:solidFill>
                          <a:latin typeface="Arial Black"/>
                          <a:cs typeface="Arial Black"/>
                        </a:rPr>
                        <a:t>0</a:t>
                      </a:r>
                      <a:endParaRPr sz="1250">
                        <a:latin typeface="Arial Black"/>
                        <a:cs typeface="Arial Black"/>
                      </a:endParaRPr>
                    </a:p>
                    <a:p>
                      <a:pPr>
                        <a:lnSpc>
                          <a:spcPts val="1120"/>
                        </a:lnSpc>
                        <a:tabLst>
                          <a:tab pos="31115" algn="l"/>
                          <a:tab pos="1732914" algn="l"/>
                        </a:tabLst>
                      </a:pPr>
                      <a:r>
                        <a:rPr sz="1250" u="heavy" dirty="0">
                          <a:solidFill>
                            <a:srgbClr val="7E7E7E"/>
                          </a:solidFill>
                          <a:uFill>
                            <a:solidFill>
                              <a:srgbClr val="7E7E7E"/>
                            </a:solidFill>
                          </a:uFill>
                          <a:latin typeface="Times New Roman"/>
                          <a:cs typeface="Times New Roman"/>
                        </a:rPr>
                        <a:t> 	</a:t>
                      </a:r>
                      <a:r>
                        <a:rPr sz="1250" u="heavy" spc="-305" dirty="0">
                          <a:solidFill>
                            <a:srgbClr val="7E7E7E"/>
                          </a:solidFill>
                          <a:uFill>
                            <a:solidFill>
                              <a:srgbClr val="7E7E7E"/>
                            </a:solidFill>
                          </a:uFill>
                          <a:latin typeface="Arial Black"/>
                          <a:cs typeface="Arial Black"/>
                        </a:rPr>
                        <a:t>%	</a:t>
                      </a:r>
                      <a:endParaRPr sz="1250">
                        <a:latin typeface="Arial Black"/>
                        <a:cs typeface="Arial Black"/>
                      </a:endParaRPr>
                    </a:p>
                  </a:txBody>
                  <a:tcPr marL="0" marR="0" marT="762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marL="82550">
                        <a:lnSpc>
                          <a:spcPct val="100000"/>
                        </a:lnSpc>
                        <a:spcBef>
                          <a:spcPts val="305"/>
                        </a:spcBef>
                      </a:pPr>
                      <a:r>
                        <a:rPr sz="1250" dirty="0">
                          <a:solidFill>
                            <a:srgbClr val="7E7E7E"/>
                          </a:solidFill>
                          <a:latin typeface="Arial Black"/>
                          <a:cs typeface="Arial Black"/>
                        </a:rPr>
                        <a:t>%</a:t>
                      </a:r>
                      <a:endParaRPr sz="1250">
                        <a:latin typeface="Arial Black"/>
                        <a:cs typeface="Arial Black"/>
                      </a:endParaRPr>
                    </a:p>
                  </a:txBody>
                  <a:tcPr marL="0" marR="0" marT="38735" marB="0"/>
                </a:tc>
                <a:tc>
                  <a:txBody>
                    <a:bodyPr/>
                    <a:lstStyle/>
                    <a:p>
                      <a:pPr marL="79375">
                        <a:lnSpc>
                          <a:spcPts val="580"/>
                        </a:lnSpc>
                      </a:pPr>
                      <a:r>
                        <a:rPr sz="1250" dirty="0">
                          <a:solidFill>
                            <a:srgbClr val="7E7E7E"/>
                          </a:solidFill>
                          <a:latin typeface="Arial Black"/>
                          <a:cs typeface="Arial Black"/>
                        </a:rPr>
                        <a:t>%</a:t>
                      </a:r>
                      <a:endParaRPr sz="1250">
                        <a:latin typeface="Arial Black"/>
                        <a:cs typeface="Arial Black"/>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0"/>
                  </a:ext>
                </a:extLst>
              </a:tr>
              <a:tr h="295947">
                <a:tc>
                  <a:txBody>
                    <a:bodyPr/>
                    <a:lstStyle/>
                    <a:p>
                      <a:pPr marL="34290" marR="1530350">
                        <a:lnSpc>
                          <a:spcPts val="1150"/>
                        </a:lnSpc>
                        <a:spcBef>
                          <a:spcPts val="1080"/>
                        </a:spcBef>
                      </a:pPr>
                      <a:r>
                        <a:rPr sz="1000" dirty="0">
                          <a:solidFill>
                            <a:srgbClr val="7E7E7E"/>
                          </a:solidFill>
                          <a:latin typeface="Arial Black"/>
                          <a:cs typeface="Arial Black"/>
                        </a:rPr>
                        <a:t>2</a:t>
                      </a:r>
                      <a:endParaRPr sz="1000">
                        <a:latin typeface="Arial Black"/>
                        <a:cs typeface="Arial Black"/>
                      </a:endParaRPr>
                    </a:p>
                  </a:txBody>
                  <a:tcPr marL="0" marR="0" marT="137160" marB="0">
                    <a:solidFill>
                      <a:srgbClr val="F4F4F4"/>
                    </a:solidFill>
                  </a:tcPr>
                </a:tc>
                <a:tc>
                  <a:txBody>
                    <a:bodyPr/>
                    <a:lstStyle/>
                    <a:p>
                      <a:pPr marR="8890" algn="ctr">
                        <a:lnSpc>
                          <a:spcPts val="1150"/>
                        </a:lnSpc>
                        <a:spcBef>
                          <a:spcPts val="1080"/>
                        </a:spcBef>
                      </a:pPr>
                      <a:r>
                        <a:rPr sz="1000" dirty="0">
                          <a:solidFill>
                            <a:srgbClr val="7E7E7E"/>
                          </a:solidFill>
                          <a:latin typeface="Arial Black"/>
                          <a:cs typeface="Arial Black"/>
                        </a:rPr>
                        <a:t>2</a:t>
                      </a:r>
                      <a:endParaRPr sz="1000">
                        <a:latin typeface="Arial Black"/>
                        <a:cs typeface="Arial Black"/>
                      </a:endParaRPr>
                    </a:p>
                  </a:txBody>
                  <a:tcPr marL="0" marR="0" marT="137160" marB="0">
                    <a:solidFill>
                      <a:srgbClr val="F4F4F4"/>
                    </a:solidFill>
                  </a:tcPr>
                </a:tc>
                <a:tc>
                  <a:txBody>
                    <a:bodyPr/>
                    <a:lstStyle/>
                    <a:p>
                      <a:pPr algn="ctr">
                        <a:lnSpc>
                          <a:spcPts val="1150"/>
                        </a:lnSpc>
                        <a:spcBef>
                          <a:spcPts val="1080"/>
                        </a:spcBef>
                      </a:pPr>
                      <a:r>
                        <a:rPr sz="1000" dirty="0">
                          <a:solidFill>
                            <a:srgbClr val="7E7E7E"/>
                          </a:solidFill>
                          <a:latin typeface="Arial Black"/>
                          <a:cs typeface="Arial Black"/>
                        </a:rPr>
                        <a:t>2</a:t>
                      </a:r>
                      <a:endParaRPr sz="1000">
                        <a:latin typeface="Arial Black"/>
                        <a:cs typeface="Arial Black"/>
                      </a:endParaRPr>
                    </a:p>
                  </a:txBody>
                  <a:tcPr marL="0" marR="0" marT="137160" marB="0">
                    <a:solidFill>
                      <a:srgbClr val="F4F4F4"/>
                    </a:solidFill>
                  </a:tcPr>
                </a:tc>
                <a:tc>
                  <a:txBody>
                    <a:bodyPr/>
                    <a:lstStyle/>
                    <a:p>
                      <a:pPr marL="80010">
                        <a:lnSpc>
                          <a:spcPts val="1150"/>
                        </a:lnSpc>
                        <a:spcBef>
                          <a:spcPts val="1080"/>
                        </a:spcBef>
                      </a:pPr>
                      <a:r>
                        <a:rPr sz="1000" dirty="0">
                          <a:solidFill>
                            <a:srgbClr val="7E7E7E"/>
                          </a:solidFill>
                          <a:latin typeface="Arial Black"/>
                          <a:cs typeface="Arial Black"/>
                        </a:rPr>
                        <a:t>2</a:t>
                      </a:r>
                      <a:endParaRPr sz="1000">
                        <a:latin typeface="Arial Black"/>
                        <a:cs typeface="Arial Black"/>
                      </a:endParaRPr>
                    </a:p>
                  </a:txBody>
                  <a:tcPr marL="0" marR="0" marT="137160" marB="0">
                    <a:solidFill>
                      <a:srgbClr val="F4F4F4"/>
                    </a:solidFill>
                  </a:tcPr>
                </a:tc>
                <a:tc>
                  <a:txBody>
                    <a:bodyPr/>
                    <a:lstStyle/>
                    <a:p>
                      <a:pPr marL="80010">
                        <a:lnSpc>
                          <a:spcPts val="1150"/>
                        </a:lnSpc>
                        <a:spcBef>
                          <a:spcPts val="1080"/>
                        </a:spcBef>
                      </a:pPr>
                      <a:r>
                        <a:rPr sz="1000" dirty="0">
                          <a:solidFill>
                            <a:srgbClr val="7E7E7E"/>
                          </a:solidFill>
                          <a:latin typeface="Arial Black"/>
                          <a:cs typeface="Arial Black"/>
                        </a:rPr>
                        <a:t>2</a:t>
                      </a:r>
                      <a:endParaRPr sz="1000">
                        <a:latin typeface="Arial Black"/>
                        <a:cs typeface="Arial Black"/>
                      </a:endParaRPr>
                    </a:p>
                  </a:txBody>
                  <a:tcPr marL="0" marR="0" marT="137160" marB="0">
                    <a:solidFill>
                      <a:srgbClr val="F4F4F4"/>
                    </a:solidFill>
                  </a:tcPr>
                </a:tc>
                <a:tc>
                  <a:txBody>
                    <a:bodyPr/>
                    <a:lstStyle/>
                    <a:p>
                      <a:pPr marL="79375">
                        <a:lnSpc>
                          <a:spcPts val="1150"/>
                        </a:lnSpc>
                        <a:spcBef>
                          <a:spcPts val="1080"/>
                        </a:spcBef>
                      </a:pPr>
                      <a:r>
                        <a:rPr sz="1000" dirty="0">
                          <a:solidFill>
                            <a:srgbClr val="7E7E7E"/>
                          </a:solidFill>
                          <a:latin typeface="Arial Black"/>
                          <a:cs typeface="Arial Black"/>
                        </a:rPr>
                        <a:t>2</a:t>
                      </a:r>
                      <a:endParaRPr sz="1000">
                        <a:latin typeface="Arial Black"/>
                        <a:cs typeface="Arial Black"/>
                      </a:endParaRPr>
                    </a:p>
                  </a:txBody>
                  <a:tcPr marL="0" marR="0" marT="137160" marB="0">
                    <a:solidFill>
                      <a:srgbClr val="F4F4F4"/>
                    </a:solidFill>
                  </a:tcPr>
                </a:tc>
                <a:tc>
                  <a:txBody>
                    <a:bodyPr/>
                    <a:lstStyle/>
                    <a:p>
                      <a:pPr marL="40640" algn="ctr">
                        <a:lnSpc>
                          <a:spcPts val="1150"/>
                        </a:lnSpc>
                        <a:spcBef>
                          <a:spcPts val="1080"/>
                        </a:spcBef>
                      </a:pPr>
                      <a:r>
                        <a:rPr sz="1000" dirty="0">
                          <a:solidFill>
                            <a:srgbClr val="7E7E7E"/>
                          </a:solidFill>
                          <a:latin typeface="Arial Black"/>
                          <a:cs typeface="Arial Black"/>
                        </a:rPr>
                        <a:t>2</a:t>
                      </a:r>
                      <a:endParaRPr sz="1000">
                        <a:latin typeface="Arial Black"/>
                        <a:cs typeface="Arial Black"/>
                      </a:endParaRPr>
                    </a:p>
                  </a:txBody>
                  <a:tcPr marL="0" marR="0" marT="137160" marB="0">
                    <a:solidFill>
                      <a:srgbClr val="F4F4F4"/>
                    </a:solidFill>
                  </a:tcPr>
                </a:tc>
                <a:extLst>
                  <a:ext uri="{0D108BD9-81ED-4DB2-BD59-A6C34878D82A}">
                    <a16:rowId xmlns:a16="http://schemas.microsoft.com/office/drawing/2014/main" val="10001"/>
                  </a:ext>
                </a:extLst>
              </a:tr>
              <a:tr h="152399">
                <a:tc>
                  <a:txBody>
                    <a:bodyPr/>
                    <a:lstStyle/>
                    <a:p>
                      <a:pPr marL="34290" marR="1530350">
                        <a:lnSpc>
                          <a:spcPts val="110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tc>
                  <a:txBody>
                    <a:bodyPr/>
                    <a:lstStyle/>
                    <a:p>
                      <a:pPr marR="1905" algn="ctr">
                        <a:lnSpc>
                          <a:spcPts val="110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tc>
                  <a:txBody>
                    <a:bodyPr/>
                    <a:lstStyle/>
                    <a:p>
                      <a:pPr algn="ctr">
                        <a:lnSpc>
                          <a:spcPts val="110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tc>
                  <a:txBody>
                    <a:bodyPr/>
                    <a:lstStyle/>
                    <a:p>
                      <a:pPr marL="80010">
                        <a:lnSpc>
                          <a:spcPts val="110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tc>
                  <a:txBody>
                    <a:bodyPr/>
                    <a:lstStyle/>
                    <a:p>
                      <a:pPr marL="80010">
                        <a:lnSpc>
                          <a:spcPts val="110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tc>
                  <a:txBody>
                    <a:bodyPr/>
                    <a:lstStyle/>
                    <a:p>
                      <a:pPr marL="79375">
                        <a:lnSpc>
                          <a:spcPts val="110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tc>
                  <a:txBody>
                    <a:bodyPr/>
                    <a:lstStyle/>
                    <a:p>
                      <a:pPr marL="46990" algn="ctr">
                        <a:lnSpc>
                          <a:spcPts val="110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extLst>
                  <a:ext uri="{0D108BD9-81ED-4DB2-BD59-A6C34878D82A}">
                    <a16:rowId xmlns:a16="http://schemas.microsoft.com/office/drawing/2014/main" val="10002"/>
                  </a:ext>
                </a:extLst>
              </a:tr>
              <a:tr h="152399">
                <a:tc>
                  <a:txBody>
                    <a:bodyPr/>
                    <a:lstStyle/>
                    <a:p>
                      <a:pPr marL="39370" marR="1530350">
                        <a:lnSpc>
                          <a:spcPts val="110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tc>
                  <a:txBody>
                    <a:bodyPr/>
                    <a:lstStyle/>
                    <a:p>
                      <a:pPr marR="31750" algn="ctr">
                        <a:lnSpc>
                          <a:spcPts val="110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tc>
                  <a:txBody>
                    <a:bodyPr/>
                    <a:lstStyle/>
                    <a:p>
                      <a:pPr marR="21590" algn="ctr">
                        <a:lnSpc>
                          <a:spcPts val="110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tc>
                  <a:txBody>
                    <a:bodyPr/>
                    <a:lstStyle/>
                    <a:p>
                      <a:pPr marL="84455">
                        <a:lnSpc>
                          <a:spcPts val="110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tc>
                  <a:txBody>
                    <a:bodyPr/>
                    <a:lstStyle/>
                    <a:p>
                      <a:pPr marL="84455">
                        <a:lnSpc>
                          <a:spcPts val="110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tc>
                  <a:txBody>
                    <a:bodyPr/>
                    <a:lstStyle/>
                    <a:p>
                      <a:pPr marL="84455">
                        <a:lnSpc>
                          <a:spcPts val="110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tc>
                  <a:txBody>
                    <a:bodyPr/>
                    <a:lstStyle/>
                    <a:p>
                      <a:pPr marL="17780" algn="ctr">
                        <a:lnSpc>
                          <a:spcPts val="110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extLst>
                  <a:ext uri="{0D108BD9-81ED-4DB2-BD59-A6C34878D82A}">
                    <a16:rowId xmlns:a16="http://schemas.microsoft.com/office/drawing/2014/main" val="10003"/>
                  </a:ext>
                </a:extLst>
              </a:tr>
              <a:tr h="165099">
                <a:tc>
                  <a:txBody>
                    <a:bodyPr/>
                    <a:lstStyle/>
                    <a:p>
                      <a:pPr marL="34290" marR="1530350">
                        <a:lnSpc>
                          <a:spcPts val="1150"/>
                        </a:lnSpc>
                      </a:pPr>
                      <a:r>
                        <a:rPr sz="1000" dirty="0">
                          <a:solidFill>
                            <a:srgbClr val="7E7E7E"/>
                          </a:solidFill>
                          <a:latin typeface="Arial Black"/>
                          <a:cs typeface="Arial Black"/>
                        </a:rPr>
                        <a:t>0</a:t>
                      </a:r>
                      <a:endParaRPr sz="1000">
                        <a:latin typeface="Arial Black"/>
                        <a:cs typeface="Arial Black"/>
                      </a:endParaRPr>
                    </a:p>
                  </a:txBody>
                  <a:tcPr marL="0" marR="0" marT="0" marB="0">
                    <a:solidFill>
                      <a:srgbClr val="F4F4F4"/>
                    </a:solidFill>
                  </a:tcPr>
                </a:tc>
                <a:tc>
                  <a:txBody>
                    <a:bodyPr/>
                    <a:lstStyle/>
                    <a:p>
                      <a:pPr marR="31750" algn="ctr">
                        <a:lnSpc>
                          <a:spcPts val="1150"/>
                        </a:lnSpc>
                      </a:pPr>
                      <a:r>
                        <a:rPr sz="1000" dirty="0">
                          <a:solidFill>
                            <a:srgbClr val="7E7E7E"/>
                          </a:solidFill>
                          <a:latin typeface="Arial Black"/>
                          <a:cs typeface="Arial Black"/>
                        </a:rPr>
                        <a:t>1</a:t>
                      </a:r>
                      <a:endParaRPr sz="1000">
                        <a:latin typeface="Arial Black"/>
                        <a:cs typeface="Arial Black"/>
                      </a:endParaRPr>
                    </a:p>
                  </a:txBody>
                  <a:tcPr marL="0" marR="0" marT="0" marB="0">
                    <a:solidFill>
                      <a:srgbClr val="F4F4F4"/>
                    </a:solidFill>
                  </a:tcPr>
                </a:tc>
                <a:tc>
                  <a:txBody>
                    <a:bodyPr/>
                    <a:lstStyle/>
                    <a:p>
                      <a:pPr algn="ctr">
                        <a:lnSpc>
                          <a:spcPts val="1150"/>
                        </a:lnSpc>
                      </a:pPr>
                      <a:r>
                        <a:rPr sz="1000" dirty="0">
                          <a:solidFill>
                            <a:srgbClr val="7E7E7E"/>
                          </a:solidFill>
                          <a:latin typeface="Arial Black"/>
                          <a:cs typeface="Arial Black"/>
                        </a:rPr>
                        <a:t>2</a:t>
                      </a:r>
                      <a:endParaRPr sz="1000">
                        <a:latin typeface="Arial Black"/>
                        <a:cs typeface="Arial Black"/>
                      </a:endParaRPr>
                    </a:p>
                  </a:txBody>
                  <a:tcPr marL="0" marR="0" marT="0" marB="0">
                    <a:solidFill>
                      <a:srgbClr val="F4F4F4"/>
                    </a:solidFill>
                  </a:tcPr>
                </a:tc>
                <a:tc>
                  <a:txBody>
                    <a:bodyPr/>
                    <a:lstStyle/>
                    <a:p>
                      <a:pPr marL="80010">
                        <a:lnSpc>
                          <a:spcPts val="1150"/>
                        </a:lnSpc>
                      </a:pPr>
                      <a:r>
                        <a:rPr sz="1000" dirty="0">
                          <a:solidFill>
                            <a:srgbClr val="7E7E7E"/>
                          </a:solidFill>
                          <a:latin typeface="Arial Black"/>
                          <a:cs typeface="Arial Black"/>
                        </a:rPr>
                        <a:t>3</a:t>
                      </a:r>
                      <a:endParaRPr sz="1000">
                        <a:latin typeface="Arial Black"/>
                        <a:cs typeface="Arial Black"/>
                      </a:endParaRPr>
                    </a:p>
                  </a:txBody>
                  <a:tcPr marL="0" marR="0" marT="0" marB="0">
                    <a:solidFill>
                      <a:srgbClr val="F4F4F4"/>
                    </a:solidFill>
                  </a:tcPr>
                </a:tc>
                <a:tc>
                  <a:txBody>
                    <a:bodyPr/>
                    <a:lstStyle/>
                    <a:p>
                      <a:pPr marL="80010">
                        <a:lnSpc>
                          <a:spcPts val="1150"/>
                        </a:lnSpc>
                      </a:pPr>
                      <a:r>
                        <a:rPr sz="1000" dirty="0">
                          <a:solidFill>
                            <a:srgbClr val="7E7E7E"/>
                          </a:solidFill>
                          <a:latin typeface="Arial Black"/>
                          <a:cs typeface="Arial Black"/>
                        </a:rPr>
                        <a:t>4</a:t>
                      </a:r>
                      <a:endParaRPr sz="1000">
                        <a:latin typeface="Arial Black"/>
                        <a:cs typeface="Arial Black"/>
                      </a:endParaRPr>
                    </a:p>
                  </a:txBody>
                  <a:tcPr marL="0" marR="0" marT="0" marB="0">
                    <a:solidFill>
                      <a:srgbClr val="F4F4F4"/>
                    </a:solidFill>
                  </a:tcPr>
                </a:tc>
                <a:tc>
                  <a:txBody>
                    <a:bodyPr/>
                    <a:lstStyle/>
                    <a:p>
                      <a:pPr marL="79375">
                        <a:lnSpc>
                          <a:spcPts val="1150"/>
                        </a:lnSpc>
                      </a:pPr>
                      <a:r>
                        <a:rPr sz="1000" dirty="0">
                          <a:solidFill>
                            <a:srgbClr val="7E7E7E"/>
                          </a:solidFill>
                          <a:latin typeface="Arial Black"/>
                          <a:cs typeface="Arial Black"/>
                        </a:rPr>
                        <a:t>5</a:t>
                      </a:r>
                      <a:endParaRPr sz="1000">
                        <a:latin typeface="Arial Black"/>
                        <a:cs typeface="Arial Black"/>
                      </a:endParaRPr>
                    </a:p>
                  </a:txBody>
                  <a:tcPr marL="0" marR="0" marT="0" marB="0">
                    <a:solidFill>
                      <a:srgbClr val="F4F4F4"/>
                    </a:solidFill>
                  </a:tcPr>
                </a:tc>
                <a:tc>
                  <a:txBody>
                    <a:bodyPr/>
                    <a:lstStyle/>
                    <a:p>
                      <a:pPr marL="48260" algn="ctr">
                        <a:lnSpc>
                          <a:spcPts val="1150"/>
                        </a:lnSpc>
                      </a:pPr>
                      <a:r>
                        <a:rPr sz="1000" dirty="0">
                          <a:solidFill>
                            <a:srgbClr val="7E7E7E"/>
                          </a:solidFill>
                          <a:latin typeface="Arial Black"/>
                          <a:cs typeface="Arial Black"/>
                        </a:rPr>
                        <a:t>6</a:t>
                      </a:r>
                      <a:endParaRPr sz="1000">
                        <a:latin typeface="Arial Black"/>
                        <a:cs typeface="Arial Black"/>
                      </a:endParaRPr>
                    </a:p>
                  </a:txBody>
                  <a:tcPr marL="0" marR="0" marT="0" marB="0">
                    <a:solidFill>
                      <a:srgbClr val="F4F4F4"/>
                    </a:solidFill>
                  </a:tcPr>
                </a:tc>
                <a:extLst>
                  <a:ext uri="{0D108BD9-81ED-4DB2-BD59-A6C34878D82A}">
                    <a16:rowId xmlns:a16="http://schemas.microsoft.com/office/drawing/2014/main" val="10004"/>
                  </a:ext>
                </a:extLst>
              </a:tr>
            </a:tbl>
          </a:graphicData>
        </a:graphic>
      </p:graphicFrame>
      <p:grpSp>
        <p:nvGrpSpPr>
          <p:cNvPr id="31" name="object 31"/>
          <p:cNvGrpSpPr/>
          <p:nvPr/>
        </p:nvGrpSpPr>
        <p:grpSpPr>
          <a:xfrm>
            <a:off x="9646805" y="3308343"/>
            <a:ext cx="1909445" cy="1687195"/>
            <a:chOff x="9646805" y="3308343"/>
            <a:chExt cx="1909445" cy="1687195"/>
          </a:xfrm>
        </p:grpSpPr>
        <p:sp>
          <p:nvSpPr>
            <p:cNvPr id="32" name="object 32"/>
            <p:cNvSpPr/>
            <p:nvPr/>
          </p:nvSpPr>
          <p:spPr>
            <a:xfrm>
              <a:off x="9646805" y="3308343"/>
              <a:ext cx="1909445" cy="1588770"/>
            </a:xfrm>
            <a:custGeom>
              <a:avLst/>
              <a:gdLst/>
              <a:ahLst/>
              <a:cxnLst/>
              <a:rect l="l" t="t" r="r" b="b"/>
              <a:pathLst>
                <a:path w="1909445" h="1588770">
                  <a:moveTo>
                    <a:pt x="954598" y="1588496"/>
                  </a:moveTo>
                  <a:lnTo>
                    <a:pt x="902223" y="1587321"/>
                  </a:lnTo>
                  <a:lnTo>
                    <a:pt x="850586" y="1583836"/>
                  </a:lnTo>
                  <a:lnTo>
                    <a:pt x="799760" y="1578101"/>
                  </a:lnTo>
                  <a:lnTo>
                    <a:pt x="749817" y="1570177"/>
                  </a:lnTo>
                  <a:lnTo>
                    <a:pt x="700831" y="1560125"/>
                  </a:lnTo>
                  <a:lnTo>
                    <a:pt x="652875" y="1548005"/>
                  </a:lnTo>
                  <a:lnTo>
                    <a:pt x="606021" y="1533878"/>
                  </a:lnTo>
                  <a:lnTo>
                    <a:pt x="560341" y="1517804"/>
                  </a:lnTo>
                  <a:lnTo>
                    <a:pt x="515910" y="1499843"/>
                  </a:lnTo>
                  <a:lnTo>
                    <a:pt x="472799" y="1480058"/>
                  </a:lnTo>
                  <a:lnTo>
                    <a:pt x="431081" y="1458507"/>
                  </a:lnTo>
                  <a:lnTo>
                    <a:pt x="390829" y="1435252"/>
                  </a:lnTo>
                  <a:lnTo>
                    <a:pt x="352116" y="1410353"/>
                  </a:lnTo>
                  <a:lnTo>
                    <a:pt x="315015" y="1383871"/>
                  </a:lnTo>
                  <a:lnTo>
                    <a:pt x="279599" y="1355866"/>
                  </a:lnTo>
                  <a:lnTo>
                    <a:pt x="245940" y="1326398"/>
                  </a:lnTo>
                  <a:lnTo>
                    <a:pt x="214111" y="1295530"/>
                  </a:lnTo>
                  <a:lnTo>
                    <a:pt x="184185" y="1263320"/>
                  </a:lnTo>
                  <a:lnTo>
                    <a:pt x="156234" y="1229830"/>
                  </a:lnTo>
                  <a:lnTo>
                    <a:pt x="130333" y="1195119"/>
                  </a:lnTo>
                  <a:lnTo>
                    <a:pt x="106552" y="1159250"/>
                  </a:lnTo>
                  <a:lnTo>
                    <a:pt x="84966" y="1122282"/>
                  </a:lnTo>
                  <a:lnTo>
                    <a:pt x="65646" y="1084275"/>
                  </a:lnTo>
                  <a:lnTo>
                    <a:pt x="48667" y="1045291"/>
                  </a:lnTo>
                  <a:lnTo>
                    <a:pt x="34099" y="1005390"/>
                  </a:lnTo>
                  <a:lnTo>
                    <a:pt x="22018" y="964632"/>
                  </a:lnTo>
                  <a:lnTo>
                    <a:pt x="12494" y="923079"/>
                  </a:lnTo>
                  <a:lnTo>
                    <a:pt x="5601" y="880790"/>
                  </a:lnTo>
                  <a:lnTo>
                    <a:pt x="1412" y="837826"/>
                  </a:lnTo>
                  <a:lnTo>
                    <a:pt x="0" y="794248"/>
                  </a:lnTo>
                  <a:lnTo>
                    <a:pt x="1412" y="750670"/>
                  </a:lnTo>
                  <a:lnTo>
                    <a:pt x="5601" y="707706"/>
                  </a:lnTo>
                  <a:lnTo>
                    <a:pt x="12494" y="665417"/>
                  </a:lnTo>
                  <a:lnTo>
                    <a:pt x="22018" y="623864"/>
                  </a:lnTo>
                  <a:lnTo>
                    <a:pt x="34099" y="583106"/>
                  </a:lnTo>
                  <a:lnTo>
                    <a:pt x="48667" y="543205"/>
                  </a:lnTo>
                  <a:lnTo>
                    <a:pt x="65646" y="504221"/>
                  </a:lnTo>
                  <a:lnTo>
                    <a:pt x="84966" y="466214"/>
                  </a:lnTo>
                  <a:lnTo>
                    <a:pt x="106552" y="429246"/>
                  </a:lnTo>
                  <a:lnTo>
                    <a:pt x="130333" y="393376"/>
                  </a:lnTo>
                  <a:lnTo>
                    <a:pt x="156234" y="358666"/>
                  </a:lnTo>
                  <a:lnTo>
                    <a:pt x="184185" y="325176"/>
                  </a:lnTo>
                  <a:lnTo>
                    <a:pt x="214111" y="292966"/>
                  </a:lnTo>
                  <a:lnTo>
                    <a:pt x="245940" y="262097"/>
                  </a:lnTo>
                  <a:lnTo>
                    <a:pt x="279599" y="232630"/>
                  </a:lnTo>
                  <a:lnTo>
                    <a:pt x="315015" y="204625"/>
                  </a:lnTo>
                  <a:lnTo>
                    <a:pt x="352116" y="178143"/>
                  </a:lnTo>
                  <a:lnTo>
                    <a:pt x="390829" y="153244"/>
                  </a:lnTo>
                  <a:lnTo>
                    <a:pt x="431081" y="129989"/>
                  </a:lnTo>
                  <a:lnTo>
                    <a:pt x="472799" y="108438"/>
                  </a:lnTo>
                  <a:lnTo>
                    <a:pt x="515910" y="88652"/>
                  </a:lnTo>
                  <a:lnTo>
                    <a:pt x="560341" y="70692"/>
                  </a:lnTo>
                  <a:lnTo>
                    <a:pt x="606021" y="54618"/>
                  </a:lnTo>
                  <a:lnTo>
                    <a:pt x="652875" y="40491"/>
                  </a:lnTo>
                  <a:lnTo>
                    <a:pt x="700831" y="28371"/>
                  </a:lnTo>
                  <a:lnTo>
                    <a:pt x="749817" y="18319"/>
                  </a:lnTo>
                  <a:lnTo>
                    <a:pt x="799760" y="10395"/>
                  </a:lnTo>
                  <a:lnTo>
                    <a:pt x="850586" y="4660"/>
                  </a:lnTo>
                  <a:lnTo>
                    <a:pt x="902223" y="1175"/>
                  </a:lnTo>
                  <a:lnTo>
                    <a:pt x="954598" y="0"/>
                  </a:lnTo>
                  <a:lnTo>
                    <a:pt x="1006973" y="1175"/>
                  </a:lnTo>
                  <a:lnTo>
                    <a:pt x="1058610" y="4660"/>
                  </a:lnTo>
                  <a:lnTo>
                    <a:pt x="1109436" y="10395"/>
                  </a:lnTo>
                  <a:lnTo>
                    <a:pt x="1159378" y="18319"/>
                  </a:lnTo>
                  <a:lnTo>
                    <a:pt x="1208364" y="28371"/>
                  </a:lnTo>
                  <a:lnTo>
                    <a:pt x="1256320" y="40491"/>
                  </a:lnTo>
                  <a:lnTo>
                    <a:pt x="1303175" y="54618"/>
                  </a:lnTo>
                  <a:lnTo>
                    <a:pt x="1348854" y="70692"/>
                  </a:lnTo>
                  <a:lnTo>
                    <a:pt x="1393286" y="88652"/>
                  </a:lnTo>
                  <a:lnTo>
                    <a:pt x="1436397" y="108438"/>
                  </a:lnTo>
                  <a:lnTo>
                    <a:pt x="1478114" y="129989"/>
                  </a:lnTo>
                  <a:lnTo>
                    <a:pt x="1518366" y="153244"/>
                  </a:lnTo>
                  <a:lnTo>
                    <a:pt x="1557079" y="178143"/>
                  </a:lnTo>
                  <a:lnTo>
                    <a:pt x="1594180" y="204625"/>
                  </a:lnTo>
                  <a:lnTo>
                    <a:pt x="1629596" y="232630"/>
                  </a:lnTo>
                  <a:lnTo>
                    <a:pt x="1663255" y="262097"/>
                  </a:lnTo>
                  <a:lnTo>
                    <a:pt x="1695084" y="292966"/>
                  </a:lnTo>
                  <a:lnTo>
                    <a:pt x="1725010" y="325176"/>
                  </a:lnTo>
                  <a:lnTo>
                    <a:pt x="1752961" y="358666"/>
                  </a:lnTo>
                  <a:lnTo>
                    <a:pt x="1778863" y="393376"/>
                  </a:lnTo>
                  <a:lnTo>
                    <a:pt x="1802643" y="429246"/>
                  </a:lnTo>
                  <a:lnTo>
                    <a:pt x="1824229" y="466214"/>
                  </a:lnTo>
                  <a:lnTo>
                    <a:pt x="1843549" y="504221"/>
                  </a:lnTo>
                  <a:lnTo>
                    <a:pt x="1860529" y="543205"/>
                  </a:lnTo>
                  <a:lnTo>
                    <a:pt x="1875096" y="583106"/>
                  </a:lnTo>
                  <a:lnTo>
                    <a:pt x="1887178" y="623864"/>
                  </a:lnTo>
                  <a:lnTo>
                    <a:pt x="1896701" y="665417"/>
                  </a:lnTo>
                  <a:lnTo>
                    <a:pt x="1903594" y="707706"/>
                  </a:lnTo>
                  <a:lnTo>
                    <a:pt x="1907783" y="750670"/>
                  </a:lnTo>
                  <a:lnTo>
                    <a:pt x="1909196" y="794248"/>
                  </a:lnTo>
                  <a:lnTo>
                    <a:pt x="1907783" y="837826"/>
                  </a:lnTo>
                  <a:lnTo>
                    <a:pt x="1903594" y="880790"/>
                  </a:lnTo>
                  <a:lnTo>
                    <a:pt x="1896701" y="923079"/>
                  </a:lnTo>
                  <a:lnTo>
                    <a:pt x="1887178" y="964632"/>
                  </a:lnTo>
                  <a:lnTo>
                    <a:pt x="1875096" y="1005390"/>
                  </a:lnTo>
                  <a:lnTo>
                    <a:pt x="1860529" y="1045291"/>
                  </a:lnTo>
                  <a:lnTo>
                    <a:pt x="1843549" y="1084275"/>
                  </a:lnTo>
                  <a:lnTo>
                    <a:pt x="1824229" y="1122282"/>
                  </a:lnTo>
                  <a:lnTo>
                    <a:pt x="1802643" y="1159250"/>
                  </a:lnTo>
                  <a:lnTo>
                    <a:pt x="1778863" y="1195119"/>
                  </a:lnTo>
                  <a:lnTo>
                    <a:pt x="1752961" y="1229830"/>
                  </a:lnTo>
                  <a:lnTo>
                    <a:pt x="1725010" y="1263320"/>
                  </a:lnTo>
                  <a:lnTo>
                    <a:pt x="1695084" y="1295530"/>
                  </a:lnTo>
                  <a:lnTo>
                    <a:pt x="1663255" y="1326398"/>
                  </a:lnTo>
                  <a:lnTo>
                    <a:pt x="1629596" y="1355866"/>
                  </a:lnTo>
                  <a:lnTo>
                    <a:pt x="1594180" y="1383871"/>
                  </a:lnTo>
                  <a:lnTo>
                    <a:pt x="1557079" y="1410353"/>
                  </a:lnTo>
                  <a:lnTo>
                    <a:pt x="1518366" y="1435252"/>
                  </a:lnTo>
                  <a:lnTo>
                    <a:pt x="1478114" y="1458507"/>
                  </a:lnTo>
                  <a:lnTo>
                    <a:pt x="1436397" y="1480058"/>
                  </a:lnTo>
                  <a:lnTo>
                    <a:pt x="1393286" y="1499843"/>
                  </a:lnTo>
                  <a:lnTo>
                    <a:pt x="1348854" y="1517804"/>
                  </a:lnTo>
                  <a:lnTo>
                    <a:pt x="1303175" y="1533878"/>
                  </a:lnTo>
                  <a:lnTo>
                    <a:pt x="1256320" y="1548005"/>
                  </a:lnTo>
                  <a:lnTo>
                    <a:pt x="1208364" y="1560125"/>
                  </a:lnTo>
                  <a:lnTo>
                    <a:pt x="1159378" y="1570177"/>
                  </a:lnTo>
                  <a:lnTo>
                    <a:pt x="1109436" y="1578101"/>
                  </a:lnTo>
                  <a:lnTo>
                    <a:pt x="1058610" y="1583836"/>
                  </a:lnTo>
                  <a:lnTo>
                    <a:pt x="1006973" y="1587321"/>
                  </a:lnTo>
                  <a:lnTo>
                    <a:pt x="954598" y="1588496"/>
                  </a:lnTo>
                  <a:close/>
                </a:path>
              </a:pathLst>
            </a:custGeom>
            <a:solidFill>
              <a:srgbClr val="008ABC">
                <a:alpha val="79998"/>
              </a:srgbClr>
            </a:solidFill>
          </p:spPr>
          <p:txBody>
            <a:bodyPr wrap="square" lIns="0" tIns="0" rIns="0" bIns="0" rtlCol="0"/>
            <a:lstStyle/>
            <a:p>
              <a:endParaRPr/>
            </a:p>
          </p:txBody>
        </p:sp>
        <p:sp>
          <p:nvSpPr>
            <p:cNvPr id="33" name="object 33"/>
            <p:cNvSpPr/>
            <p:nvPr/>
          </p:nvSpPr>
          <p:spPr>
            <a:xfrm>
              <a:off x="9774880" y="4697715"/>
              <a:ext cx="1653539" cy="297815"/>
            </a:xfrm>
            <a:custGeom>
              <a:avLst/>
              <a:gdLst/>
              <a:ahLst/>
              <a:cxnLst/>
              <a:rect l="l" t="t" r="r" b="b"/>
              <a:pathLst>
                <a:path w="1653540" h="297814">
                  <a:moveTo>
                    <a:pt x="828248" y="297549"/>
                  </a:moveTo>
                  <a:lnTo>
                    <a:pt x="776009" y="296591"/>
                  </a:lnTo>
                  <a:lnTo>
                    <a:pt x="724205" y="293729"/>
                  </a:lnTo>
                  <a:lnTo>
                    <a:pt x="672891" y="288984"/>
                  </a:lnTo>
                  <a:lnTo>
                    <a:pt x="622124" y="282375"/>
                  </a:lnTo>
                  <a:lnTo>
                    <a:pt x="571958" y="273922"/>
                  </a:lnTo>
                  <a:lnTo>
                    <a:pt x="522450" y="263645"/>
                  </a:lnTo>
                  <a:lnTo>
                    <a:pt x="473656" y="251564"/>
                  </a:lnTo>
                  <a:lnTo>
                    <a:pt x="425632" y="237698"/>
                  </a:lnTo>
                  <a:lnTo>
                    <a:pt x="378433" y="222068"/>
                  </a:lnTo>
                  <a:lnTo>
                    <a:pt x="332115" y="204692"/>
                  </a:lnTo>
                  <a:lnTo>
                    <a:pt x="286735" y="185592"/>
                  </a:lnTo>
                  <a:lnTo>
                    <a:pt x="242347" y="164786"/>
                  </a:lnTo>
                  <a:lnTo>
                    <a:pt x="199008" y="142295"/>
                  </a:lnTo>
                  <a:lnTo>
                    <a:pt x="156774" y="118138"/>
                  </a:lnTo>
                  <a:lnTo>
                    <a:pt x="115700" y="92335"/>
                  </a:lnTo>
                  <a:lnTo>
                    <a:pt x="75842" y="64906"/>
                  </a:lnTo>
                  <a:lnTo>
                    <a:pt x="37257" y="35871"/>
                  </a:lnTo>
                  <a:lnTo>
                    <a:pt x="0" y="5249"/>
                  </a:lnTo>
                  <a:lnTo>
                    <a:pt x="6299" y="0"/>
                  </a:lnTo>
                  <a:lnTo>
                    <a:pt x="43287" y="30408"/>
                  </a:lnTo>
                  <a:lnTo>
                    <a:pt x="81589" y="59239"/>
                  </a:lnTo>
                  <a:lnTo>
                    <a:pt x="121150" y="86473"/>
                  </a:lnTo>
                  <a:lnTo>
                    <a:pt x="161914" y="112089"/>
                  </a:lnTo>
                  <a:lnTo>
                    <a:pt x="203828" y="136070"/>
                  </a:lnTo>
                  <a:lnTo>
                    <a:pt x="246836" y="158395"/>
                  </a:lnTo>
                  <a:lnTo>
                    <a:pt x="290883" y="179045"/>
                  </a:lnTo>
                  <a:lnTo>
                    <a:pt x="335914" y="198000"/>
                  </a:lnTo>
                  <a:lnTo>
                    <a:pt x="381874" y="215243"/>
                  </a:lnTo>
                  <a:lnTo>
                    <a:pt x="428708" y="230752"/>
                  </a:lnTo>
                  <a:lnTo>
                    <a:pt x="476361" y="244510"/>
                  </a:lnTo>
                  <a:lnTo>
                    <a:pt x="524778" y="256495"/>
                  </a:lnTo>
                  <a:lnTo>
                    <a:pt x="573904" y="266690"/>
                  </a:lnTo>
                  <a:lnTo>
                    <a:pt x="623685" y="275075"/>
                  </a:lnTo>
                  <a:lnTo>
                    <a:pt x="674064" y="281630"/>
                  </a:lnTo>
                  <a:lnTo>
                    <a:pt x="724988" y="286336"/>
                  </a:lnTo>
                  <a:lnTo>
                    <a:pt x="776401" y="289174"/>
                  </a:lnTo>
                  <a:lnTo>
                    <a:pt x="828248" y="290124"/>
                  </a:lnTo>
                  <a:lnTo>
                    <a:pt x="970783" y="290124"/>
                  </a:lnTo>
                  <a:lnTo>
                    <a:pt x="928782" y="293925"/>
                  </a:lnTo>
                  <a:lnTo>
                    <a:pt x="878675" y="296640"/>
                  </a:lnTo>
                  <a:lnTo>
                    <a:pt x="828248" y="297549"/>
                  </a:lnTo>
                  <a:close/>
                </a:path>
                <a:path w="1653540" h="297814">
                  <a:moveTo>
                    <a:pt x="970783" y="290124"/>
                  </a:moveTo>
                  <a:lnTo>
                    <a:pt x="828248" y="290124"/>
                  </a:lnTo>
                  <a:lnTo>
                    <a:pt x="881379" y="289105"/>
                  </a:lnTo>
                  <a:lnTo>
                    <a:pt x="934149" y="286065"/>
                  </a:lnTo>
                  <a:lnTo>
                    <a:pt x="986487" y="281027"/>
                  </a:lnTo>
                  <a:lnTo>
                    <a:pt x="1038321" y="274015"/>
                  </a:lnTo>
                  <a:lnTo>
                    <a:pt x="1089579" y="265051"/>
                  </a:lnTo>
                  <a:lnTo>
                    <a:pt x="1140189" y="254159"/>
                  </a:lnTo>
                  <a:lnTo>
                    <a:pt x="1190079" y="241363"/>
                  </a:lnTo>
                  <a:lnTo>
                    <a:pt x="1239178" y="226687"/>
                  </a:lnTo>
                  <a:lnTo>
                    <a:pt x="1287414" y="210152"/>
                  </a:lnTo>
                  <a:lnTo>
                    <a:pt x="1334716" y="191784"/>
                  </a:lnTo>
                  <a:lnTo>
                    <a:pt x="1381010" y="171606"/>
                  </a:lnTo>
                  <a:lnTo>
                    <a:pt x="1426226" y="149640"/>
                  </a:lnTo>
                  <a:lnTo>
                    <a:pt x="1470292" y="125910"/>
                  </a:lnTo>
                  <a:lnTo>
                    <a:pt x="1513136" y="100441"/>
                  </a:lnTo>
                  <a:lnTo>
                    <a:pt x="1554687" y="73254"/>
                  </a:lnTo>
                  <a:lnTo>
                    <a:pt x="1594871" y="44374"/>
                  </a:lnTo>
                  <a:lnTo>
                    <a:pt x="1567321" y="20324"/>
                  </a:lnTo>
                  <a:lnTo>
                    <a:pt x="1653321" y="2624"/>
                  </a:lnTo>
                  <a:lnTo>
                    <a:pt x="1636954" y="49849"/>
                  </a:lnTo>
                  <a:lnTo>
                    <a:pt x="1601146" y="49849"/>
                  </a:lnTo>
                  <a:lnTo>
                    <a:pt x="1563043" y="77300"/>
                  </a:lnTo>
                  <a:lnTo>
                    <a:pt x="1523720" y="103238"/>
                  </a:lnTo>
                  <a:lnTo>
                    <a:pt x="1483236" y="127644"/>
                  </a:lnTo>
                  <a:lnTo>
                    <a:pt x="1441653" y="150499"/>
                  </a:lnTo>
                  <a:lnTo>
                    <a:pt x="1399029" y="171783"/>
                  </a:lnTo>
                  <a:lnTo>
                    <a:pt x="1355426" y="191476"/>
                  </a:lnTo>
                  <a:lnTo>
                    <a:pt x="1310902" y="209560"/>
                  </a:lnTo>
                  <a:lnTo>
                    <a:pt x="1265518" y="226014"/>
                  </a:lnTo>
                  <a:lnTo>
                    <a:pt x="1219334" y="240819"/>
                  </a:lnTo>
                  <a:lnTo>
                    <a:pt x="1172409" y="253956"/>
                  </a:lnTo>
                  <a:lnTo>
                    <a:pt x="1124805" y="265404"/>
                  </a:lnTo>
                  <a:lnTo>
                    <a:pt x="1076579" y="275145"/>
                  </a:lnTo>
                  <a:lnTo>
                    <a:pt x="1027794" y="283158"/>
                  </a:lnTo>
                  <a:lnTo>
                    <a:pt x="978508" y="289425"/>
                  </a:lnTo>
                  <a:lnTo>
                    <a:pt x="970783" y="290124"/>
                  </a:lnTo>
                  <a:close/>
                </a:path>
                <a:path w="1653540" h="297814">
                  <a:moveTo>
                    <a:pt x="1628696" y="73674"/>
                  </a:moveTo>
                  <a:lnTo>
                    <a:pt x="1601146" y="49849"/>
                  </a:lnTo>
                  <a:lnTo>
                    <a:pt x="1636954" y="49849"/>
                  </a:lnTo>
                  <a:lnTo>
                    <a:pt x="1628696" y="73674"/>
                  </a:lnTo>
                  <a:close/>
                </a:path>
              </a:pathLst>
            </a:custGeom>
            <a:solidFill>
              <a:srgbClr val="000000"/>
            </a:solidFill>
          </p:spPr>
          <p:txBody>
            <a:bodyPr wrap="square" lIns="0" tIns="0" rIns="0" bIns="0" rtlCol="0"/>
            <a:lstStyle/>
            <a:p>
              <a:endParaRPr/>
            </a:p>
          </p:txBody>
        </p:sp>
        <p:sp>
          <p:nvSpPr>
            <p:cNvPr id="34" name="object 34"/>
            <p:cNvSpPr/>
            <p:nvPr/>
          </p:nvSpPr>
          <p:spPr>
            <a:xfrm>
              <a:off x="10207104" y="3801492"/>
              <a:ext cx="675005" cy="575310"/>
            </a:xfrm>
            <a:custGeom>
              <a:avLst/>
              <a:gdLst/>
              <a:ahLst/>
              <a:cxnLst/>
              <a:rect l="l" t="t" r="r" b="b"/>
              <a:pathLst>
                <a:path w="675004" h="575310">
                  <a:moveTo>
                    <a:pt x="250999" y="26670"/>
                  </a:moveTo>
                  <a:lnTo>
                    <a:pt x="237274" y="26670"/>
                  </a:lnTo>
                  <a:lnTo>
                    <a:pt x="237274" y="1270"/>
                  </a:lnTo>
                  <a:lnTo>
                    <a:pt x="240474" y="0"/>
                  </a:lnTo>
                  <a:lnTo>
                    <a:pt x="247799" y="0"/>
                  </a:lnTo>
                  <a:lnTo>
                    <a:pt x="250999" y="1270"/>
                  </a:lnTo>
                  <a:lnTo>
                    <a:pt x="250999" y="26670"/>
                  </a:lnTo>
                  <a:close/>
                </a:path>
                <a:path w="675004" h="575310">
                  <a:moveTo>
                    <a:pt x="300399" y="26670"/>
                  </a:moveTo>
                  <a:lnTo>
                    <a:pt x="286674" y="26670"/>
                  </a:lnTo>
                  <a:lnTo>
                    <a:pt x="286674" y="1270"/>
                  </a:lnTo>
                  <a:lnTo>
                    <a:pt x="289424" y="0"/>
                  </a:lnTo>
                  <a:lnTo>
                    <a:pt x="297199" y="0"/>
                  </a:lnTo>
                  <a:lnTo>
                    <a:pt x="300399" y="1270"/>
                  </a:lnTo>
                  <a:lnTo>
                    <a:pt x="300399" y="26670"/>
                  </a:lnTo>
                  <a:close/>
                </a:path>
                <a:path w="675004" h="575310">
                  <a:moveTo>
                    <a:pt x="349374" y="26670"/>
                  </a:moveTo>
                  <a:lnTo>
                    <a:pt x="335649" y="26670"/>
                  </a:lnTo>
                  <a:lnTo>
                    <a:pt x="335649" y="1270"/>
                  </a:lnTo>
                  <a:lnTo>
                    <a:pt x="338849" y="0"/>
                  </a:lnTo>
                  <a:lnTo>
                    <a:pt x="346624" y="0"/>
                  </a:lnTo>
                  <a:lnTo>
                    <a:pt x="349374" y="1270"/>
                  </a:lnTo>
                  <a:lnTo>
                    <a:pt x="349374" y="26670"/>
                  </a:lnTo>
                  <a:close/>
                </a:path>
                <a:path w="675004" h="575310">
                  <a:moveTo>
                    <a:pt x="398799" y="26670"/>
                  </a:moveTo>
                  <a:lnTo>
                    <a:pt x="385074" y="26670"/>
                  </a:lnTo>
                  <a:lnTo>
                    <a:pt x="385074" y="1270"/>
                  </a:lnTo>
                  <a:lnTo>
                    <a:pt x="388274" y="0"/>
                  </a:lnTo>
                  <a:lnTo>
                    <a:pt x="395599" y="0"/>
                  </a:lnTo>
                  <a:lnTo>
                    <a:pt x="398799" y="1270"/>
                  </a:lnTo>
                  <a:lnTo>
                    <a:pt x="398799" y="26670"/>
                  </a:lnTo>
                  <a:close/>
                </a:path>
                <a:path w="675004" h="575310">
                  <a:moveTo>
                    <a:pt x="448199" y="26670"/>
                  </a:moveTo>
                  <a:lnTo>
                    <a:pt x="434024" y="26670"/>
                  </a:lnTo>
                  <a:lnTo>
                    <a:pt x="434024" y="1270"/>
                  </a:lnTo>
                  <a:lnTo>
                    <a:pt x="437224" y="0"/>
                  </a:lnTo>
                  <a:lnTo>
                    <a:pt x="444999" y="0"/>
                  </a:lnTo>
                  <a:lnTo>
                    <a:pt x="448199" y="1270"/>
                  </a:lnTo>
                  <a:lnTo>
                    <a:pt x="448199" y="26670"/>
                  </a:lnTo>
                  <a:close/>
                </a:path>
                <a:path w="675004" h="575310">
                  <a:moveTo>
                    <a:pt x="497174" y="26670"/>
                  </a:moveTo>
                  <a:lnTo>
                    <a:pt x="483449" y="26670"/>
                  </a:lnTo>
                  <a:lnTo>
                    <a:pt x="483449" y="1270"/>
                  </a:lnTo>
                  <a:lnTo>
                    <a:pt x="486649" y="0"/>
                  </a:lnTo>
                  <a:lnTo>
                    <a:pt x="493974" y="0"/>
                  </a:lnTo>
                  <a:lnTo>
                    <a:pt x="497174" y="1270"/>
                  </a:lnTo>
                  <a:lnTo>
                    <a:pt x="497174" y="26670"/>
                  </a:lnTo>
                  <a:close/>
                </a:path>
                <a:path w="675004" h="575310">
                  <a:moveTo>
                    <a:pt x="546598" y="26670"/>
                  </a:moveTo>
                  <a:lnTo>
                    <a:pt x="532873" y="26670"/>
                  </a:lnTo>
                  <a:lnTo>
                    <a:pt x="532873" y="1270"/>
                  </a:lnTo>
                  <a:lnTo>
                    <a:pt x="535598" y="0"/>
                  </a:lnTo>
                  <a:lnTo>
                    <a:pt x="543398" y="0"/>
                  </a:lnTo>
                  <a:lnTo>
                    <a:pt x="546598" y="1270"/>
                  </a:lnTo>
                  <a:lnTo>
                    <a:pt x="546598" y="26670"/>
                  </a:lnTo>
                  <a:close/>
                </a:path>
                <a:path w="675004" h="575310">
                  <a:moveTo>
                    <a:pt x="173649" y="133350"/>
                  </a:moveTo>
                  <a:lnTo>
                    <a:pt x="166349" y="133350"/>
                  </a:lnTo>
                  <a:lnTo>
                    <a:pt x="163124" y="130810"/>
                  </a:lnTo>
                  <a:lnTo>
                    <a:pt x="163124" y="50800"/>
                  </a:lnTo>
                  <a:lnTo>
                    <a:pt x="165463" y="41910"/>
                  </a:lnTo>
                  <a:lnTo>
                    <a:pt x="171880" y="33020"/>
                  </a:lnTo>
                  <a:lnTo>
                    <a:pt x="181476" y="27940"/>
                  </a:lnTo>
                  <a:lnTo>
                    <a:pt x="193349" y="26670"/>
                  </a:lnTo>
                  <a:lnTo>
                    <a:pt x="600123" y="26670"/>
                  </a:lnTo>
                  <a:lnTo>
                    <a:pt x="611722" y="27940"/>
                  </a:lnTo>
                  <a:lnTo>
                    <a:pt x="621176" y="33020"/>
                  </a:lnTo>
                  <a:lnTo>
                    <a:pt x="624814" y="38100"/>
                  </a:lnTo>
                  <a:lnTo>
                    <a:pt x="184174" y="38100"/>
                  </a:lnTo>
                  <a:lnTo>
                    <a:pt x="176874" y="43180"/>
                  </a:lnTo>
                  <a:lnTo>
                    <a:pt x="176874" y="130810"/>
                  </a:lnTo>
                  <a:lnTo>
                    <a:pt x="173649" y="133350"/>
                  </a:lnTo>
                  <a:close/>
                </a:path>
                <a:path w="675004" h="575310">
                  <a:moveTo>
                    <a:pt x="247799" y="58420"/>
                  </a:moveTo>
                  <a:lnTo>
                    <a:pt x="240474" y="58420"/>
                  </a:lnTo>
                  <a:lnTo>
                    <a:pt x="237274" y="55880"/>
                  </a:lnTo>
                  <a:lnTo>
                    <a:pt x="237274" y="38100"/>
                  </a:lnTo>
                  <a:lnTo>
                    <a:pt x="250999" y="38100"/>
                  </a:lnTo>
                  <a:lnTo>
                    <a:pt x="250999" y="55880"/>
                  </a:lnTo>
                  <a:lnTo>
                    <a:pt x="247799" y="58420"/>
                  </a:lnTo>
                  <a:close/>
                </a:path>
                <a:path w="675004" h="575310">
                  <a:moveTo>
                    <a:pt x="297199" y="58420"/>
                  </a:moveTo>
                  <a:lnTo>
                    <a:pt x="289424" y="58420"/>
                  </a:lnTo>
                  <a:lnTo>
                    <a:pt x="286674" y="55880"/>
                  </a:lnTo>
                  <a:lnTo>
                    <a:pt x="286674" y="38100"/>
                  </a:lnTo>
                  <a:lnTo>
                    <a:pt x="300399" y="38100"/>
                  </a:lnTo>
                  <a:lnTo>
                    <a:pt x="300399" y="55880"/>
                  </a:lnTo>
                  <a:lnTo>
                    <a:pt x="297199" y="58420"/>
                  </a:lnTo>
                  <a:close/>
                </a:path>
                <a:path w="675004" h="575310">
                  <a:moveTo>
                    <a:pt x="346624" y="58420"/>
                  </a:moveTo>
                  <a:lnTo>
                    <a:pt x="338849" y="58420"/>
                  </a:lnTo>
                  <a:lnTo>
                    <a:pt x="335649" y="55880"/>
                  </a:lnTo>
                  <a:lnTo>
                    <a:pt x="335649" y="38100"/>
                  </a:lnTo>
                  <a:lnTo>
                    <a:pt x="349374" y="38100"/>
                  </a:lnTo>
                  <a:lnTo>
                    <a:pt x="349374" y="55880"/>
                  </a:lnTo>
                  <a:lnTo>
                    <a:pt x="346624" y="58420"/>
                  </a:lnTo>
                  <a:close/>
                </a:path>
                <a:path w="675004" h="575310">
                  <a:moveTo>
                    <a:pt x="395599" y="58420"/>
                  </a:moveTo>
                  <a:lnTo>
                    <a:pt x="388274" y="58420"/>
                  </a:lnTo>
                  <a:lnTo>
                    <a:pt x="385074" y="55880"/>
                  </a:lnTo>
                  <a:lnTo>
                    <a:pt x="385074" y="38100"/>
                  </a:lnTo>
                  <a:lnTo>
                    <a:pt x="398799" y="38100"/>
                  </a:lnTo>
                  <a:lnTo>
                    <a:pt x="398799" y="55880"/>
                  </a:lnTo>
                  <a:lnTo>
                    <a:pt x="395599" y="58420"/>
                  </a:lnTo>
                  <a:close/>
                </a:path>
                <a:path w="675004" h="575310">
                  <a:moveTo>
                    <a:pt x="444999" y="58420"/>
                  </a:moveTo>
                  <a:lnTo>
                    <a:pt x="437224" y="58420"/>
                  </a:lnTo>
                  <a:lnTo>
                    <a:pt x="434024" y="55880"/>
                  </a:lnTo>
                  <a:lnTo>
                    <a:pt x="434024" y="38100"/>
                  </a:lnTo>
                  <a:lnTo>
                    <a:pt x="448199" y="38100"/>
                  </a:lnTo>
                  <a:lnTo>
                    <a:pt x="448199" y="55880"/>
                  </a:lnTo>
                  <a:lnTo>
                    <a:pt x="444999" y="58420"/>
                  </a:lnTo>
                  <a:close/>
                </a:path>
                <a:path w="675004" h="575310">
                  <a:moveTo>
                    <a:pt x="493974" y="58420"/>
                  </a:moveTo>
                  <a:lnTo>
                    <a:pt x="486649" y="58420"/>
                  </a:lnTo>
                  <a:lnTo>
                    <a:pt x="483449" y="55880"/>
                  </a:lnTo>
                  <a:lnTo>
                    <a:pt x="483449" y="38100"/>
                  </a:lnTo>
                  <a:lnTo>
                    <a:pt x="497174" y="38100"/>
                  </a:lnTo>
                  <a:lnTo>
                    <a:pt x="497174" y="55880"/>
                  </a:lnTo>
                  <a:lnTo>
                    <a:pt x="493974" y="58420"/>
                  </a:lnTo>
                  <a:close/>
                </a:path>
                <a:path w="675004" h="575310">
                  <a:moveTo>
                    <a:pt x="543398" y="58420"/>
                  </a:moveTo>
                  <a:lnTo>
                    <a:pt x="535598" y="58420"/>
                  </a:lnTo>
                  <a:lnTo>
                    <a:pt x="532873" y="55880"/>
                  </a:lnTo>
                  <a:lnTo>
                    <a:pt x="532873" y="38100"/>
                  </a:lnTo>
                  <a:lnTo>
                    <a:pt x="546598" y="38100"/>
                  </a:lnTo>
                  <a:lnTo>
                    <a:pt x="546598" y="55880"/>
                  </a:lnTo>
                  <a:lnTo>
                    <a:pt x="543398" y="58420"/>
                  </a:lnTo>
                  <a:close/>
                </a:path>
                <a:path w="675004" h="575310">
                  <a:moveTo>
                    <a:pt x="624359" y="527050"/>
                  </a:moveTo>
                  <a:lnTo>
                    <a:pt x="608823" y="527050"/>
                  </a:lnTo>
                  <a:lnTo>
                    <a:pt x="616148" y="520700"/>
                  </a:lnTo>
                  <a:lnTo>
                    <a:pt x="616148" y="43180"/>
                  </a:lnTo>
                  <a:lnTo>
                    <a:pt x="608823" y="38100"/>
                  </a:lnTo>
                  <a:lnTo>
                    <a:pt x="624814" y="38100"/>
                  </a:lnTo>
                  <a:lnTo>
                    <a:pt x="627542" y="41910"/>
                  </a:lnTo>
                  <a:lnTo>
                    <a:pt x="629873" y="50800"/>
                  </a:lnTo>
                  <a:lnTo>
                    <a:pt x="629873" y="72390"/>
                  </a:lnTo>
                  <a:lnTo>
                    <a:pt x="644973" y="72390"/>
                  </a:lnTo>
                  <a:lnTo>
                    <a:pt x="656572" y="74930"/>
                  </a:lnTo>
                  <a:lnTo>
                    <a:pt x="666026" y="80010"/>
                  </a:lnTo>
                  <a:lnTo>
                    <a:pt x="669209" y="83820"/>
                  </a:lnTo>
                  <a:lnTo>
                    <a:pt x="629873" y="83820"/>
                  </a:lnTo>
                  <a:lnTo>
                    <a:pt x="629873" y="513080"/>
                  </a:lnTo>
                  <a:lnTo>
                    <a:pt x="627542" y="523240"/>
                  </a:lnTo>
                  <a:lnTo>
                    <a:pt x="624359" y="527050"/>
                  </a:lnTo>
                  <a:close/>
                </a:path>
                <a:path w="675004" h="575310">
                  <a:moveTo>
                    <a:pt x="669209" y="563880"/>
                  </a:moveTo>
                  <a:lnTo>
                    <a:pt x="653673" y="563880"/>
                  </a:lnTo>
                  <a:lnTo>
                    <a:pt x="660998" y="557530"/>
                  </a:lnTo>
                  <a:lnTo>
                    <a:pt x="660998" y="90170"/>
                  </a:lnTo>
                  <a:lnTo>
                    <a:pt x="653673" y="83820"/>
                  </a:lnTo>
                  <a:lnTo>
                    <a:pt x="669209" y="83820"/>
                  </a:lnTo>
                  <a:lnTo>
                    <a:pt x="672392" y="87630"/>
                  </a:lnTo>
                  <a:lnTo>
                    <a:pt x="674723" y="97790"/>
                  </a:lnTo>
                  <a:lnTo>
                    <a:pt x="674723" y="549910"/>
                  </a:lnTo>
                  <a:lnTo>
                    <a:pt x="672392" y="560070"/>
                  </a:lnTo>
                  <a:lnTo>
                    <a:pt x="669209" y="563880"/>
                  </a:lnTo>
                  <a:close/>
                </a:path>
                <a:path w="675004" h="575310">
                  <a:moveTo>
                    <a:pt x="41874" y="464820"/>
                  </a:moveTo>
                  <a:lnTo>
                    <a:pt x="25399" y="464820"/>
                  </a:lnTo>
                  <a:lnTo>
                    <a:pt x="17624" y="461010"/>
                  </a:lnTo>
                  <a:lnTo>
                    <a:pt x="12124" y="457200"/>
                  </a:lnTo>
                  <a:lnTo>
                    <a:pt x="8924" y="454660"/>
                  </a:lnTo>
                  <a:lnTo>
                    <a:pt x="2231" y="445770"/>
                  </a:lnTo>
                  <a:lnTo>
                    <a:pt x="0" y="435610"/>
                  </a:lnTo>
                  <a:lnTo>
                    <a:pt x="2231" y="426720"/>
                  </a:lnTo>
                  <a:lnTo>
                    <a:pt x="8924" y="417830"/>
                  </a:lnTo>
                  <a:lnTo>
                    <a:pt x="136149" y="312420"/>
                  </a:lnTo>
                  <a:lnTo>
                    <a:pt x="130199" y="307340"/>
                  </a:lnTo>
                  <a:lnTo>
                    <a:pt x="130199" y="299720"/>
                  </a:lnTo>
                  <a:lnTo>
                    <a:pt x="135674" y="294640"/>
                  </a:lnTo>
                  <a:lnTo>
                    <a:pt x="149874" y="283210"/>
                  </a:lnTo>
                  <a:lnTo>
                    <a:pt x="148949" y="281940"/>
                  </a:lnTo>
                  <a:lnTo>
                    <a:pt x="147124" y="278130"/>
                  </a:lnTo>
                  <a:lnTo>
                    <a:pt x="137953" y="245110"/>
                  </a:lnTo>
                  <a:lnTo>
                    <a:pt x="140315" y="213360"/>
                  </a:lnTo>
                  <a:lnTo>
                    <a:pt x="153744" y="181610"/>
                  </a:lnTo>
                  <a:lnTo>
                    <a:pt x="177774" y="156210"/>
                  </a:lnTo>
                  <a:lnTo>
                    <a:pt x="223151" y="130810"/>
                  </a:lnTo>
                  <a:lnTo>
                    <a:pt x="274786" y="121920"/>
                  </a:lnTo>
                  <a:lnTo>
                    <a:pt x="326422" y="130810"/>
                  </a:lnTo>
                  <a:lnTo>
                    <a:pt x="330959" y="133350"/>
                  </a:lnTo>
                  <a:lnTo>
                    <a:pt x="274799" y="133350"/>
                  </a:lnTo>
                  <a:lnTo>
                    <a:pt x="251232" y="135890"/>
                  </a:lnTo>
                  <a:lnTo>
                    <a:pt x="206846" y="151130"/>
                  </a:lnTo>
                  <a:lnTo>
                    <a:pt x="165918" y="187960"/>
                  </a:lnTo>
                  <a:lnTo>
                    <a:pt x="151803" y="243840"/>
                  </a:lnTo>
                  <a:lnTo>
                    <a:pt x="159924" y="273050"/>
                  </a:lnTo>
                  <a:lnTo>
                    <a:pt x="161299" y="276860"/>
                  </a:lnTo>
                  <a:lnTo>
                    <a:pt x="162674" y="279400"/>
                  </a:lnTo>
                  <a:lnTo>
                    <a:pt x="164499" y="281940"/>
                  </a:lnTo>
                  <a:lnTo>
                    <a:pt x="168624" y="288290"/>
                  </a:lnTo>
                  <a:lnTo>
                    <a:pt x="172644" y="293370"/>
                  </a:lnTo>
                  <a:lnTo>
                    <a:pt x="156724" y="293370"/>
                  </a:lnTo>
                  <a:lnTo>
                    <a:pt x="145299" y="303530"/>
                  </a:lnTo>
                  <a:lnTo>
                    <a:pt x="145749" y="304800"/>
                  </a:lnTo>
                  <a:lnTo>
                    <a:pt x="164599" y="320040"/>
                  </a:lnTo>
                  <a:lnTo>
                    <a:pt x="145749" y="320040"/>
                  </a:lnTo>
                  <a:lnTo>
                    <a:pt x="18549" y="426720"/>
                  </a:lnTo>
                  <a:lnTo>
                    <a:pt x="15324" y="429260"/>
                  </a:lnTo>
                  <a:lnTo>
                    <a:pt x="13499" y="431800"/>
                  </a:lnTo>
                  <a:lnTo>
                    <a:pt x="13499" y="439420"/>
                  </a:lnTo>
                  <a:lnTo>
                    <a:pt x="15324" y="443230"/>
                  </a:lnTo>
                  <a:lnTo>
                    <a:pt x="21749" y="448310"/>
                  </a:lnTo>
                  <a:lnTo>
                    <a:pt x="27265" y="452120"/>
                  </a:lnTo>
                  <a:lnTo>
                    <a:pt x="60489" y="452120"/>
                  </a:lnTo>
                  <a:lnTo>
                    <a:pt x="49649" y="461010"/>
                  </a:lnTo>
                  <a:lnTo>
                    <a:pt x="41874" y="464820"/>
                  </a:lnTo>
                  <a:close/>
                </a:path>
                <a:path w="675004" h="575310">
                  <a:moveTo>
                    <a:pt x="335809" y="337820"/>
                  </a:moveTo>
                  <a:lnTo>
                    <a:pt x="264629" y="337820"/>
                  </a:lnTo>
                  <a:lnTo>
                    <a:pt x="299949" y="336550"/>
                  </a:lnTo>
                  <a:lnTo>
                    <a:pt x="333206" y="326390"/>
                  </a:lnTo>
                  <a:lnTo>
                    <a:pt x="362174" y="308610"/>
                  </a:lnTo>
                  <a:lnTo>
                    <a:pt x="389202" y="274320"/>
                  </a:lnTo>
                  <a:lnTo>
                    <a:pt x="398211" y="236220"/>
                  </a:lnTo>
                  <a:lnTo>
                    <a:pt x="389202" y="196850"/>
                  </a:lnTo>
                  <a:lnTo>
                    <a:pt x="362174" y="163830"/>
                  </a:lnTo>
                  <a:lnTo>
                    <a:pt x="321224" y="140970"/>
                  </a:lnTo>
                  <a:lnTo>
                    <a:pt x="274799" y="133350"/>
                  </a:lnTo>
                  <a:lnTo>
                    <a:pt x="330959" y="133350"/>
                  </a:lnTo>
                  <a:lnTo>
                    <a:pt x="371799" y="156210"/>
                  </a:lnTo>
                  <a:lnTo>
                    <a:pt x="401907" y="193040"/>
                  </a:lnTo>
                  <a:lnTo>
                    <a:pt x="411942" y="236220"/>
                  </a:lnTo>
                  <a:lnTo>
                    <a:pt x="401907" y="279400"/>
                  </a:lnTo>
                  <a:lnTo>
                    <a:pt x="371799" y="316230"/>
                  </a:lnTo>
                  <a:lnTo>
                    <a:pt x="350659" y="331470"/>
                  </a:lnTo>
                  <a:lnTo>
                    <a:pt x="335809" y="337820"/>
                  </a:lnTo>
                  <a:close/>
                </a:path>
                <a:path w="675004" h="575310">
                  <a:moveTo>
                    <a:pt x="274799" y="327660"/>
                  </a:moveTo>
                  <a:lnTo>
                    <a:pt x="233037" y="321310"/>
                  </a:lnTo>
                  <a:lnTo>
                    <a:pt x="196074" y="300990"/>
                  </a:lnTo>
                  <a:lnTo>
                    <a:pt x="171619" y="270510"/>
                  </a:lnTo>
                  <a:lnTo>
                    <a:pt x="163468" y="236220"/>
                  </a:lnTo>
                  <a:lnTo>
                    <a:pt x="171619" y="200660"/>
                  </a:lnTo>
                  <a:lnTo>
                    <a:pt x="196074" y="170180"/>
                  </a:lnTo>
                  <a:lnTo>
                    <a:pt x="232899" y="151130"/>
                  </a:lnTo>
                  <a:lnTo>
                    <a:pt x="274786" y="143510"/>
                  </a:lnTo>
                  <a:lnTo>
                    <a:pt x="316674" y="151130"/>
                  </a:lnTo>
                  <a:lnTo>
                    <a:pt x="324039" y="154940"/>
                  </a:lnTo>
                  <a:lnTo>
                    <a:pt x="274799" y="154940"/>
                  </a:lnTo>
                  <a:lnTo>
                    <a:pt x="256278" y="156210"/>
                  </a:lnTo>
                  <a:lnTo>
                    <a:pt x="206149" y="179070"/>
                  </a:lnTo>
                  <a:lnTo>
                    <a:pt x="177668" y="236220"/>
                  </a:lnTo>
                  <a:lnTo>
                    <a:pt x="184788" y="266700"/>
                  </a:lnTo>
                  <a:lnTo>
                    <a:pt x="206149" y="293370"/>
                  </a:lnTo>
                  <a:lnTo>
                    <a:pt x="238349" y="311150"/>
                  </a:lnTo>
                  <a:lnTo>
                    <a:pt x="275011" y="316230"/>
                  </a:lnTo>
                  <a:lnTo>
                    <a:pt x="327794" y="316230"/>
                  </a:lnTo>
                  <a:lnTo>
                    <a:pt x="316708" y="321310"/>
                  </a:lnTo>
                  <a:lnTo>
                    <a:pt x="296029" y="326390"/>
                  </a:lnTo>
                  <a:lnTo>
                    <a:pt x="274799" y="327660"/>
                  </a:lnTo>
                  <a:close/>
                </a:path>
                <a:path w="675004" h="575310">
                  <a:moveTo>
                    <a:pt x="327794" y="316230"/>
                  </a:moveTo>
                  <a:lnTo>
                    <a:pt x="275011" y="316230"/>
                  </a:lnTo>
                  <a:lnTo>
                    <a:pt x="311674" y="311150"/>
                  </a:lnTo>
                  <a:lnTo>
                    <a:pt x="343874" y="293370"/>
                  </a:lnTo>
                  <a:lnTo>
                    <a:pt x="365249" y="266700"/>
                  </a:lnTo>
                  <a:lnTo>
                    <a:pt x="372374" y="236220"/>
                  </a:lnTo>
                  <a:lnTo>
                    <a:pt x="365249" y="205740"/>
                  </a:lnTo>
                  <a:lnTo>
                    <a:pt x="328518" y="168910"/>
                  </a:lnTo>
                  <a:lnTo>
                    <a:pt x="274799" y="154940"/>
                  </a:lnTo>
                  <a:lnTo>
                    <a:pt x="324039" y="154940"/>
                  </a:lnTo>
                  <a:lnTo>
                    <a:pt x="353499" y="170180"/>
                  </a:lnTo>
                  <a:lnTo>
                    <a:pt x="377953" y="200660"/>
                  </a:lnTo>
                  <a:lnTo>
                    <a:pt x="386105" y="236220"/>
                  </a:lnTo>
                  <a:lnTo>
                    <a:pt x="377953" y="270510"/>
                  </a:lnTo>
                  <a:lnTo>
                    <a:pt x="353499" y="300990"/>
                  </a:lnTo>
                  <a:lnTo>
                    <a:pt x="336108" y="312420"/>
                  </a:lnTo>
                  <a:lnTo>
                    <a:pt x="327794" y="316230"/>
                  </a:lnTo>
                  <a:close/>
                </a:path>
                <a:path w="675004" h="575310">
                  <a:moveTo>
                    <a:pt x="531023" y="255270"/>
                  </a:moveTo>
                  <a:lnTo>
                    <a:pt x="513599" y="252730"/>
                  </a:lnTo>
                  <a:lnTo>
                    <a:pt x="499349" y="245110"/>
                  </a:lnTo>
                  <a:lnTo>
                    <a:pt x="489729" y="232410"/>
                  </a:lnTo>
                  <a:lnTo>
                    <a:pt x="486199" y="218440"/>
                  </a:lnTo>
                  <a:lnTo>
                    <a:pt x="489729" y="204470"/>
                  </a:lnTo>
                  <a:lnTo>
                    <a:pt x="499349" y="191770"/>
                  </a:lnTo>
                  <a:lnTo>
                    <a:pt x="513599" y="184150"/>
                  </a:lnTo>
                  <a:lnTo>
                    <a:pt x="531023" y="181610"/>
                  </a:lnTo>
                  <a:lnTo>
                    <a:pt x="548462" y="184150"/>
                  </a:lnTo>
                  <a:lnTo>
                    <a:pt x="562720" y="191770"/>
                  </a:lnTo>
                  <a:lnTo>
                    <a:pt x="563682" y="193040"/>
                  </a:lnTo>
                  <a:lnTo>
                    <a:pt x="531023" y="193040"/>
                  </a:lnTo>
                  <a:lnTo>
                    <a:pt x="518834" y="194310"/>
                  </a:lnTo>
                  <a:lnTo>
                    <a:pt x="508958" y="200660"/>
                  </a:lnTo>
                  <a:lnTo>
                    <a:pt x="502340" y="208280"/>
                  </a:lnTo>
                  <a:lnTo>
                    <a:pt x="499924" y="218440"/>
                  </a:lnTo>
                  <a:lnTo>
                    <a:pt x="502340" y="228600"/>
                  </a:lnTo>
                  <a:lnTo>
                    <a:pt x="508958" y="236220"/>
                  </a:lnTo>
                  <a:lnTo>
                    <a:pt x="518834" y="242570"/>
                  </a:lnTo>
                  <a:lnTo>
                    <a:pt x="531023" y="243840"/>
                  </a:lnTo>
                  <a:lnTo>
                    <a:pt x="563682" y="243840"/>
                  </a:lnTo>
                  <a:lnTo>
                    <a:pt x="562720" y="245110"/>
                  </a:lnTo>
                  <a:lnTo>
                    <a:pt x="548462" y="252730"/>
                  </a:lnTo>
                  <a:lnTo>
                    <a:pt x="531023" y="255270"/>
                  </a:lnTo>
                  <a:close/>
                </a:path>
                <a:path w="675004" h="575310">
                  <a:moveTo>
                    <a:pt x="273106" y="260350"/>
                  </a:moveTo>
                  <a:lnTo>
                    <a:pt x="255574" y="260350"/>
                  </a:lnTo>
                  <a:lnTo>
                    <a:pt x="321449" y="190500"/>
                  </a:lnTo>
                  <a:lnTo>
                    <a:pt x="323749" y="187960"/>
                  </a:lnTo>
                  <a:lnTo>
                    <a:pt x="328324" y="187960"/>
                  </a:lnTo>
                  <a:lnTo>
                    <a:pt x="331074" y="189230"/>
                  </a:lnTo>
                  <a:lnTo>
                    <a:pt x="334274" y="191770"/>
                  </a:lnTo>
                  <a:lnTo>
                    <a:pt x="334724" y="195580"/>
                  </a:lnTo>
                  <a:lnTo>
                    <a:pt x="332449" y="196850"/>
                  </a:lnTo>
                  <a:lnTo>
                    <a:pt x="273106" y="260350"/>
                  </a:lnTo>
                  <a:close/>
                </a:path>
                <a:path w="675004" h="575310">
                  <a:moveTo>
                    <a:pt x="563682" y="243840"/>
                  </a:moveTo>
                  <a:lnTo>
                    <a:pt x="531023" y="243840"/>
                  </a:lnTo>
                  <a:lnTo>
                    <a:pt x="543037" y="242570"/>
                  </a:lnTo>
                  <a:lnTo>
                    <a:pt x="552942" y="236220"/>
                  </a:lnTo>
                  <a:lnTo>
                    <a:pt x="559669" y="228600"/>
                  </a:lnTo>
                  <a:lnTo>
                    <a:pt x="562148" y="218440"/>
                  </a:lnTo>
                  <a:lnTo>
                    <a:pt x="559669" y="208280"/>
                  </a:lnTo>
                  <a:lnTo>
                    <a:pt x="552942" y="200660"/>
                  </a:lnTo>
                  <a:lnTo>
                    <a:pt x="543037" y="194310"/>
                  </a:lnTo>
                  <a:lnTo>
                    <a:pt x="531023" y="193040"/>
                  </a:lnTo>
                  <a:lnTo>
                    <a:pt x="563682" y="193040"/>
                  </a:lnTo>
                  <a:lnTo>
                    <a:pt x="572343" y="204470"/>
                  </a:lnTo>
                  <a:lnTo>
                    <a:pt x="575873" y="218440"/>
                  </a:lnTo>
                  <a:lnTo>
                    <a:pt x="572343" y="232410"/>
                  </a:lnTo>
                  <a:lnTo>
                    <a:pt x="563682" y="243840"/>
                  </a:lnTo>
                  <a:close/>
                </a:path>
                <a:path w="675004" h="575310">
                  <a:moveTo>
                    <a:pt x="259224" y="274320"/>
                  </a:moveTo>
                  <a:lnTo>
                    <a:pt x="254199" y="274320"/>
                  </a:lnTo>
                  <a:lnTo>
                    <a:pt x="253274" y="273050"/>
                  </a:lnTo>
                  <a:lnTo>
                    <a:pt x="207524" y="246380"/>
                  </a:lnTo>
                  <a:lnTo>
                    <a:pt x="204774" y="245110"/>
                  </a:lnTo>
                  <a:lnTo>
                    <a:pt x="203849" y="241300"/>
                  </a:lnTo>
                  <a:lnTo>
                    <a:pt x="208449" y="236220"/>
                  </a:lnTo>
                  <a:lnTo>
                    <a:pt x="212549" y="234950"/>
                  </a:lnTo>
                  <a:lnTo>
                    <a:pt x="255574" y="260350"/>
                  </a:lnTo>
                  <a:lnTo>
                    <a:pt x="273106" y="260350"/>
                  </a:lnTo>
                  <a:lnTo>
                    <a:pt x="262424" y="271780"/>
                  </a:lnTo>
                  <a:lnTo>
                    <a:pt x="261524" y="273050"/>
                  </a:lnTo>
                  <a:lnTo>
                    <a:pt x="259224" y="274320"/>
                  </a:lnTo>
                  <a:close/>
                </a:path>
                <a:path w="675004" h="575310">
                  <a:moveTo>
                    <a:pt x="569923" y="497840"/>
                  </a:moveTo>
                  <a:lnTo>
                    <a:pt x="512273" y="497840"/>
                  </a:lnTo>
                  <a:lnTo>
                    <a:pt x="509073" y="495300"/>
                  </a:lnTo>
                  <a:lnTo>
                    <a:pt x="509073" y="292100"/>
                  </a:lnTo>
                  <a:lnTo>
                    <a:pt x="512273" y="289560"/>
                  </a:lnTo>
                  <a:lnTo>
                    <a:pt x="569923" y="289560"/>
                  </a:lnTo>
                  <a:lnTo>
                    <a:pt x="573123" y="292100"/>
                  </a:lnTo>
                  <a:lnTo>
                    <a:pt x="573123" y="300990"/>
                  </a:lnTo>
                  <a:lnTo>
                    <a:pt x="522798" y="300990"/>
                  </a:lnTo>
                  <a:lnTo>
                    <a:pt x="522798" y="486410"/>
                  </a:lnTo>
                  <a:lnTo>
                    <a:pt x="573123" y="486410"/>
                  </a:lnTo>
                  <a:lnTo>
                    <a:pt x="573123" y="495300"/>
                  </a:lnTo>
                  <a:lnTo>
                    <a:pt x="569923" y="497840"/>
                  </a:lnTo>
                  <a:close/>
                </a:path>
                <a:path w="675004" h="575310">
                  <a:moveTo>
                    <a:pt x="212866" y="342900"/>
                  </a:moveTo>
                  <a:lnTo>
                    <a:pt x="193349" y="342900"/>
                  </a:lnTo>
                  <a:lnTo>
                    <a:pt x="204774" y="334010"/>
                  </a:lnTo>
                  <a:lnTo>
                    <a:pt x="204324" y="334010"/>
                  </a:lnTo>
                  <a:lnTo>
                    <a:pt x="199749" y="331470"/>
                  </a:lnTo>
                  <a:lnTo>
                    <a:pt x="195624" y="328930"/>
                  </a:lnTo>
                  <a:lnTo>
                    <a:pt x="191974" y="326390"/>
                  </a:lnTo>
                  <a:lnTo>
                    <a:pt x="191049" y="326390"/>
                  </a:lnTo>
                  <a:lnTo>
                    <a:pt x="190124" y="325120"/>
                  </a:lnTo>
                  <a:lnTo>
                    <a:pt x="189224" y="325120"/>
                  </a:lnTo>
                  <a:lnTo>
                    <a:pt x="185099" y="322580"/>
                  </a:lnTo>
                  <a:lnTo>
                    <a:pt x="181449" y="320040"/>
                  </a:lnTo>
                  <a:lnTo>
                    <a:pt x="174124" y="313690"/>
                  </a:lnTo>
                  <a:lnTo>
                    <a:pt x="170924" y="309880"/>
                  </a:lnTo>
                  <a:lnTo>
                    <a:pt x="167724" y="307340"/>
                  </a:lnTo>
                  <a:lnTo>
                    <a:pt x="165874" y="304800"/>
                  </a:lnTo>
                  <a:lnTo>
                    <a:pt x="165424" y="304800"/>
                  </a:lnTo>
                  <a:lnTo>
                    <a:pt x="162224" y="300990"/>
                  </a:lnTo>
                  <a:lnTo>
                    <a:pt x="156724" y="294640"/>
                  </a:lnTo>
                  <a:lnTo>
                    <a:pt x="156724" y="293370"/>
                  </a:lnTo>
                  <a:lnTo>
                    <a:pt x="172644" y="293370"/>
                  </a:lnTo>
                  <a:lnTo>
                    <a:pt x="173649" y="294640"/>
                  </a:lnTo>
                  <a:lnTo>
                    <a:pt x="179599" y="300990"/>
                  </a:lnTo>
                  <a:lnTo>
                    <a:pt x="182349" y="303530"/>
                  </a:lnTo>
                  <a:lnTo>
                    <a:pt x="184649" y="306070"/>
                  </a:lnTo>
                  <a:lnTo>
                    <a:pt x="187399" y="308610"/>
                  </a:lnTo>
                  <a:lnTo>
                    <a:pt x="225824" y="330200"/>
                  </a:lnTo>
                  <a:lnTo>
                    <a:pt x="264629" y="337820"/>
                  </a:lnTo>
                  <a:lnTo>
                    <a:pt x="335809" y="337820"/>
                  </a:lnTo>
                  <a:lnTo>
                    <a:pt x="332839" y="339090"/>
                  </a:lnTo>
                  <a:lnTo>
                    <a:pt x="217599" y="339090"/>
                  </a:lnTo>
                  <a:lnTo>
                    <a:pt x="212866" y="342900"/>
                  </a:lnTo>
                  <a:close/>
                </a:path>
                <a:path w="675004" h="575310">
                  <a:moveTo>
                    <a:pt x="573123" y="486410"/>
                  </a:moveTo>
                  <a:lnTo>
                    <a:pt x="559398" y="486410"/>
                  </a:lnTo>
                  <a:lnTo>
                    <a:pt x="559398" y="300990"/>
                  </a:lnTo>
                  <a:lnTo>
                    <a:pt x="573123" y="300990"/>
                  </a:lnTo>
                  <a:lnTo>
                    <a:pt x="573123" y="486410"/>
                  </a:lnTo>
                  <a:close/>
                </a:path>
                <a:path w="675004" h="575310">
                  <a:moveTo>
                    <a:pt x="60489" y="452120"/>
                  </a:moveTo>
                  <a:lnTo>
                    <a:pt x="40020" y="452120"/>
                  </a:lnTo>
                  <a:lnTo>
                    <a:pt x="45549" y="448310"/>
                  </a:lnTo>
                  <a:lnTo>
                    <a:pt x="172749" y="342900"/>
                  </a:lnTo>
                  <a:lnTo>
                    <a:pt x="145749" y="320040"/>
                  </a:lnTo>
                  <a:lnTo>
                    <a:pt x="164599" y="320040"/>
                  </a:lnTo>
                  <a:lnTo>
                    <a:pt x="192874" y="342900"/>
                  </a:lnTo>
                  <a:lnTo>
                    <a:pt x="212866" y="342900"/>
                  </a:lnTo>
                  <a:lnTo>
                    <a:pt x="203399" y="350520"/>
                  </a:lnTo>
                  <a:lnTo>
                    <a:pt x="202024" y="351790"/>
                  </a:lnTo>
                  <a:lnTo>
                    <a:pt x="182824" y="351790"/>
                  </a:lnTo>
                  <a:lnTo>
                    <a:pt x="60489" y="452120"/>
                  </a:lnTo>
                  <a:close/>
                </a:path>
                <a:path w="675004" h="575310">
                  <a:moveTo>
                    <a:pt x="486199" y="497840"/>
                  </a:moveTo>
                  <a:lnTo>
                    <a:pt x="428074" y="497840"/>
                  </a:lnTo>
                  <a:lnTo>
                    <a:pt x="425324" y="495300"/>
                  </a:lnTo>
                  <a:lnTo>
                    <a:pt x="425324" y="330200"/>
                  </a:lnTo>
                  <a:lnTo>
                    <a:pt x="428074" y="327660"/>
                  </a:lnTo>
                  <a:lnTo>
                    <a:pt x="486199" y="327660"/>
                  </a:lnTo>
                  <a:lnTo>
                    <a:pt x="489399" y="330200"/>
                  </a:lnTo>
                  <a:lnTo>
                    <a:pt x="489399" y="339090"/>
                  </a:lnTo>
                  <a:lnTo>
                    <a:pt x="439049" y="339090"/>
                  </a:lnTo>
                  <a:lnTo>
                    <a:pt x="439049" y="486410"/>
                  </a:lnTo>
                  <a:lnTo>
                    <a:pt x="489399" y="486410"/>
                  </a:lnTo>
                  <a:lnTo>
                    <a:pt x="489399" y="495300"/>
                  </a:lnTo>
                  <a:lnTo>
                    <a:pt x="486199" y="497840"/>
                  </a:lnTo>
                  <a:close/>
                </a:path>
                <a:path w="675004" h="575310">
                  <a:moveTo>
                    <a:pt x="274799" y="349250"/>
                  </a:moveTo>
                  <a:lnTo>
                    <a:pt x="262098" y="349250"/>
                  </a:lnTo>
                  <a:lnTo>
                    <a:pt x="249446" y="347980"/>
                  </a:lnTo>
                  <a:lnTo>
                    <a:pt x="236883" y="345440"/>
                  </a:lnTo>
                  <a:lnTo>
                    <a:pt x="224449" y="341630"/>
                  </a:lnTo>
                  <a:lnTo>
                    <a:pt x="219874" y="340360"/>
                  </a:lnTo>
                  <a:lnTo>
                    <a:pt x="217599" y="339090"/>
                  </a:lnTo>
                  <a:lnTo>
                    <a:pt x="332839" y="339090"/>
                  </a:lnTo>
                  <a:lnTo>
                    <a:pt x="326899" y="341630"/>
                  </a:lnTo>
                  <a:lnTo>
                    <a:pt x="301339" y="347980"/>
                  </a:lnTo>
                  <a:lnTo>
                    <a:pt x="274799" y="349250"/>
                  </a:lnTo>
                  <a:close/>
                </a:path>
                <a:path w="675004" h="575310">
                  <a:moveTo>
                    <a:pt x="489399" y="486410"/>
                  </a:moveTo>
                  <a:lnTo>
                    <a:pt x="475674" y="486410"/>
                  </a:lnTo>
                  <a:lnTo>
                    <a:pt x="475674" y="339090"/>
                  </a:lnTo>
                  <a:lnTo>
                    <a:pt x="489399" y="339090"/>
                  </a:lnTo>
                  <a:lnTo>
                    <a:pt x="489399" y="486410"/>
                  </a:lnTo>
                  <a:close/>
                </a:path>
                <a:path w="675004" h="575310">
                  <a:moveTo>
                    <a:pt x="196999" y="354330"/>
                  </a:moveTo>
                  <a:lnTo>
                    <a:pt x="189224" y="354330"/>
                  </a:lnTo>
                  <a:lnTo>
                    <a:pt x="185549" y="353060"/>
                  </a:lnTo>
                  <a:lnTo>
                    <a:pt x="182824" y="351790"/>
                  </a:lnTo>
                  <a:lnTo>
                    <a:pt x="202024" y="351790"/>
                  </a:lnTo>
                  <a:lnTo>
                    <a:pt x="200649" y="353060"/>
                  </a:lnTo>
                  <a:lnTo>
                    <a:pt x="196999" y="354330"/>
                  </a:lnTo>
                  <a:close/>
                </a:path>
                <a:path w="675004" h="575310">
                  <a:moveTo>
                    <a:pt x="402449" y="497840"/>
                  </a:moveTo>
                  <a:lnTo>
                    <a:pt x="344349" y="497840"/>
                  </a:lnTo>
                  <a:lnTo>
                    <a:pt x="341149" y="495300"/>
                  </a:lnTo>
                  <a:lnTo>
                    <a:pt x="341149" y="378460"/>
                  </a:lnTo>
                  <a:lnTo>
                    <a:pt x="344349" y="375920"/>
                  </a:lnTo>
                  <a:lnTo>
                    <a:pt x="402449" y="375920"/>
                  </a:lnTo>
                  <a:lnTo>
                    <a:pt x="405199" y="378460"/>
                  </a:lnTo>
                  <a:lnTo>
                    <a:pt x="405199" y="387350"/>
                  </a:lnTo>
                  <a:lnTo>
                    <a:pt x="355324" y="387350"/>
                  </a:lnTo>
                  <a:lnTo>
                    <a:pt x="355324" y="486410"/>
                  </a:lnTo>
                  <a:lnTo>
                    <a:pt x="405199" y="486410"/>
                  </a:lnTo>
                  <a:lnTo>
                    <a:pt x="405199" y="495300"/>
                  </a:lnTo>
                  <a:lnTo>
                    <a:pt x="402449" y="497840"/>
                  </a:lnTo>
                  <a:close/>
                </a:path>
                <a:path w="675004" h="575310">
                  <a:moveTo>
                    <a:pt x="600123" y="538480"/>
                  </a:moveTo>
                  <a:lnTo>
                    <a:pt x="193349" y="538480"/>
                  </a:lnTo>
                  <a:lnTo>
                    <a:pt x="181476" y="535940"/>
                  </a:lnTo>
                  <a:lnTo>
                    <a:pt x="171880" y="530860"/>
                  </a:lnTo>
                  <a:lnTo>
                    <a:pt x="165463" y="523240"/>
                  </a:lnTo>
                  <a:lnTo>
                    <a:pt x="163124" y="513080"/>
                  </a:lnTo>
                  <a:lnTo>
                    <a:pt x="163124" y="387350"/>
                  </a:lnTo>
                  <a:lnTo>
                    <a:pt x="166349" y="384810"/>
                  </a:lnTo>
                  <a:lnTo>
                    <a:pt x="173649" y="384810"/>
                  </a:lnTo>
                  <a:lnTo>
                    <a:pt x="176874" y="387350"/>
                  </a:lnTo>
                  <a:lnTo>
                    <a:pt x="176874" y="520700"/>
                  </a:lnTo>
                  <a:lnTo>
                    <a:pt x="184174" y="527050"/>
                  </a:lnTo>
                  <a:lnTo>
                    <a:pt x="624359" y="527050"/>
                  </a:lnTo>
                  <a:lnTo>
                    <a:pt x="621176" y="530860"/>
                  </a:lnTo>
                  <a:lnTo>
                    <a:pt x="611722" y="535940"/>
                  </a:lnTo>
                  <a:lnTo>
                    <a:pt x="600123" y="538480"/>
                  </a:lnTo>
                  <a:close/>
                </a:path>
                <a:path w="675004" h="575310">
                  <a:moveTo>
                    <a:pt x="405199" y="486410"/>
                  </a:moveTo>
                  <a:lnTo>
                    <a:pt x="391474" y="486410"/>
                  </a:lnTo>
                  <a:lnTo>
                    <a:pt x="391474" y="387350"/>
                  </a:lnTo>
                  <a:lnTo>
                    <a:pt x="405199" y="387350"/>
                  </a:lnTo>
                  <a:lnTo>
                    <a:pt x="405199" y="486410"/>
                  </a:lnTo>
                  <a:close/>
                </a:path>
                <a:path w="675004" h="575310">
                  <a:moveTo>
                    <a:pt x="644973" y="575310"/>
                  </a:moveTo>
                  <a:lnTo>
                    <a:pt x="249624" y="575310"/>
                  </a:lnTo>
                  <a:lnTo>
                    <a:pt x="238025" y="572770"/>
                  </a:lnTo>
                  <a:lnTo>
                    <a:pt x="228571" y="567690"/>
                  </a:lnTo>
                  <a:lnTo>
                    <a:pt x="222206" y="560070"/>
                  </a:lnTo>
                  <a:lnTo>
                    <a:pt x="219874" y="549910"/>
                  </a:lnTo>
                  <a:lnTo>
                    <a:pt x="219874" y="538480"/>
                  </a:lnTo>
                  <a:lnTo>
                    <a:pt x="233599" y="538480"/>
                  </a:lnTo>
                  <a:lnTo>
                    <a:pt x="233599" y="557530"/>
                  </a:lnTo>
                  <a:lnTo>
                    <a:pt x="240924" y="563880"/>
                  </a:lnTo>
                  <a:lnTo>
                    <a:pt x="669209" y="563880"/>
                  </a:lnTo>
                  <a:lnTo>
                    <a:pt x="666026" y="567690"/>
                  </a:lnTo>
                  <a:lnTo>
                    <a:pt x="656572" y="572770"/>
                  </a:lnTo>
                  <a:lnTo>
                    <a:pt x="644973" y="575310"/>
                  </a:lnTo>
                  <a:close/>
                </a:path>
              </a:pathLst>
            </a:custGeom>
            <a:solidFill>
              <a:srgbClr val="FFFFFF"/>
            </a:solidFill>
          </p:spPr>
          <p:txBody>
            <a:bodyPr wrap="square" lIns="0" tIns="0" rIns="0" bIns="0" rtlCol="0"/>
            <a:lstStyle/>
            <a:p>
              <a:endParaRPr/>
            </a:p>
          </p:txBody>
        </p:sp>
      </p:grpSp>
      <p:sp>
        <p:nvSpPr>
          <p:cNvPr id="35" name="object 35"/>
          <p:cNvSpPr/>
          <p:nvPr/>
        </p:nvSpPr>
        <p:spPr>
          <a:xfrm>
            <a:off x="7767209" y="3549443"/>
            <a:ext cx="1522095" cy="1397000"/>
          </a:xfrm>
          <a:custGeom>
            <a:avLst/>
            <a:gdLst/>
            <a:ahLst/>
            <a:cxnLst/>
            <a:rect l="l" t="t" r="r" b="b"/>
            <a:pathLst>
              <a:path w="1522095" h="1397000">
                <a:moveTo>
                  <a:pt x="246399" y="1396622"/>
                </a:moveTo>
                <a:lnTo>
                  <a:pt x="194762" y="1393920"/>
                </a:lnTo>
                <a:lnTo>
                  <a:pt x="148562" y="1384984"/>
                </a:lnTo>
                <a:lnTo>
                  <a:pt x="107799" y="1368567"/>
                </a:lnTo>
                <a:lnTo>
                  <a:pt x="72474" y="1343422"/>
                </a:lnTo>
                <a:lnTo>
                  <a:pt x="45075" y="1310999"/>
                </a:lnTo>
                <a:lnTo>
                  <a:pt x="27184" y="1273584"/>
                </a:lnTo>
                <a:lnTo>
                  <a:pt x="17444" y="1231182"/>
                </a:lnTo>
                <a:lnTo>
                  <a:pt x="14499" y="1183797"/>
                </a:lnTo>
                <a:lnTo>
                  <a:pt x="17444" y="1144105"/>
                </a:lnTo>
                <a:lnTo>
                  <a:pt x="27184" y="1105660"/>
                </a:lnTo>
                <a:lnTo>
                  <a:pt x="45075" y="1069708"/>
                </a:lnTo>
                <a:lnTo>
                  <a:pt x="72474" y="1037497"/>
                </a:lnTo>
                <a:lnTo>
                  <a:pt x="550773" y="598548"/>
                </a:lnTo>
                <a:lnTo>
                  <a:pt x="318874" y="385724"/>
                </a:lnTo>
                <a:lnTo>
                  <a:pt x="159424" y="385724"/>
                </a:lnTo>
                <a:lnTo>
                  <a:pt x="0" y="132999"/>
                </a:lnTo>
                <a:lnTo>
                  <a:pt x="144949" y="0"/>
                </a:lnTo>
                <a:lnTo>
                  <a:pt x="374392" y="132999"/>
                </a:lnTo>
                <a:lnTo>
                  <a:pt x="159424" y="132999"/>
                </a:lnTo>
                <a:lnTo>
                  <a:pt x="144949" y="159624"/>
                </a:lnTo>
                <a:lnTo>
                  <a:pt x="217424" y="279324"/>
                </a:lnTo>
                <a:lnTo>
                  <a:pt x="408481" y="279324"/>
                </a:lnTo>
                <a:lnTo>
                  <a:pt x="405849" y="305924"/>
                </a:lnTo>
                <a:lnTo>
                  <a:pt x="637748" y="518748"/>
                </a:lnTo>
                <a:lnTo>
                  <a:pt x="811686" y="518748"/>
                </a:lnTo>
                <a:lnTo>
                  <a:pt x="159424" y="1117297"/>
                </a:lnTo>
                <a:lnTo>
                  <a:pt x="142673" y="1129558"/>
                </a:lnTo>
                <a:lnTo>
                  <a:pt x="134071" y="1145560"/>
                </a:lnTo>
                <a:lnTo>
                  <a:pt x="130902" y="1164055"/>
                </a:lnTo>
                <a:lnTo>
                  <a:pt x="130449" y="1183797"/>
                </a:lnTo>
                <a:lnTo>
                  <a:pt x="130902" y="1211228"/>
                </a:lnTo>
                <a:lnTo>
                  <a:pt x="142673" y="1251128"/>
                </a:lnTo>
                <a:lnTo>
                  <a:pt x="196576" y="1286055"/>
                </a:lnTo>
                <a:lnTo>
                  <a:pt x="239158" y="1293541"/>
                </a:lnTo>
                <a:lnTo>
                  <a:pt x="460204" y="1293541"/>
                </a:lnTo>
                <a:lnTo>
                  <a:pt x="405849" y="1343422"/>
                </a:lnTo>
                <a:lnTo>
                  <a:pt x="370736" y="1368567"/>
                </a:lnTo>
                <a:lnTo>
                  <a:pt x="331552" y="1384984"/>
                </a:lnTo>
                <a:lnTo>
                  <a:pt x="289654" y="1393920"/>
                </a:lnTo>
                <a:lnTo>
                  <a:pt x="246399" y="1396622"/>
                </a:lnTo>
                <a:close/>
              </a:path>
              <a:path w="1522095" h="1397000">
                <a:moveTo>
                  <a:pt x="811686" y="518748"/>
                </a:moveTo>
                <a:lnTo>
                  <a:pt x="637748" y="518748"/>
                </a:lnTo>
                <a:lnTo>
                  <a:pt x="710223" y="452249"/>
                </a:lnTo>
                <a:lnTo>
                  <a:pt x="710223" y="385724"/>
                </a:lnTo>
                <a:lnTo>
                  <a:pt x="713258" y="340224"/>
                </a:lnTo>
                <a:lnTo>
                  <a:pt x="722151" y="296067"/>
                </a:lnTo>
                <a:lnTo>
                  <a:pt x="736585" y="253653"/>
                </a:lnTo>
                <a:lnTo>
                  <a:pt x="756244" y="213381"/>
                </a:lnTo>
                <a:lnTo>
                  <a:pt x="780812" y="175652"/>
                </a:lnTo>
                <a:lnTo>
                  <a:pt x="809971" y="140865"/>
                </a:lnTo>
                <a:lnTo>
                  <a:pt x="843404" y="109419"/>
                </a:lnTo>
                <a:lnTo>
                  <a:pt x="880796" y="81715"/>
                </a:lnTo>
                <a:lnTo>
                  <a:pt x="921830" y="58151"/>
                </a:lnTo>
                <a:lnTo>
                  <a:pt x="966189" y="39128"/>
                </a:lnTo>
                <a:lnTo>
                  <a:pt x="1013555" y="25045"/>
                </a:lnTo>
                <a:lnTo>
                  <a:pt x="1063614" y="16303"/>
                </a:lnTo>
                <a:lnTo>
                  <a:pt x="1116047" y="13299"/>
                </a:lnTo>
                <a:lnTo>
                  <a:pt x="1157267" y="15793"/>
                </a:lnTo>
                <a:lnTo>
                  <a:pt x="1195772" y="23274"/>
                </a:lnTo>
                <a:lnTo>
                  <a:pt x="1234278" y="35743"/>
                </a:lnTo>
                <a:lnTo>
                  <a:pt x="1275497" y="53199"/>
                </a:lnTo>
                <a:lnTo>
                  <a:pt x="1347972" y="79799"/>
                </a:lnTo>
                <a:lnTo>
                  <a:pt x="1304492" y="119699"/>
                </a:lnTo>
                <a:lnTo>
                  <a:pt x="1116047" y="119699"/>
                </a:lnTo>
                <a:lnTo>
                  <a:pt x="1069191" y="123198"/>
                </a:lnTo>
                <a:lnTo>
                  <a:pt x="1024681" y="133321"/>
                </a:lnTo>
                <a:lnTo>
                  <a:pt x="983128" y="149510"/>
                </a:lnTo>
                <a:lnTo>
                  <a:pt x="945140" y="171206"/>
                </a:lnTo>
                <a:lnTo>
                  <a:pt x="911326" y="197849"/>
                </a:lnTo>
                <a:lnTo>
                  <a:pt x="882294" y="228882"/>
                </a:lnTo>
                <a:lnTo>
                  <a:pt x="858654" y="263744"/>
                </a:lnTo>
                <a:lnTo>
                  <a:pt x="841015" y="301878"/>
                </a:lnTo>
                <a:lnTo>
                  <a:pt x="829985" y="342724"/>
                </a:lnTo>
                <a:lnTo>
                  <a:pt x="826173" y="385724"/>
                </a:lnTo>
                <a:lnTo>
                  <a:pt x="826173" y="465549"/>
                </a:lnTo>
                <a:lnTo>
                  <a:pt x="840673" y="492149"/>
                </a:lnTo>
                <a:lnTo>
                  <a:pt x="811686" y="518748"/>
                </a:lnTo>
                <a:close/>
              </a:path>
              <a:path w="1522095" h="1397000">
                <a:moveTo>
                  <a:pt x="1159547" y="558648"/>
                </a:moveTo>
                <a:lnTo>
                  <a:pt x="913148" y="332524"/>
                </a:lnTo>
                <a:lnTo>
                  <a:pt x="1145047" y="132999"/>
                </a:lnTo>
                <a:lnTo>
                  <a:pt x="1136438" y="125310"/>
                </a:lnTo>
                <a:lnTo>
                  <a:pt x="1130547" y="121362"/>
                </a:lnTo>
                <a:lnTo>
                  <a:pt x="1124657" y="119907"/>
                </a:lnTo>
                <a:lnTo>
                  <a:pt x="1116047" y="119699"/>
                </a:lnTo>
                <a:lnTo>
                  <a:pt x="1304492" y="119699"/>
                </a:lnTo>
                <a:lnTo>
                  <a:pt x="1072572" y="332524"/>
                </a:lnTo>
                <a:lnTo>
                  <a:pt x="1159547" y="412324"/>
                </a:lnTo>
                <a:lnTo>
                  <a:pt x="1318987" y="412324"/>
                </a:lnTo>
                <a:lnTo>
                  <a:pt x="1159547" y="558648"/>
                </a:lnTo>
                <a:close/>
              </a:path>
              <a:path w="1522095" h="1397000">
                <a:moveTo>
                  <a:pt x="408481" y="279324"/>
                </a:moveTo>
                <a:lnTo>
                  <a:pt x="275399" y="279324"/>
                </a:lnTo>
                <a:lnTo>
                  <a:pt x="289874" y="266024"/>
                </a:lnTo>
                <a:lnTo>
                  <a:pt x="289874" y="212824"/>
                </a:lnTo>
                <a:lnTo>
                  <a:pt x="159424" y="132999"/>
                </a:lnTo>
                <a:lnTo>
                  <a:pt x="374392" y="132999"/>
                </a:lnTo>
                <a:lnTo>
                  <a:pt x="420324" y="159624"/>
                </a:lnTo>
                <a:lnTo>
                  <a:pt x="408481" y="279324"/>
                </a:lnTo>
                <a:close/>
              </a:path>
              <a:path w="1522095" h="1397000">
                <a:moveTo>
                  <a:pt x="1318987" y="412324"/>
                </a:moveTo>
                <a:lnTo>
                  <a:pt x="1159547" y="412324"/>
                </a:lnTo>
                <a:lnTo>
                  <a:pt x="1434922" y="159624"/>
                </a:lnTo>
                <a:lnTo>
                  <a:pt x="1478422" y="226124"/>
                </a:lnTo>
                <a:lnTo>
                  <a:pt x="1497438" y="266024"/>
                </a:lnTo>
                <a:lnTo>
                  <a:pt x="1511025" y="305924"/>
                </a:lnTo>
                <a:lnTo>
                  <a:pt x="1519178" y="345824"/>
                </a:lnTo>
                <a:lnTo>
                  <a:pt x="1391447" y="345824"/>
                </a:lnTo>
                <a:lnTo>
                  <a:pt x="1318987" y="412324"/>
                </a:lnTo>
                <a:close/>
              </a:path>
              <a:path w="1522095" h="1397000">
                <a:moveTo>
                  <a:pt x="1391320" y="658198"/>
                </a:moveTo>
                <a:lnTo>
                  <a:pt x="1079141" y="658198"/>
                </a:lnTo>
                <a:lnTo>
                  <a:pt x="1127472" y="657905"/>
                </a:lnTo>
                <a:lnTo>
                  <a:pt x="1173589" y="651332"/>
                </a:lnTo>
                <a:lnTo>
                  <a:pt x="1216988" y="638940"/>
                </a:lnTo>
                <a:lnTo>
                  <a:pt x="1257166" y="621190"/>
                </a:lnTo>
                <a:lnTo>
                  <a:pt x="1293619" y="598545"/>
                </a:lnTo>
                <a:lnTo>
                  <a:pt x="1325845" y="571466"/>
                </a:lnTo>
                <a:lnTo>
                  <a:pt x="1353339" y="540415"/>
                </a:lnTo>
                <a:lnTo>
                  <a:pt x="1375600" y="505854"/>
                </a:lnTo>
                <a:lnTo>
                  <a:pt x="1392124" y="468243"/>
                </a:lnTo>
                <a:lnTo>
                  <a:pt x="1402407" y="428046"/>
                </a:lnTo>
                <a:lnTo>
                  <a:pt x="1405947" y="385724"/>
                </a:lnTo>
                <a:lnTo>
                  <a:pt x="1405720" y="375749"/>
                </a:lnTo>
                <a:lnTo>
                  <a:pt x="1404134" y="365774"/>
                </a:lnTo>
                <a:lnTo>
                  <a:pt x="1399830" y="355799"/>
                </a:lnTo>
                <a:lnTo>
                  <a:pt x="1391447" y="345824"/>
                </a:lnTo>
                <a:lnTo>
                  <a:pt x="1519178" y="345824"/>
                </a:lnTo>
                <a:lnTo>
                  <a:pt x="1521896" y="385724"/>
                </a:lnTo>
                <a:lnTo>
                  <a:pt x="1518875" y="431011"/>
                </a:lnTo>
                <a:lnTo>
                  <a:pt x="1510075" y="474591"/>
                </a:lnTo>
                <a:lnTo>
                  <a:pt x="1495891" y="516174"/>
                </a:lnTo>
                <a:lnTo>
                  <a:pt x="1476720" y="555468"/>
                </a:lnTo>
                <a:lnTo>
                  <a:pt x="1452957" y="592182"/>
                </a:lnTo>
                <a:lnTo>
                  <a:pt x="1424998" y="626027"/>
                </a:lnTo>
                <a:lnTo>
                  <a:pt x="1393239" y="656712"/>
                </a:lnTo>
                <a:lnTo>
                  <a:pt x="1391320" y="658198"/>
                </a:lnTo>
                <a:close/>
              </a:path>
              <a:path w="1522095" h="1397000">
                <a:moveTo>
                  <a:pt x="460204" y="1293541"/>
                </a:moveTo>
                <a:lnTo>
                  <a:pt x="239158" y="1293541"/>
                </a:lnTo>
                <a:lnTo>
                  <a:pt x="281736" y="1286055"/>
                </a:lnTo>
                <a:lnTo>
                  <a:pt x="318874" y="1263597"/>
                </a:lnTo>
                <a:lnTo>
                  <a:pt x="1000098" y="638448"/>
                </a:lnTo>
                <a:lnTo>
                  <a:pt x="1029097" y="651748"/>
                </a:lnTo>
                <a:lnTo>
                  <a:pt x="1079141" y="658198"/>
                </a:lnTo>
                <a:lnTo>
                  <a:pt x="1391320" y="658198"/>
                </a:lnTo>
                <a:lnTo>
                  <a:pt x="1358076" y="683945"/>
                </a:lnTo>
                <a:lnTo>
                  <a:pt x="1319904" y="707437"/>
                </a:lnTo>
                <a:lnTo>
                  <a:pt x="1279119" y="726896"/>
                </a:lnTo>
                <a:lnTo>
                  <a:pt x="1236118" y="742032"/>
                </a:lnTo>
                <a:lnTo>
                  <a:pt x="1191295" y="752555"/>
                </a:lnTo>
                <a:lnTo>
                  <a:pt x="1145047" y="758173"/>
                </a:lnTo>
                <a:lnTo>
                  <a:pt x="1174033" y="784773"/>
                </a:lnTo>
                <a:lnTo>
                  <a:pt x="1014597" y="784773"/>
                </a:lnTo>
                <a:lnTo>
                  <a:pt x="840673" y="931073"/>
                </a:lnTo>
                <a:lnTo>
                  <a:pt x="927657" y="1010897"/>
                </a:lnTo>
                <a:lnTo>
                  <a:pt x="768198" y="1010897"/>
                </a:lnTo>
                <a:lnTo>
                  <a:pt x="460204" y="1293541"/>
                </a:lnTo>
                <a:close/>
              </a:path>
              <a:path w="1522095" h="1397000">
                <a:moveTo>
                  <a:pt x="1489761" y="1293541"/>
                </a:moveTo>
                <a:lnTo>
                  <a:pt x="1282734" y="1293541"/>
                </a:lnTo>
                <a:lnTo>
                  <a:pt x="1325309" y="1286055"/>
                </a:lnTo>
                <a:lnTo>
                  <a:pt x="1362447" y="1263597"/>
                </a:lnTo>
                <a:lnTo>
                  <a:pt x="1381478" y="1251128"/>
                </a:lnTo>
                <a:lnTo>
                  <a:pt x="1395072" y="1233672"/>
                </a:lnTo>
                <a:lnTo>
                  <a:pt x="1403228" y="1211228"/>
                </a:lnTo>
                <a:lnTo>
                  <a:pt x="1405947" y="1183797"/>
                </a:lnTo>
                <a:lnTo>
                  <a:pt x="1403228" y="1164055"/>
                </a:lnTo>
                <a:lnTo>
                  <a:pt x="1395072" y="1145560"/>
                </a:lnTo>
                <a:lnTo>
                  <a:pt x="1381478" y="1129558"/>
                </a:lnTo>
                <a:lnTo>
                  <a:pt x="1362447" y="1117297"/>
                </a:lnTo>
                <a:lnTo>
                  <a:pt x="1322732" y="1080696"/>
                </a:lnTo>
                <a:lnTo>
                  <a:pt x="1190681" y="957373"/>
                </a:lnTo>
                <a:lnTo>
                  <a:pt x="1140219" y="909405"/>
                </a:lnTo>
                <a:lnTo>
                  <a:pt x="1091905" y="862752"/>
                </a:lnTo>
                <a:lnTo>
                  <a:pt x="1048957" y="820259"/>
                </a:lnTo>
                <a:lnTo>
                  <a:pt x="1014597" y="784773"/>
                </a:lnTo>
                <a:lnTo>
                  <a:pt x="1174033" y="784773"/>
                </a:lnTo>
                <a:lnTo>
                  <a:pt x="1449422" y="1037497"/>
                </a:lnTo>
                <a:lnTo>
                  <a:pt x="1479087" y="1069708"/>
                </a:lnTo>
                <a:lnTo>
                  <a:pt x="1501962" y="1105660"/>
                </a:lnTo>
                <a:lnTo>
                  <a:pt x="1516686" y="1144105"/>
                </a:lnTo>
                <a:lnTo>
                  <a:pt x="1521896" y="1183797"/>
                </a:lnTo>
                <a:lnTo>
                  <a:pt x="1516686" y="1231182"/>
                </a:lnTo>
                <a:lnTo>
                  <a:pt x="1501962" y="1273584"/>
                </a:lnTo>
                <a:lnTo>
                  <a:pt x="1489761" y="1293541"/>
                </a:lnTo>
                <a:close/>
              </a:path>
              <a:path w="1522095" h="1397000">
                <a:moveTo>
                  <a:pt x="1289997" y="1396622"/>
                </a:moveTo>
                <a:lnTo>
                  <a:pt x="1238359" y="1393920"/>
                </a:lnTo>
                <a:lnTo>
                  <a:pt x="1192157" y="1384984"/>
                </a:lnTo>
                <a:lnTo>
                  <a:pt x="1151387" y="1368567"/>
                </a:lnTo>
                <a:lnTo>
                  <a:pt x="1116047" y="1343422"/>
                </a:lnTo>
                <a:lnTo>
                  <a:pt x="768198" y="1010897"/>
                </a:lnTo>
                <a:lnTo>
                  <a:pt x="927657" y="1010897"/>
                </a:lnTo>
                <a:lnTo>
                  <a:pt x="1203022" y="1263597"/>
                </a:lnTo>
                <a:lnTo>
                  <a:pt x="1240160" y="1286055"/>
                </a:lnTo>
                <a:lnTo>
                  <a:pt x="1282734" y="1293541"/>
                </a:lnTo>
                <a:lnTo>
                  <a:pt x="1489761" y="1293541"/>
                </a:lnTo>
                <a:lnTo>
                  <a:pt x="1479087" y="1310999"/>
                </a:lnTo>
                <a:lnTo>
                  <a:pt x="1449422" y="1343422"/>
                </a:lnTo>
                <a:lnTo>
                  <a:pt x="1414323" y="1368567"/>
                </a:lnTo>
                <a:lnTo>
                  <a:pt x="1375147" y="1384984"/>
                </a:lnTo>
                <a:lnTo>
                  <a:pt x="1333252" y="1393920"/>
                </a:lnTo>
                <a:lnTo>
                  <a:pt x="1289997" y="1396622"/>
                </a:lnTo>
                <a:close/>
              </a:path>
            </a:pathLst>
          </a:custGeom>
          <a:solidFill>
            <a:srgbClr val="FFFFFF"/>
          </a:solidFill>
        </p:spPr>
        <p:txBody>
          <a:bodyPr wrap="square" lIns="0" tIns="0" rIns="0" bIns="0" rtlCol="0"/>
          <a:lstStyle/>
          <a:p>
            <a:endParaRPr/>
          </a:p>
        </p:txBody>
      </p:sp>
      <p:grpSp>
        <p:nvGrpSpPr>
          <p:cNvPr id="36" name="object 36"/>
          <p:cNvGrpSpPr/>
          <p:nvPr/>
        </p:nvGrpSpPr>
        <p:grpSpPr>
          <a:xfrm>
            <a:off x="927107" y="3282143"/>
            <a:ext cx="1754505" cy="1641475"/>
            <a:chOff x="927107" y="3282143"/>
            <a:chExt cx="1754505" cy="1641475"/>
          </a:xfrm>
        </p:grpSpPr>
        <p:sp>
          <p:nvSpPr>
            <p:cNvPr id="37" name="object 37"/>
            <p:cNvSpPr/>
            <p:nvPr/>
          </p:nvSpPr>
          <p:spPr>
            <a:xfrm>
              <a:off x="930568" y="4051942"/>
              <a:ext cx="701675" cy="631825"/>
            </a:xfrm>
            <a:custGeom>
              <a:avLst/>
              <a:gdLst/>
              <a:ahLst/>
              <a:cxnLst/>
              <a:rect l="l" t="t" r="r" b="b"/>
              <a:pathLst>
                <a:path w="701675" h="631825">
                  <a:moveTo>
                    <a:pt x="153344" y="631498"/>
                  </a:moveTo>
                  <a:lnTo>
                    <a:pt x="152739" y="629823"/>
                  </a:lnTo>
                  <a:lnTo>
                    <a:pt x="109507" y="588925"/>
                  </a:lnTo>
                  <a:lnTo>
                    <a:pt x="73217" y="546066"/>
                  </a:lnTo>
                  <a:lnTo>
                    <a:pt x="43993" y="501520"/>
                  </a:lnTo>
                  <a:lnTo>
                    <a:pt x="21965" y="455565"/>
                  </a:lnTo>
                  <a:lnTo>
                    <a:pt x="7258" y="408476"/>
                  </a:lnTo>
                  <a:lnTo>
                    <a:pt x="0" y="360528"/>
                  </a:lnTo>
                  <a:lnTo>
                    <a:pt x="317" y="311999"/>
                  </a:lnTo>
                  <a:lnTo>
                    <a:pt x="317" y="0"/>
                  </a:lnTo>
                  <a:lnTo>
                    <a:pt x="137617" y="0"/>
                  </a:lnTo>
                  <a:lnTo>
                    <a:pt x="142457" y="92949"/>
                  </a:lnTo>
                  <a:lnTo>
                    <a:pt x="701333" y="337724"/>
                  </a:lnTo>
                  <a:lnTo>
                    <a:pt x="153344" y="629823"/>
                  </a:lnTo>
                  <a:lnTo>
                    <a:pt x="153344" y="631498"/>
                  </a:lnTo>
                  <a:close/>
                </a:path>
              </a:pathLst>
            </a:custGeom>
            <a:solidFill>
              <a:srgbClr val="007EAC"/>
            </a:solidFill>
          </p:spPr>
          <p:txBody>
            <a:bodyPr wrap="square" lIns="0" tIns="0" rIns="0" bIns="0" rtlCol="0"/>
            <a:lstStyle/>
            <a:p>
              <a:endParaRPr/>
            </a:p>
          </p:txBody>
        </p:sp>
        <p:sp>
          <p:nvSpPr>
            <p:cNvPr id="38" name="object 38"/>
            <p:cNvSpPr/>
            <p:nvPr/>
          </p:nvSpPr>
          <p:spPr>
            <a:xfrm>
              <a:off x="1276864" y="3454403"/>
              <a:ext cx="703503" cy="840638"/>
            </a:xfrm>
            <a:prstGeom prst="rect">
              <a:avLst/>
            </a:prstGeom>
            <a:blipFill>
              <a:blip r:embed="rId6" cstate="print"/>
              <a:stretch>
                <a:fillRect/>
              </a:stretch>
            </a:blipFill>
          </p:spPr>
          <p:txBody>
            <a:bodyPr wrap="square" lIns="0" tIns="0" rIns="0" bIns="0" rtlCol="0"/>
            <a:lstStyle/>
            <a:p>
              <a:endParaRPr/>
            </a:p>
          </p:txBody>
        </p:sp>
        <p:sp>
          <p:nvSpPr>
            <p:cNvPr id="39" name="object 39"/>
            <p:cNvSpPr/>
            <p:nvPr/>
          </p:nvSpPr>
          <p:spPr>
            <a:xfrm>
              <a:off x="1300724" y="3478268"/>
              <a:ext cx="601980" cy="739140"/>
            </a:xfrm>
            <a:custGeom>
              <a:avLst/>
              <a:gdLst/>
              <a:ahLst/>
              <a:cxnLst/>
              <a:rect l="l" t="t" r="r" b="b"/>
              <a:pathLst>
                <a:path w="601980" h="739139">
                  <a:moveTo>
                    <a:pt x="601903" y="739023"/>
                  </a:moveTo>
                  <a:lnTo>
                    <a:pt x="0" y="595248"/>
                  </a:lnTo>
                  <a:lnTo>
                    <a:pt x="0" y="0"/>
                  </a:lnTo>
                  <a:lnTo>
                    <a:pt x="601903" y="265699"/>
                  </a:lnTo>
                  <a:lnTo>
                    <a:pt x="601903" y="739023"/>
                  </a:lnTo>
                  <a:close/>
                </a:path>
              </a:pathLst>
            </a:custGeom>
            <a:solidFill>
              <a:srgbClr val="00678C"/>
            </a:solidFill>
          </p:spPr>
          <p:txBody>
            <a:bodyPr wrap="square" lIns="0" tIns="0" rIns="0" bIns="0" rtlCol="0"/>
            <a:lstStyle/>
            <a:p>
              <a:endParaRPr/>
            </a:p>
          </p:txBody>
        </p:sp>
        <p:sp>
          <p:nvSpPr>
            <p:cNvPr id="40" name="object 40"/>
            <p:cNvSpPr/>
            <p:nvPr/>
          </p:nvSpPr>
          <p:spPr>
            <a:xfrm>
              <a:off x="1300724" y="3282143"/>
              <a:ext cx="1106170" cy="462280"/>
            </a:xfrm>
            <a:custGeom>
              <a:avLst/>
              <a:gdLst/>
              <a:ahLst/>
              <a:cxnLst/>
              <a:rect l="l" t="t" r="r" b="b"/>
              <a:pathLst>
                <a:path w="1106170" h="462279">
                  <a:moveTo>
                    <a:pt x="601973" y="461824"/>
                  </a:moveTo>
                  <a:lnTo>
                    <a:pt x="0" y="196499"/>
                  </a:lnTo>
                  <a:lnTo>
                    <a:pt x="35023" y="168901"/>
                  </a:lnTo>
                  <a:lnTo>
                    <a:pt x="72675" y="143159"/>
                  </a:lnTo>
                  <a:lnTo>
                    <a:pt x="112771" y="119334"/>
                  </a:lnTo>
                  <a:lnTo>
                    <a:pt x="155125" y="97487"/>
                  </a:lnTo>
                  <a:lnTo>
                    <a:pt x="199553" y="77680"/>
                  </a:lnTo>
                  <a:lnTo>
                    <a:pt x="245869" y="59974"/>
                  </a:lnTo>
                  <a:lnTo>
                    <a:pt x="293889" y="44430"/>
                  </a:lnTo>
                  <a:lnTo>
                    <a:pt x="343427" y="31109"/>
                  </a:lnTo>
                  <a:lnTo>
                    <a:pt x="394299" y="20073"/>
                  </a:lnTo>
                  <a:lnTo>
                    <a:pt x="446319" y="11383"/>
                  </a:lnTo>
                  <a:lnTo>
                    <a:pt x="499302" y="5099"/>
                  </a:lnTo>
                  <a:lnTo>
                    <a:pt x="553064" y="1285"/>
                  </a:lnTo>
                  <a:lnTo>
                    <a:pt x="607418" y="0"/>
                  </a:lnTo>
                  <a:lnTo>
                    <a:pt x="640088" y="468"/>
                  </a:lnTo>
                  <a:lnTo>
                    <a:pt x="705428" y="4208"/>
                  </a:lnTo>
                  <a:lnTo>
                    <a:pt x="788346" y="14737"/>
                  </a:lnTo>
                  <a:lnTo>
                    <a:pt x="837772" y="24080"/>
                  </a:lnTo>
                  <a:lnTo>
                    <a:pt x="886177" y="35483"/>
                  </a:lnTo>
                  <a:lnTo>
                    <a:pt x="933363" y="48928"/>
                  </a:lnTo>
                  <a:lnTo>
                    <a:pt x="979130" y="64394"/>
                  </a:lnTo>
                  <a:lnTo>
                    <a:pt x="1023281" y="81861"/>
                  </a:lnTo>
                  <a:lnTo>
                    <a:pt x="1065617" y="101312"/>
                  </a:lnTo>
                  <a:lnTo>
                    <a:pt x="1105940" y="122724"/>
                  </a:lnTo>
                  <a:lnTo>
                    <a:pt x="601973" y="461824"/>
                  </a:lnTo>
                  <a:close/>
                </a:path>
              </a:pathLst>
            </a:custGeom>
            <a:solidFill>
              <a:srgbClr val="008ABC"/>
            </a:solidFill>
          </p:spPr>
          <p:txBody>
            <a:bodyPr wrap="square" lIns="0" tIns="0" rIns="0" bIns="0" rtlCol="0"/>
            <a:lstStyle/>
            <a:p>
              <a:endParaRPr/>
            </a:p>
          </p:txBody>
        </p:sp>
        <p:sp>
          <p:nvSpPr>
            <p:cNvPr id="41" name="object 41"/>
            <p:cNvSpPr/>
            <p:nvPr/>
          </p:nvSpPr>
          <p:spPr>
            <a:xfrm>
              <a:off x="1902628" y="3404643"/>
              <a:ext cx="504190" cy="812800"/>
            </a:xfrm>
            <a:custGeom>
              <a:avLst/>
              <a:gdLst/>
              <a:ahLst/>
              <a:cxnLst/>
              <a:rect l="l" t="t" r="r" b="b"/>
              <a:pathLst>
                <a:path w="504189" h="812800">
                  <a:moveTo>
                    <a:pt x="0" y="812648"/>
                  </a:moveTo>
                  <a:lnTo>
                    <a:pt x="0" y="339324"/>
                  </a:lnTo>
                  <a:lnTo>
                    <a:pt x="504036" y="0"/>
                  </a:lnTo>
                  <a:lnTo>
                    <a:pt x="504036" y="595823"/>
                  </a:lnTo>
                  <a:lnTo>
                    <a:pt x="0" y="812648"/>
                  </a:lnTo>
                  <a:close/>
                </a:path>
              </a:pathLst>
            </a:custGeom>
            <a:solidFill>
              <a:srgbClr val="00445D"/>
            </a:solidFill>
          </p:spPr>
          <p:txBody>
            <a:bodyPr wrap="square" lIns="0" tIns="0" rIns="0" bIns="0" rtlCol="0"/>
            <a:lstStyle/>
            <a:p>
              <a:endParaRPr/>
            </a:p>
          </p:txBody>
        </p:sp>
        <p:sp>
          <p:nvSpPr>
            <p:cNvPr id="42" name="object 42"/>
            <p:cNvSpPr/>
            <p:nvPr/>
          </p:nvSpPr>
          <p:spPr>
            <a:xfrm>
              <a:off x="927107" y="3800617"/>
              <a:ext cx="702945" cy="550545"/>
            </a:xfrm>
            <a:custGeom>
              <a:avLst/>
              <a:gdLst/>
              <a:ahLst/>
              <a:cxnLst/>
              <a:rect l="l" t="t" r="r" b="b"/>
              <a:pathLst>
                <a:path w="702944" h="550545">
                  <a:moveTo>
                    <a:pt x="154433" y="550398"/>
                  </a:moveTo>
                  <a:lnTo>
                    <a:pt x="114367" y="513261"/>
                  </a:lnTo>
                  <a:lnTo>
                    <a:pt x="80137" y="474383"/>
                  </a:lnTo>
                  <a:lnTo>
                    <a:pt x="51842" y="433988"/>
                  </a:lnTo>
                  <a:lnTo>
                    <a:pt x="29581" y="392304"/>
                  </a:lnTo>
                  <a:lnTo>
                    <a:pt x="13454" y="349555"/>
                  </a:lnTo>
                  <a:lnTo>
                    <a:pt x="3560" y="305967"/>
                  </a:lnTo>
                  <a:lnTo>
                    <a:pt x="0" y="261766"/>
                  </a:lnTo>
                  <a:lnTo>
                    <a:pt x="2871" y="217176"/>
                  </a:lnTo>
                  <a:lnTo>
                    <a:pt x="12276" y="172424"/>
                  </a:lnTo>
                  <a:lnTo>
                    <a:pt x="27711" y="127177"/>
                  </a:lnTo>
                  <a:lnTo>
                    <a:pt x="49554" y="82790"/>
                  </a:lnTo>
                  <a:lnTo>
                    <a:pt x="77863" y="40114"/>
                  </a:lnTo>
                  <a:lnTo>
                    <a:pt x="112693" y="0"/>
                  </a:lnTo>
                  <a:lnTo>
                    <a:pt x="702499" y="258624"/>
                  </a:lnTo>
                  <a:lnTo>
                    <a:pt x="154433" y="550398"/>
                  </a:lnTo>
                  <a:close/>
                </a:path>
              </a:pathLst>
            </a:custGeom>
            <a:solidFill>
              <a:srgbClr val="5BD3FF"/>
            </a:solidFill>
          </p:spPr>
          <p:txBody>
            <a:bodyPr wrap="square" lIns="0" tIns="0" rIns="0" bIns="0" rtlCol="0"/>
            <a:lstStyle/>
            <a:p>
              <a:endParaRPr/>
            </a:p>
          </p:txBody>
        </p:sp>
        <p:sp>
          <p:nvSpPr>
            <p:cNvPr id="43" name="object 43"/>
            <p:cNvSpPr/>
            <p:nvPr/>
          </p:nvSpPr>
          <p:spPr>
            <a:xfrm>
              <a:off x="1083760" y="4056541"/>
              <a:ext cx="548640" cy="627380"/>
            </a:xfrm>
            <a:custGeom>
              <a:avLst/>
              <a:gdLst/>
              <a:ahLst/>
              <a:cxnLst/>
              <a:rect l="l" t="t" r="r" b="b"/>
              <a:pathLst>
                <a:path w="548639" h="627379">
                  <a:moveTo>
                    <a:pt x="0" y="626898"/>
                  </a:moveTo>
                  <a:lnTo>
                    <a:pt x="0" y="291599"/>
                  </a:lnTo>
                  <a:lnTo>
                    <a:pt x="548141" y="0"/>
                  </a:lnTo>
                  <a:lnTo>
                    <a:pt x="548141" y="334149"/>
                  </a:lnTo>
                  <a:lnTo>
                    <a:pt x="0" y="626898"/>
                  </a:lnTo>
                  <a:close/>
                </a:path>
              </a:pathLst>
            </a:custGeom>
            <a:solidFill>
              <a:srgbClr val="04BAFF"/>
            </a:solidFill>
          </p:spPr>
          <p:txBody>
            <a:bodyPr wrap="square" lIns="0" tIns="0" rIns="0" bIns="0" rtlCol="0"/>
            <a:lstStyle/>
            <a:p>
              <a:endParaRPr/>
            </a:p>
          </p:txBody>
        </p:sp>
        <p:sp>
          <p:nvSpPr>
            <p:cNvPr id="44" name="object 44"/>
            <p:cNvSpPr/>
            <p:nvPr/>
          </p:nvSpPr>
          <p:spPr>
            <a:xfrm>
              <a:off x="1721069" y="4357166"/>
              <a:ext cx="136525" cy="566420"/>
            </a:xfrm>
            <a:custGeom>
              <a:avLst/>
              <a:gdLst/>
              <a:ahLst/>
              <a:cxnLst/>
              <a:rect l="l" t="t" r="r" b="b"/>
              <a:pathLst>
                <a:path w="136525" h="566420">
                  <a:moveTo>
                    <a:pt x="0" y="565848"/>
                  </a:moveTo>
                  <a:lnTo>
                    <a:pt x="0" y="330049"/>
                  </a:lnTo>
                  <a:lnTo>
                    <a:pt x="100744" y="18824"/>
                  </a:lnTo>
                  <a:lnTo>
                    <a:pt x="118474" y="9374"/>
                  </a:lnTo>
                  <a:lnTo>
                    <a:pt x="136089" y="0"/>
                  </a:lnTo>
                  <a:lnTo>
                    <a:pt x="136089" y="146024"/>
                  </a:lnTo>
                  <a:lnTo>
                    <a:pt x="0" y="565848"/>
                  </a:lnTo>
                  <a:close/>
                </a:path>
              </a:pathLst>
            </a:custGeom>
            <a:solidFill>
              <a:srgbClr val="005E80"/>
            </a:solidFill>
          </p:spPr>
          <p:txBody>
            <a:bodyPr wrap="square" lIns="0" tIns="0" rIns="0" bIns="0" rtlCol="0"/>
            <a:lstStyle/>
            <a:p>
              <a:endParaRPr/>
            </a:p>
          </p:txBody>
        </p:sp>
        <p:sp>
          <p:nvSpPr>
            <p:cNvPr id="45" name="object 45"/>
            <p:cNvSpPr/>
            <p:nvPr/>
          </p:nvSpPr>
          <p:spPr>
            <a:xfrm>
              <a:off x="1343042" y="4502040"/>
              <a:ext cx="514350" cy="421005"/>
            </a:xfrm>
            <a:custGeom>
              <a:avLst/>
              <a:gdLst/>
              <a:ahLst/>
              <a:cxnLst/>
              <a:rect l="l" t="t" r="r" b="b"/>
              <a:pathLst>
                <a:path w="514350" h="421004">
                  <a:moveTo>
                    <a:pt x="378026" y="420399"/>
                  </a:moveTo>
                  <a:lnTo>
                    <a:pt x="324670" y="409876"/>
                  </a:lnTo>
                  <a:lnTo>
                    <a:pt x="272689" y="397001"/>
                  </a:lnTo>
                  <a:lnTo>
                    <a:pt x="222267" y="381833"/>
                  </a:lnTo>
                  <a:lnTo>
                    <a:pt x="173589" y="364430"/>
                  </a:lnTo>
                  <a:lnTo>
                    <a:pt x="126839" y="344849"/>
                  </a:lnTo>
                  <a:lnTo>
                    <a:pt x="82201" y="323150"/>
                  </a:lnTo>
                  <a:lnTo>
                    <a:pt x="39860" y="299388"/>
                  </a:lnTo>
                  <a:lnTo>
                    <a:pt x="0" y="273624"/>
                  </a:lnTo>
                  <a:lnTo>
                    <a:pt x="0" y="116899"/>
                  </a:lnTo>
                  <a:lnTo>
                    <a:pt x="396171" y="62999"/>
                  </a:lnTo>
                  <a:lnTo>
                    <a:pt x="514116" y="0"/>
                  </a:lnTo>
                  <a:lnTo>
                    <a:pt x="378026" y="420399"/>
                  </a:lnTo>
                  <a:close/>
                </a:path>
              </a:pathLst>
            </a:custGeom>
            <a:solidFill>
              <a:srgbClr val="00729C"/>
            </a:solidFill>
          </p:spPr>
          <p:txBody>
            <a:bodyPr wrap="square" lIns="0" tIns="0" rIns="0" bIns="0" rtlCol="0"/>
            <a:lstStyle/>
            <a:p>
              <a:endParaRPr/>
            </a:p>
          </p:txBody>
        </p:sp>
        <p:sp>
          <p:nvSpPr>
            <p:cNvPr id="46" name="object 46"/>
            <p:cNvSpPr/>
            <p:nvPr/>
          </p:nvSpPr>
          <p:spPr>
            <a:xfrm>
              <a:off x="1343042" y="4345591"/>
              <a:ext cx="514350" cy="421005"/>
            </a:xfrm>
            <a:custGeom>
              <a:avLst/>
              <a:gdLst/>
              <a:ahLst/>
              <a:cxnLst/>
              <a:rect l="l" t="t" r="r" b="b"/>
              <a:pathLst>
                <a:path w="514350" h="421004">
                  <a:moveTo>
                    <a:pt x="378026" y="420424"/>
                  </a:moveTo>
                  <a:lnTo>
                    <a:pt x="324670" y="409866"/>
                  </a:lnTo>
                  <a:lnTo>
                    <a:pt x="272689" y="396907"/>
                  </a:lnTo>
                  <a:lnTo>
                    <a:pt x="222267" y="381634"/>
                  </a:lnTo>
                  <a:lnTo>
                    <a:pt x="173589" y="364136"/>
                  </a:lnTo>
                  <a:lnTo>
                    <a:pt x="126839" y="344501"/>
                  </a:lnTo>
                  <a:lnTo>
                    <a:pt x="82201" y="322816"/>
                  </a:lnTo>
                  <a:lnTo>
                    <a:pt x="39860" y="299169"/>
                  </a:lnTo>
                  <a:lnTo>
                    <a:pt x="0" y="273649"/>
                  </a:lnTo>
                  <a:lnTo>
                    <a:pt x="514116" y="0"/>
                  </a:lnTo>
                  <a:lnTo>
                    <a:pt x="378026" y="420424"/>
                  </a:lnTo>
                  <a:close/>
                </a:path>
              </a:pathLst>
            </a:custGeom>
            <a:solidFill>
              <a:srgbClr val="009ACF"/>
            </a:solidFill>
          </p:spPr>
          <p:txBody>
            <a:bodyPr wrap="square" lIns="0" tIns="0" rIns="0" bIns="0" rtlCol="0"/>
            <a:lstStyle/>
            <a:p>
              <a:endParaRPr/>
            </a:p>
          </p:txBody>
        </p:sp>
        <p:sp>
          <p:nvSpPr>
            <p:cNvPr id="47" name="object 47"/>
            <p:cNvSpPr/>
            <p:nvPr/>
          </p:nvSpPr>
          <p:spPr>
            <a:xfrm>
              <a:off x="1802803" y="3793142"/>
              <a:ext cx="878205" cy="1072515"/>
            </a:xfrm>
            <a:custGeom>
              <a:avLst/>
              <a:gdLst/>
              <a:ahLst/>
              <a:cxnLst/>
              <a:rect l="l" t="t" r="r" b="b"/>
              <a:pathLst>
                <a:path w="878205" h="1072514">
                  <a:moveTo>
                    <a:pt x="127629" y="1072047"/>
                  </a:moveTo>
                  <a:lnTo>
                    <a:pt x="95863" y="1071708"/>
                  </a:lnTo>
                  <a:lnTo>
                    <a:pt x="64041" y="1070588"/>
                  </a:lnTo>
                  <a:lnTo>
                    <a:pt x="32106" y="1068535"/>
                  </a:lnTo>
                  <a:lnTo>
                    <a:pt x="0" y="1065397"/>
                  </a:lnTo>
                  <a:lnTo>
                    <a:pt x="0" y="487524"/>
                  </a:lnTo>
                  <a:lnTo>
                    <a:pt x="877690" y="0"/>
                  </a:lnTo>
                  <a:lnTo>
                    <a:pt x="877690" y="572073"/>
                  </a:lnTo>
                  <a:lnTo>
                    <a:pt x="878028" y="578788"/>
                  </a:lnTo>
                  <a:lnTo>
                    <a:pt x="878028" y="591908"/>
                  </a:lnTo>
                  <a:lnTo>
                    <a:pt x="877690" y="598623"/>
                  </a:lnTo>
                  <a:lnTo>
                    <a:pt x="870958" y="651551"/>
                  </a:lnTo>
                  <a:lnTo>
                    <a:pt x="852662" y="711072"/>
                  </a:lnTo>
                  <a:lnTo>
                    <a:pt x="832982" y="751749"/>
                  </a:lnTo>
                  <a:lnTo>
                    <a:pt x="807936" y="790939"/>
                  </a:lnTo>
                  <a:lnTo>
                    <a:pt x="777708" y="828450"/>
                  </a:lnTo>
                  <a:lnTo>
                    <a:pt x="742481" y="864092"/>
                  </a:lnTo>
                  <a:lnTo>
                    <a:pt x="702441" y="897674"/>
                  </a:lnTo>
                  <a:lnTo>
                    <a:pt x="657770" y="929004"/>
                  </a:lnTo>
                  <a:lnTo>
                    <a:pt x="608655" y="957892"/>
                  </a:lnTo>
                  <a:lnTo>
                    <a:pt x="555278" y="984148"/>
                  </a:lnTo>
                  <a:lnTo>
                    <a:pt x="511997" y="1002234"/>
                  </a:lnTo>
                  <a:lnTo>
                    <a:pt x="467331" y="1018319"/>
                  </a:lnTo>
                  <a:lnTo>
                    <a:pt x="421421" y="1032370"/>
                  </a:lnTo>
                  <a:lnTo>
                    <a:pt x="374406" y="1044352"/>
                  </a:lnTo>
                  <a:lnTo>
                    <a:pt x="326424" y="1054232"/>
                  </a:lnTo>
                  <a:lnTo>
                    <a:pt x="277617" y="1061975"/>
                  </a:lnTo>
                  <a:lnTo>
                    <a:pt x="228122" y="1067548"/>
                  </a:lnTo>
                  <a:lnTo>
                    <a:pt x="178080" y="1070917"/>
                  </a:lnTo>
                  <a:lnTo>
                    <a:pt x="127629" y="1072047"/>
                  </a:lnTo>
                  <a:close/>
                </a:path>
              </a:pathLst>
            </a:custGeom>
            <a:solidFill>
              <a:srgbClr val="0083B3"/>
            </a:solidFill>
          </p:spPr>
          <p:txBody>
            <a:bodyPr wrap="square" lIns="0" tIns="0" rIns="0" bIns="0" rtlCol="0"/>
            <a:lstStyle/>
            <a:p>
              <a:endParaRPr/>
            </a:p>
          </p:txBody>
        </p:sp>
        <p:sp>
          <p:nvSpPr>
            <p:cNvPr id="48" name="object 48"/>
            <p:cNvSpPr/>
            <p:nvPr/>
          </p:nvSpPr>
          <p:spPr>
            <a:xfrm>
              <a:off x="1802803" y="3467043"/>
              <a:ext cx="878840" cy="824230"/>
            </a:xfrm>
            <a:custGeom>
              <a:avLst/>
              <a:gdLst/>
              <a:ahLst/>
              <a:cxnLst/>
              <a:rect l="l" t="t" r="r" b="b"/>
              <a:pathLst>
                <a:path w="878839" h="824229">
                  <a:moveTo>
                    <a:pt x="127677" y="824173"/>
                  </a:moveTo>
                  <a:lnTo>
                    <a:pt x="95814" y="823704"/>
                  </a:lnTo>
                  <a:lnTo>
                    <a:pt x="63838" y="822301"/>
                  </a:lnTo>
                  <a:lnTo>
                    <a:pt x="31862" y="819965"/>
                  </a:lnTo>
                  <a:lnTo>
                    <a:pt x="0" y="816698"/>
                  </a:lnTo>
                  <a:lnTo>
                    <a:pt x="151277" y="346574"/>
                  </a:lnTo>
                  <a:lnTo>
                    <a:pt x="666836" y="0"/>
                  </a:lnTo>
                  <a:lnTo>
                    <a:pt x="687050" y="13954"/>
                  </a:lnTo>
                  <a:lnTo>
                    <a:pt x="724532" y="41863"/>
                  </a:lnTo>
                  <a:lnTo>
                    <a:pt x="780893" y="98164"/>
                  </a:lnTo>
                  <a:lnTo>
                    <a:pt x="814371" y="141145"/>
                  </a:lnTo>
                  <a:lnTo>
                    <a:pt x="840985" y="185796"/>
                  </a:lnTo>
                  <a:lnTo>
                    <a:pt x="860622" y="231749"/>
                  </a:lnTo>
                  <a:lnTo>
                    <a:pt x="873169" y="278635"/>
                  </a:lnTo>
                  <a:lnTo>
                    <a:pt x="878513" y="326085"/>
                  </a:lnTo>
                  <a:lnTo>
                    <a:pt x="876541" y="373729"/>
                  </a:lnTo>
                  <a:lnTo>
                    <a:pt x="867140" y="421199"/>
                  </a:lnTo>
                  <a:lnTo>
                    <a:pt x="853002" y="463180"/>
                  </a:lnTo>
                  <a:lnTo>
                    <a:pt x="833312" y="503863"/>
                  </a:lnTo>
                  <a:lnTo>
                    <a:pt x="808253" y="543057"/>
                  </a:lnTo>
                  <a:lnTo>
                    <a:pt x="778011" y="580571"/>
                  </a:lnTo>
                  <a:lnTo>
                    <a:pt x="742769" y="616215"/>
                  </a:lnTo>
                  <a:lnTo>
                    <a:pt x="702712" y="649798"/>
                  </a:lnTo>
                  <a:lnTo>
                    <a:pt x="658024" y="681129"/>
                  </a:lnTo>
                  <a:lnTo>
                    <a:pt x="608890" y="710018"/>
                  </a:lnTo>
                  <a:lnTo>
                    <a:pt x="555493" y="736273"/>
                  </a:lnTo>
                  <a:lnTo>
                    <a:pt x="512195" y="754352"/>
                  </a:lnTo>
                  <a:lnTo>
                    <a:pt x="467512" y="770434"/>
                  </a:lnTo>
                  <a:lnTo>
                    <a:pt x="421584" y="784484"/>
                  </a:lnTo>
                  <a:lnTo>
                    <a:pt x="374550" y="796467"/>
                  </a:lnTo>
                  <a:lnTo>
                    <a:pt x="326550" y="806349"/>
                  </a:lnTo>
                  <a:lnTo>
                    <a:pt x="277723" y="814095"/>
                  </a:lnTo>
                  <a:lnTo>
                    <a:pt x="228209" y="819671"/>
                  </a:lnTo>
                  <a:lnTo>
                    <a:pt x="178147" y="823042"/>
                  </a:lnTo>
                  <a:lnTo>
                    <a:pt x="127677" y="824173"/>
                  </a:lnTo>
                  <a:close/>
                </a:path>
              </a:pathLst>
            </a:custGeom>
            <a:solidFill>
              <a:srgbClr val="00AFEF"/>
            </a:solidFill>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186" y="4123351"/>
            <a:ext cx="3316604" cy="1193165"/>
          </a:xfrm>
          <a:prstGeom prst="rect">
            <a:avLst/>
          </a:prstGeom>
        </p:spPr>
        <p:txBody>
          <a:bodyPr vert="horz" wrap="square" lIns="0" tIns="12700" rIns="0" bIns="0" rtlCol="0">
            <a:spAutoFit/>
          </a:bodyPr>
          <a:lstStyle/>
          <a:p>
            <a:pPr algn="ctr">
              <a:lnSpc>
                <a:spcPct val="100000"/>
              </a:lnSpc>
              <a:spcBef>
                <a:spcPts val="100"/>
              </a:spcBef>
            </a:pPr>
            <a:r>
              <a:rPr sz="2100" spc="-360" dirty="0">
                <a:solidFill>
                  <a:srgbClr val="040A18"/>
                </a:solidFill>
                <a:latin typeface="Arial Black"/>
                <a:cs typeface="Arial Black"/>
              </a:rPr>
              <a:t>SLI</a:t>
            </a:r>
            <a:endParaRPr sz="2100">
              <a:latin typeface="Arial Black"/>
              <a:cs typeface="Arial Black"/>
            </a:endParaRPr>
          </a:p>
          <a:p>
            <a:pPr algn="ctr">
              <a:lnSpc>
                <a:spcPct val="100000"/>
              </a:lnSpc>
              <a:spcBef>
                <a:spcPts val="30"/>
              </a:spcBef>
            </a:pPr>
            <a:r>
              <a:rPr sz="2100" spc="-114" dirty="0">
                <a:solidFill>
                  <a:srgbClr val="040A18"/>
                </a:solidFill>
                <a:latin typeface="Arial Black"/>
                <a:cs typeface="Arial Black"/>
              </a:rPr>
              <a:t>(Service </a:t>
            </a:r>
            <a:r>
              <a:rPr sz="2100" spc="-135" dirty="0">
                <a:solidFill>
                  <a:srgbClr val="040A18"/>
                </a:solidFill>
                <a:latin typeface="Arial Black"/>
                <a:cs typeface="Arial Black"/>
              </a:rPr>
              <a:t>level</a:t>
            </a:r>
            <a:r>
              <a:rPr sz="2100" spc="-195" dirty="0">
                <a:solidFill>
                  <a:srgbClr val="040A18"/>
                </a:solidFill>
                <a:latin typeface="Arial Black"/>
                <a:cs typeface="Arial Black"/>
              </a:rPr>
              <a:t> </a:t>
            </a:r>
            <a:r>
              <a:rPr sz="2100" spc="-100" dirty="0">
                <a:solidFill>
                  <a:srgbClr val="040A18"/>
                </a:solidFill>
                <a:latin typeface="Arial Black"/>
                <a:cs typeface="Arial Black"/>
              </a:rPr>
              <a:t>Indicators)</a:t>
            </a:r>
            <a:endParaRPr sz="2100">
              <a:latin typeface="Arial Black"/>
              <a:cs typeface="Arial Black"/>
            </a:endParaRPr>
          </a:p>
          <a:p>
            <a:pPr marL="53340" marR="835660">
              <a:lnSpc>
                <a:spcPct val="130700"/>
              </a:lnSpc>
              <a:spcBef>
                <a:spcPts val="670"/>
              </a:spcBef>
            </a:pPr>
            <a:r>
              <a:rPr sz="1100" spc="-50" dirty="0">
                <a:solidFill>
                  <a:srgbClr val="040A18"/>
                </a:solidFill>
                <a:latin typeface="Arial Black"/>
                <a:cs typeface="Arial Black"/>
              </a:rPr>
              <a:t>Indicators/metrics </a:t>
            </a:r>
            <a:r>
              <a:rPr sz="1100" spc="-75" dirty="0">
                <a:solidFill>
                  <a:srgbClr val="040A18"/>
                </a:solidFill>
                <a:latin typeface="Arial Black"/>
                <a:cs typeface="Arial Black"/>
              </a:rPr>
              <a:t>which</a:t>
            </a:r>
            <a:r>
              <a:rPr sz="1100" spc="-100" dirty="0">
                <a:solidFill>
                  <a:srgbClr val="040A18"/>
                </a:solidFill>
                <a:latin typeface="Arial Black"/>
                <a:cs typeface="Arial Black"/>
              </a:rPr>
              <a:t> </a:t>
            </a:r>
            <a:r>
              <a:rPr sz="1100" spc="-60" dirty="0">
                <a:solidFill>
                  <a:srgbClr val="040A18"/>
                </a:solidFill>
                <a:latin typeface="Arial Black"/>
                <a:cs typeface="Arial Black"/>
              </a:rPr>
              <a:t>indicates  the </a:t>
            </a:r>
            <a:r>
              <a:rPr sz="1100" spc="-40" dirty="0">
                <a:solidFill>
                  <a:srgbClr val="040A18"/>
                </a:solidFill>
                <a:latin typeface="Arial Black"/>
                <a:cs typeface="Arial Black"/>
              </a:rPr>
              <a:t>uptime </a:t>
            </a:r>
            <a:r>
              <a:rPr sz="1100" spc="-50" dirty="0">
                <a:solidFill>
                  <a:srgbClr val="040A18"/>
                </a:solidFill>
                <a:latin typeface="Arial Black"/>
                <a:cs typeface="Arial Black"/>
              </a:rPr>
              <a:t>of your</a:t>
            </a:r>
            <a:r>
              <a:rPr sz="1100" spc="-160" dirty="0">
                <a:solidFill>
                  <a:srgbClr val="040A18"/>
                </a:solidFill>
                <a:latin typeface="Arial Black"/>
                <a:cs typeface="Arial Black"/>
              </a:rPr>
              <a:t> </a:t>
            </a:r>
            <a:r>
              <a:rPr sz="1100" spc="-75" dirty="0">
                <a:solidFill>
                  <a:srgbClr val="040A18"/>
                </a:solidFill>
                <a:latin typeface="Arial Black"/>
                <a:cs typeface="Arial Black"/>
              </a:rPr>
              <a:t>website</a:t>
            </a:r>
            <a:endParaRPr sz="1100">
              <a:latin typeface="Arial Black"/>
              <a:cs typeface="Arial Black"/>
            </a:endParaRPr>
          </a:p>
        </p:txBody>
      </p:sp>
      <p:sp>
        <p:nvSpPr>
          <p:cNvPr id="3" name="object 3"/>
          <p:cNvSpPr/>
          <p:nvPr/>
        </p:nvSpPr>
        <p:spPr>
          <a:xfrm>
            <a:off x="3874967" y="1735766"/>
            <a:ext cx="4442041" cy="399672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24469" y="4242870"/>
            <a:ext cx="3385820" cy="1073150"/>
          </a:xfrm>
          <a:prstGeom prst="rect">
            <a:avLst/>
          </a:prstGeom>
        </p:spPr>
        <p:txBody>
          <a:bodyPr vert="horz" wrap="square" lIns="0" tIns="12700" rIns="0" bIns="0" rtlCol="0">
            <a:spAutoFit/>
          </a:bodyPr>
          <a:lstStyle/>
          <a:p>
            <a:pPr algn="ctr">
              <a:lnSpc>
                <a:spcPct val="100000"/>
              </a:lnSpc>
              <a:spcBef>
                <a:spcPts val="100"/>
              </a:spcBef>
            </a:pPr>
            <a:r>
              <a:rPr sz="2100" spc="-295" dirty="0">
                <a:solidFill>
                  <a:srgbClr val="040A18"/>
                </a:solidFill>
                <a:latin typeface="Arial Black"/>
                <a:cs typeface="Arial Black"/>
              </a:rPr>
              <a:t>SLO</a:t>
            </a:r>
            <a:endParaRPr sz="2100">
              <a:latin typeface="Arial Black"/>
              <a:cs typeface="Arial Black"/>
            </a:endParaRPr>
          </a:p>
          <a:p>
            <a:pPr algn="ctr">
              <a:lnSpc>
                <a:spcPct val="100000"/>
              </a:lnSpc>
              <a:spcBef>
                <a:spcPts val="30"/>
              </a:spcBef>
            </a:pPr>
            <a:r>
              <a:rPr sz="2100" spc="-114" dirty="0">
                <a:solidFill>
                  <a:srgbClr val="040A18"/>
                </a:solidFill>
                <a:latin typeface="Arial Black"/>
                <a:cs typeface="Arial Black"/>
              </a:rPr>
              <a:t>(Service </a:t>
            </a:r>
            <a:r>
              <a:rPr sz="2100" spc="-135" dirty="0">
                <a:solidFill>
                  <a:srgbClr val="040A18"/>
                </a:solidFill>
                <a:latin typeface="Arial Black"/>
                <a:cs typeface="Arial Black"/>
              </a:rPr>
              <a:t>level</a:t>
            </a:r>
            <a:r>
              <a:rPr sz="2100" spc="-229" dirty="0">
                <a:solidFill>
                  <a:srgbClr val="040A18"/>
                </a:solidFill>
                <a:latin typeface="Arial Black"/>
                <a:cs typeface="Arial Black"/>
              </a:rPr>
              <a:t> </a:t>
            </a:r>
            <a:r>
              <a:rPr sz="2100" spc="-100" dirty="0">
                <a:solidFill>
                  <a:srgbClr val="040A18"/>
                </a:solidFill>
                <a:latin typeface="Arial Black"/>
                <a:cs typeface="Arial Black"/>
              </a:rPr>
              <a:t>Objectives)</a:t>
            </a:r>
            <a:endParaRPr sz="2100">
              <a:latin typeface="Arial Black"/>
              <a:cs typeface="Arial Black"/>
            </a:endParaRPr>
          </a:p>
          <a:p>
            <a:pPr marL="93980">
              <a:lnSpc>
                <a:spcPct val="100000"/>
              </a:lnSpc>
              <a:spcBef>
                <a:spcPts val="135"/>
              </a:spcBef>
            </a:pPr>
            <a:r>
              <a:rPr sz="1100" spc="-90" dirty="0">
                <a:solidFill>
                  <a:srgbClr val="040A18"/>
                </a:solidFill>
                <a:latin typeface="Arial Black"/>
                <a:cs typeface="Arial Black"/>
              </a:rPr>
              <a:t>These </a:t>
            </a:r>
            <a:r>
              <a:rPr sz="1100" spc="-40" dirty="0">
                <a:solidFill>
                  <a:srgbClr val="040A18"/>
                </a:solidFill>
                <a:latin typeface="Arial Black"/>
                <a:cs typeface="Arial Black"/>
              </a:rPr>
              <a:t>are </a:t>
            </a:r>
            <a:r>
              <a:rPr sz="1100" spc="-60" dirty="0">
                <a:solidFill>
                  <a:srgbClr val="040A18"/>
                </a:solidFill>
                <a:latin typeface="Arial Black"/>
                <a:cs typeface="Arial Black"/>
              </a:rPr>
              <a:t>the </a:t>
            </a:r>
            <a:r>
              <a:rPr sz="1100" spc="-65" dirty="0">
                <a:solidFill>
                  <a:srgbClr val="040A18"/>
                </a:solidFill>
                <a:latin typeface="Arial Black"/>
                <a:cs typeface="Arial Black"/>
              </a:rPr>
              <a:t>objectives </a:t>
            </a:r>
            <a:r>
              <a:rPr sz="1100" spc="-50" dirty="0">
                <a:solidFill>
                  <a:srgbClr val="040A18"/>
                </a:solidFill>
                <a:latin typeface="Arial Black"/>
                <a:cs typeface="Arial Black"/>
              </a:rPr>
              <a:t>decides</a:t>
            </a:r>
            <a:r>
              <a:rPr sz="1100" spc="-130" dirty="0">
                <a:solidFill>
                  <a:srgbClr val="040A18"/>
                </a:solidFill>
                <a:latin typeface="Arial Black"/>
                <a:cs typeface="Arial Black"/>
              </a:rPr>
              <a:t> </a:t>
            </a:r>
            <a:r>
              <a:rPr sz="1100" spc="-30" dirty="0">
                <a:solidFill>
                  <a:srgbClr val="040A18"/>
                </a:solidFill>
                <a:latin typeface="Arial Black"/>
                <a:cs typeface="Arial Black"/>
              </a:rPr>
              <a:t>on</a:t>
            </a:r>
            <a:endParaRPr sz="1100">
              <a:latin typeface="Arial Black"/>
              <a:cs typeface="Arial Black"/>
            </a:endParaRPr>
          </a:p>
          <a:p>
            <a:pPr marL="93980">
              <a:lnSpc>
                <a:spcPct val="100000"/>
              </a:lnSpc>
              <a:spcBef>
                <a:spcPts val="405"/>
              </a:spcBef>
            </a:pPr>
            <a:r>
              <a:rPr sz="1100" spc="-60" dirty="0">
                <a:solidFill>
                  <a:srgbClr val="040A18"/>
                </a:solidFill>
                <a:latin typeface="Arial Black"/>
                <a:cs typeface="Arial Black"/>
              </a:rPr>
              <a:t>the </a:t>
            </a:r>
            <a:r>
              <a:rPr sz="1100" spc="-55" dirty="0">
                <a:solidFill>
                  <a:srgbClr val="040A18"/>
                </a:solidFill>
                <a:latin typeface="Arial Black"/>
                <a:cs typeface="Arial Black"/>
              </a:rPr>
              <a:t>basis </a:t>
            </a:r>
            <a:r>
              <a:rPr sz="1100" spc="-50" dirty="0">
                <a:solidFill>
                  <a:srgbClr val="040A18"/>
                </a:solidFill>
                <a:latin typeface="Arial Black"/>
                <a:cs typeface="Arial Black"/>
              </a:rPr>
              <a:t>of</a:t>
            </a:r>
            <a:r>
              <a:rPr sz="1100" spc="-114" dirty="0">
                <a:solidFill>
                  <a:srgbClr val="040A18"/>
                </a:solidFill>
                <a:latin typeface="Arial Black"/>
                <a:cs typeface="Arial Black"/>
              </a:rPr>
              <a:t> </a:t>
            </a:r>
            <a:r>
              <a:rPr sz="1100" spc="-55" dirty="0">
                <a:solidFill>
                  <a:srgbClr val="040A18"/>
                </a:solidFill>
                <a:latin typeface="Arial Black"/>
                <a:cs typeface="Arial Black"/>
              </a:rPr>
              <a:t>Agreements</a:t>
            </a:r>
            <a:endParaRPr sz="1100">
              <a:latin typeface="Arial Black"/>
              <a:cs typeface="Arial Black"/>
            </a:endParaRPr>
          </a:p>
        </p:txBody>
      </p:sp>
      <p:sp>
        <p:nvSpPr>
          <p:cNvPr id="5" name="object 5"/>
          <p:cNvSpPr txBox="1"/>
          <p:nvPr/>
        </p:nvSpPr>
        <p:spPr>
          <a:xfrm>
            <a:off x="7557956" y="1735766"/>
            <a:ext cx="3485181" cy="955040"/>
          </a:xfrm>
          <a:prstGeom prst="rect">
            <a:avLst/>
          </a:prstGeom>
        </p:spPr>
        <p:txBody>
          <a:bodyPr vert="horz" wrap="square" lIns="0" tIns="12700" rIns="0" bIns="0" rtlCol="0">
            <a:spAutoFit/>
          </a:bodyPr>
          <a:lstStyle/>
          <a:p>
            <a:pPr algn="ctr">
              <a:lnSpc>
                <a:spcPct val="100000"/>
              </a:lnSpc>
              <a:spcBef>
                <a:spcPts val="100"/>
              </a:spcBef>
            </a:pPr>
            <a:r>
              <a:rPr sz="2000" spc="-320" dirty="0">
                <a:solidFill>
                  <a:srgbClr val="040A18"/>
                </a:solidFill>
                <a:latin typeface="Arial Black"/>
                <a:cs typeface="Arial Black"/>
              </a:rPr>
              <a:t>SLA</a:t>
            </a:r>
            <a:endParaRPr sz="2000" dirty="0">
              <a:latin typeface="Arial Black"/>
              <a:cs typeface="Arial Black"/>
            </a:endParaRPr>
          </a:p>
          <a:p>
            <a:pPr marL="12700" marR="5080" algn="ctr">
              <a:lnSpc>
                <a:spcPct val="100000"/>
              </a:lnSpc>
            </a:pPr>
            <a:r>
              <a:rPr sz="2000" spc="-110" dirty="0">
                <a:solidFill>
                  <a:srgbClr val="040A18"/>
                </a:solidFill>
                <a:latin typeface="Arial Black"/>
                <a:cs typeface="Arial Black"/>
              </a:rPr>
              <a:t>(Service</a:t>
            </a:r>
            <a:r>
              <a:rPr sz="2000" spc="-204" dirty="0">
                <a:solidFill>
                  <a:srgbClr val="040A18"/>
                </a:solidFill>
                <a:latin typeface="Arial Black"/>
                <a:cs typeface="Arial Black"/>
              </a:rPr>
              <a:t> </a:t>
            </a:r>
            <a:r>
              <a:rPr sz="2000" spc="-130" dirty="0">
                <a:solidFill>
                  <a:srgbClr val="040A18"/>
                </a:solidFill>
                <a:latin typeface="Arial Black"/>
                <a:cs typeface="Arial Black"/>
              </a:rPr>
              <a:t>level </a:t>
            </a:r>
            <a:r>
              <a:rPr sz="2000" spc="-85" dirty="0">
                <a:solidFill>
                  <a:srgbClr val="040A18"/>
                </a:solidFill>
                <a:latin typeface="Arial Black"/>
                <a:cs typeface="Arial Black"/>
              </a:rPr>
              <a:t> </a:t>
            </a:r>
            <a:r>
              <a:rPr sz="2000" spc="-75" dirty="0">
                <a:solidFill>
                  <a:srgbClr val="040A18"/>
                </a:solidFill>
                <a:latin typeface="Arial Black"/>
                <a:cs typeface="Arial Black"/>
              </a:rPr>
              <a:t>agreements</a:t>
            </a:r>
            <a:r>
              <a:rPr sz="2100" spc="135" dirty="0">
                <a:solidFill>
                  <a:srgbClr val="040A18"/>
                </a:solidFill>
                <a:latin typeface="Arial Black"/>
                <a:cs typeface="Arial Black"/>
              </a:rPr>
              <a:t>)</a:t>
            </a:r>
            <a:endParaRPr sz="2100" dirty="0">
              <a:latin typeface="Arial Black"/>
              <a:cs typeface="Arial Black"/>
            </a:endParaRPr>
          </a:p>
        </p:txBody>
      </p:sp>
      <p:sp>
        <p:nvSpPr>
          <p:cNvPr id="6" name="object 6"/>
          <p:cNvSpPr txBox="1"/>
          <p:nvPr/>
        </p:nvSpPr>
        <p:spPr>
          <a:xfrm>
            <a:off x="8500438" y="2712550"/>
            <a:ext cx="2095500" cy="463550"/>
          </a:xfrm>
          <a:prstGeom prst="rect">
            <a:avLst/>
          </a:prstGeom>
        </p:spPr>
        <p:txBody>
          <a:bodyPr vert="horz" wrap="square" lIns="0" tIns="64135" rIns="0" bIns="0" rtlCol="0">
            <a:spAutoFit/>
          </a:bodyPr>
          <a:lstStyle/>
          <a:p>
            <a:pPr marR="5080" algn="r">
              <a:lnSpc>
                <a:spcPct val="100000"/>
              </a:lnSpc>
              <a:spcBef>
                <a:spcPts val="505"/>
              </a:spcBef>
            </a:pPr>
            <a:r>
              <a:rPr sz="1100" spc="-75" dirty="0">
                <a:solidFill>
                  <a:srgbClr val="040A18"/>
                </a:solidFill>
                <a:latin typeface="Arial Black"/>
                <a:cs typeface="Arial Black"/>
              </a:rPr>
              <a:t>An </a:t>
            </a:r>
            <a:r>
              <a:rPr sz="1100" spc="-35" dirty="0">
                <a:solidFill>
                  <a:srgbClr val="040A18"/>
                </a:solidFill>
                <a:latin typeface="Arial Black"/>
                <a:cs typeface="Arial Black"/>
              </a:rPr>
              <a:t>agreement </a:t>
            </a:r>
            <a:r>
              <a:rPr sz="1100" spc="-60" dirty="0">
                <a:solidFill>
                  <a:srgbClr val="040A18"/>
                </a:solidFill>
                <a:latin typeface="Arial Black"/>
                <a:cs typeface="Arial Black"/>
              </a:rPr>
              <a:t>between</a:t>
            </a:r>
            <a:r>
              <a:rPr sz="1100" spc="-150" dirty="0">
                <a:solidFill>
                  <a:srgbClr val="040A18"/>
                </a:solidFill>
                <a:latin typeface="Arial Black"/>
                <a:cs typeface="Arial Black"/>
              </a:rPr>
              <a:t> </a:t>
            </a:r>
            <a:r>
              <a:rPr sz="1100" spc="-75" dirty="0">
                <a:solidFill>
                  <a:srgbClr val="040A18"/>
                </a:solidFill>
                <a:latin typeface="Arial Black"/>
                <a:cs typeface="Arial Black"/>
              </a:rPr>
              <a:t>client</a:t>
            </a:r>
            <a:endParaRPr sz="1100" dirty="0">
              <a:latin typeface="Arial Black"/>
              <a:cs typeface="Arial Black"/>
            </a:endParaRPr>
          </a:p>
          <a:p>
            <a:pPr marR="5080" algn="r">
              <a:lnSpc>
                <a:spcPct val="100000"/>
              </a:lnSpc>
              <a:spcBef>
                <a:spcPts val="405"/>
              </a:spcBef>
            </a:pPr>
            <a:r>
              <a:rPr sz="1100" spc="-5" dirty="0">
                <a:solidFill>
                  <a:srgbClr val="040A18"/>
                </a:solidFill>
                <a:latin typeface="Arial Black"/>
                <a:cs typeface="Arial Black"/>
              </a:rPr>
              <a:t>and </a:t>
            </a:r>
            <a:r>
              <a:rPr sz="1100" spc="-75" dirty="0">
                <a:solidFill>
                  <a:srgbClr val="040A18"/>
                </a:solidFill>
                <a:latin typeface="Arial Black"/>
                <a:cs typeface="Arial Black"/>
              </a:rPr>
              <a:t>service</a:t>
            </a:r>
            <a:r>
              <a:rPr sz="1100" spc="-180" dirty="0">
                <a:solidFill>
                  <a:srgbClr val="040A18"/>
                </a:solidFill>
                <a:latin typeface="Arial Black"/>
                <a:cs typeface="Arial Black"/>
              </a:rPr>
              <a:t> </a:t>
            </a:r>
            <a:r>
              <a:rPr sz="1100" spc="-50" dirty="0">
                <a:solidFill>
                  <a:srgbClr val="040A18"/>
                </a:solidFill>
                <a:latin typeface="Arial Black"/>
                <a:cs typeface="Arial Black"/>
              </a:rPr>
              <a:t>provider</a:t>
            </a:r>
            <a:endParaRPr sz="1100" dirty="0">
              <a:latin typeface="Arial Black"/>
              <a:cs typeface="Arial Black"/>
            </a:endParaRPr>
          </a:p>
        </p:txBody>
      </p:sp>
      <p:sp>
        <p:nvSpPr>
          <p:cNvPr id="7" name="object 7"/>
          <p:cNvSpPr txBox="1"/>
          <p:nvPr/>
        </p:nvSpPr>
        <p:spPr>
          <a:xfrm>
            <a:off x="5583832" y="3734126"/>
            <a:ext cx="1006933" cy="669290"/>
          </a:xfrm>
          <a:prstGeom prst="rect">
            <a:avLst/>
          </a:prstGeom>
        </p:spPr>
        <p:txBody>
          <a:bodyPr vert="horz" wrap="square" lIns="0" tIns="8890" rIns="0" bIns="0" rtlCol="0">
            <a:spAutoFit/>
          </a:bodyPr>
          <a:lstStyle/>
          <a:p>
            <a:pPr marL="255904" marR="5080" indent="-243840">
              <a:lnSpc>
                <a:spcPct val="101200"/>
              </a:lnSpc>
              <a:spcBef>
                <a:spcPts val="70"/>
              </a:spcBef>
            </a:pPr>
            <a:r>
              <a:rPr sz="2100" spc="-105" dirty="0">
                <a:solidFill>
                  <a:srgbClr val="FFFFFF"/>
                </a:solidFill>
                <a:latin typeface="Arial Black"/>
                <a:cs typeface="Arial Black"/>
              </a:rPr>
              <a:t>Based  </a:t>
            </a:r>
            <a:r>
              <a:rPr sz="2100" spc="-60" dirty="0">
                <a:solidFill>
                  <a:srgbClr val="FFFFFF"/>
                </a:solidFill>
                <a:latin typeface="Arial Black"/>
                <a:cs typeface="Arial Black"/>
              </a:rPr>
              <a:t>on</a:t>
            </a:r>
            <a:endParaRPr sz="2100" dirty="0">
              <a:latin typeface="Arial Black"/>
              <a:cs typeface="Arial Black"/>
            </a:endParaRPr>
          </a:p>
        </p:txBody>
      </p:sp>
      <p:sp>
        <p:nvSpPr>
          <p:cNvPr id="8" name="object 8"/>
          <p:cNvSpPr/>
          <p:nvPr/>
        </p:nvSpPr>
        <p:spPr>
          <a:xfrm>
            <a:off x="0" y="6367262"/>
            <a:ext cx="12183275" cy="47864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711388" y="962818"/>
            <a:ext cx="751823" cy="50799"/>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592841" y="962818"/>
            <a:ext cx="5306695" cy="574040"/>
          </a:xfrm>
          <a:prstGeom prst="rect">
            <a:avLst/>
          </a:prstGeom>
        </p:spPr>
        <p:txBody>
          <a:bodyPr vert="horz" wrap="square" lIns="0" tIns="12700" rIns="0" bIns="0" rtlCol="0">
            <a:spAutoFit/>
          </a:bodyPr>
          <a:lstStyle/>
          <a:p>
            <a:pPr marL="12700">
              <a:lnSpc>
                <a:spcPct val="100000"/>
              </a:lnSpc>
              <a:spcBef>
                <a:spcPts val="100"/>
              </a:spcBef>
            </a:pPr>
            <a:r>
              <a:rPr spc="140" dirty="0"/>
              <a:t>Defining </a:t>
            </a:r>
            <a:r>
              <a:rPr spc="120" dirty="0"/>
              <a:t>Service</a:t>
            </a:r>
            <a:r>
              <a:rPr spc="-650" dirty="0"/>
              <a:t> </a:t>
            </a:r>
            <a:r>
              <a:rPr spc="135" dirty="0"/>
              <a:t>levels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20063" y="1127757"/>
            <a:ext cx="751848" cy="507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024" y="3460468"/>
            <a:ext cx="12186950" cy="3397517"/>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289671" y="2301224"/>
            <a:ext cx="9406890" cy="901700"/>
          </a:xfrm>
          <a:prstGeom prst="rect">
            <a:avLst/>
          </a:prstGeom>
        </p:spPr>
        <p:txBody>
          <a:bodyPr vert="horz" wrap="square" lIns="0" tIns="12700" rIns="0" bIns="0" rtlCol="0">
            <a:spAutoFit/>
          </a:bodyPr>
          <a:lstStyle/>
          <a:p>
            <a:pPr marL="3406775" marR="5080" indent="-3394710">
              <a:lnSpc>
                <a:spcPct val="151300"/>
              </a:lnSpc>
              <a:spcBef>
                <a:spcPts val="100"/>
              </a:spcBef>
            </a:pPr>
            <a:r>
              <a:rPr sz="1900" spc="-75" dirty="0">
                <a:latin typeface="Arial Black"/>
                <a:cs typeface="Arial Black"/>
              </a:rPr>
              <a:t>Golden </a:t>
            </a:r>
            <a:r>
              <a:rPr sz="1900" spc="-100" dirty="0">
                <a:latin typeface="Arial Black"/>
                <a:cs typeface="Arial Black"/>
              </a:rPr>
              <a:t>signals </a:t>
            </a:r>
            <a:r>
              <a:rPr sz="1900" spc="-125" dirty="0">
                <a:latin typeface="Arial Black"/>
                <a:cs typeface="Arial Black"/>
              </a:rPr>
              <a:t>which </a:t>
            </a:r>
            <a:r>
              <a:rPr sz="1900" spc="-330" dirty="0">
                <a:latin typeface="Arial Black"/>
                <a:cs typeface="Arial Black"/>
              </a:rPr>
              <a:t>SRE </a:t>
            </a:r>
            <a:r>
              <a:rPr sz="1900" spc="-90" dirty="0">
                <a:latin typeface="Arial Black"/>
                <a:cs typeface="Arial Black"/>
              </a:rPr>
              <a:t>monitors </a:t>
            </a:r>
            <a:r>
              <a:rPr sz="1900" spc="-10" dirty="0">
                <a:latin typeface="Arial Black"/>
                <a:cs typeface="Arial Black"/>
              </a:rPr>
              <a:t>and </a:t>
            </a:r>
            <a:r>
              <a:rPr sz="1900" spc="-140" dirty="0">
                <a:latin typeface="Arial Black"/>
                <a:cs typeface="Arial Black"/>
              </a:rPr>
              <a:t>follows </a:t>
            </a:r>
            <a:r>
              <a:rPr sz="1900" spc="-105" dirty="0">
                <a:latin typeface="Arial Black"/>
                <a:cs typeface="Arial Black"/>
              </a:rPr>
              <a:t>to </a:t>
            </a:r>
            <a:r>
              <a:rPr sz="1900" spc="-80" dirty="0">
                <a:latin typeface="Arial Black"/>
                <a:cs typeface="Arial Black"/>
              </a:rPr>
              <a:t>make </a:t>
            </a:r>
            <a:r>
              <a:rPr sz="1900" spc="-75" dirty="0">
                <a:latin typeface="Arial Black"/>
                <a:cs typeface="Arial Black"/>
              </a:rPr>
              <a:t>complete </a:t>
            </a:r>
            <a:r>
              <a:rPr sz="1900" spc="-105" dirty="0">
                <a:latin typeface="Arial Black"/>
                <a:cs typeface="Arial Black"/>
              </a:rPr>
              <a:t>system</a:t>
            </a:r>
            <a:r>
              <a:rPr sz="1900" spc="-250" dirty="0">
                <a:latin typeface="Arial Black"/>
                <a:cs typeface="Arial Black"/>
              </a:rPr>
              <a:t> </a:t>
            </a:r>
            <a:r>
              <a:rPr sz="1900" spc="-10" dirty="0">
                <a:latin typeface="Arial Black"/>
                <a:cs typeface="Arial Black"/>
              </a:rPr>
              <a:t>and  </a:t>
            </a:r>
            <a:r>
              <a:rPr sz="1900" spc="-110" dirty="0">
                <a:latin typeface="Arial Black"/>
                <a:cs typeface="Arial Black"/>
              </a:rPr>
              <a:t>infrastructure</a:t>
            </a:r>
            <a:r>
              <a:rPr sz="1900" spc="-135" dirty="0">
                <a:latin typeface="Arial Black"/>
                <a:cs typeface="Arial Black"/>
              </a:rPr>
              <a:t> </a:t>
            </a:r>
            <a:r>
              <a:rPr sz="1900" spc="-100" dirty="0">
                <a:latin typeface="Arial Black"/>
                <a:cs typeface="Arial Black"/>
              </a:rPr>
              <a:t>reliable</a:t>
            </a:r>
            <a:endParaRPr sz="1900" dirty="0">
              <a:latin typeface="Arial Black"/>
              <a:cs typeface="Arial Black"/>
            </a:endParaRPr>
          </a:p>
        </p:txBody>
      </p:sp>
      <p:sp>
        <p:nvSpPr>
          <p:cNvPr id="5" name="object 5"/>
          <p:cNvSpPr txBox="1"/>
          <p:nvPr/>
        </p:nvSpPr>
        <p:spPr>
          <a:xfrm>
            <a:off x="832552" y="5132296"/>
            <a:ext cx="1848485" cy="1059180"/>
          </a:xfrm>
          <a:prstGeom prst="rect">
            <a:avLst/>
          </a:prstGeom>
        </p:spPr>
        <p:txBody>
          <a:bodyPr vert="horz" wrap="square" lIns="0" tIns="43180" rIns="0" bIns="0" rtlCol="0">
            <a:spAutoFit/>
          </a:bodyPr>
          <a:lstStyle/>
          <a:p>
            <a:pPr algn="ctr">
              <a:lnSpc>
                <a:spcPct val="100000"/>
              </a:lnSpc>
              <a:spcBef>
                <a:spcPts val="340"/>
              </a:spcBef>
            </a:pPr>
            <a:r>
              <a:rPr sz="1600" spc="-114" dirty="0">
                <a:solidFill>
                  <a:srgbClr val="171515"/>
                </a:solidFill>
                <a:latin typeface="Arial Black"/>
                <a:cs typeface="Arial Black"/>
              </a:rPr>
              <a:t>Latency</a:t>
            </a:r>
            <a:endParaRPr sz="1600">
              <a:latin typeface="Arial Black"/>
              <a:cs typeface="Arial Black"/>
            </a:endParaRPr>
          </a:p>
          <a:p>
            <a:pPr algn="ctr">
              <a:lnSpc>
                <a:spcPct val="100000"/>
              </a:lnSpc>
              <a:spcBef>
                <a:spcPts val="185"/>
              </a:spcBef>
            </a:pPr>
            <a:r>
              <a:rPr sz="1200" spc="-90" dirty="0">
                <a:solidFill>
                  <a:srgbClr val="171515"/>
                </a:solidFill>
                <a:latin typeface="Arial Black"/>
                <a:cs typeface="Arial Black"/>
              </a:rPr>
              <a:t>Time </a:t>
            </a:r>
            <a:r>
              <a:rPr sz="1200" spc="-75" dirty="0">
                <a:solidFill>
                  <a:srgbClr val="171515"/>
                </a:solidFill>
                <a:latin typeface="Arial Black"/>
                <a:cs typeface="Arial Black"/>
              </a:rPr>
              <a:t>taken </a:t>
            </a:r>
            <a:r>
              <a:rPr sz="1200" spc="-65" dirty="0">
                <a:solidFill>
                  <a:srgbClr val="171515"/>
                </a:solidFill>
                <a:latin typeface="Arial Black"/>
                <a:cs typeface="Arial Black"/>
              </a:rPr>
              <a:t>to process</a:t>
            </a:r>
            <a:r>
              <a:rPr sz="1200" spc="-140" dirty="0">
                <a:solidFill>
                  <a:srgbClr val="171515"/>
                </a:solidFill>
                <a:latin typeface="Arial Black"/>
                <a:cs typeface="Arial Black"/>
              </a:rPr>
              <a:t> </a:t>
            </a:r>
            <a:r>
              <a:rPr sz="1200" spc="10" dirty="0">
                <a:solidFill>
                  <a:srgbClr val="171515"/>
                </a:solidFill>
                <a:latin typeface="Arial Black"/>
                <a:cs typeface="Arial Black"/>
              </a:rPr>
              <a:t>a</a:t>
            </a:r>
            <a:endParaRPr sz="1200">
              <a:latin typeface="Arial Black"/>
              <a:cs typeface="Arial Black"/>
            </a:endParaRPr>
          </a:p>
          <a:p>
            <a:pPr marL="46355" marR="38735" algn="ctr">
              <a:lnSpc>
                <a:spcPct val="151000"/>
              </a:lnSpc>
            </a:pPr>
            <a:r>
              <a:rPr sz="1200" spc="-65" dirty="0">
                <a:solidFill>
                  <a:srgbClr val="171515"/>
                </a:solidFill>
                <a:latin typeface="Arial Black"/>
                <a:cs typeface="Arial Black"/>
              </a:rPr>
              <a:t>request </a:t>
            </a:r>
            <a:r>
              <a:rPr sz="1200" spc="-5" dirty="0">
                <a:solidFill>
                  <a:srgbClr val="171515"/>
                </a:solidFill>
                <a:latin typeface="Arial Black"/>
                <a:cs typeface="Arial Black"/>
              </a:rPr>
              <a:t>and </a:t>
            </a:r>
            <a:r>
              <a:rPr sz="1200" spc="-85" dirty="0">
                <a:solidFill>
                  <a:srgbClr val="171515"/>
                </a:solidFill>
                <a:latin typeface="Arial Black"/>
                <a:cs typeface="Arial Black"/>
              </a:rPr>
              <a:t>result</a:t>
            </a:r>
            <a:r>
              <a:rPr sz="1200" spc="-195" dirty="0">
                <a:solidFill>
                  <a:srgbClr val="171515"/>
                </a:solidFill>
                <a:latin typeface="Arial Black"/>
                <a:cs typeface="Arial Black"/>
              </a:rPr>
              <a:t> </a:t>
            </a:r>
            <a:r>
              <a:rPr sz="1200" spc="-50" dirty="0">
                <a:solidFill>
                  <a:srgbClr val="171515"/>
                </a:solidFill>
                <a:latin typeface="Arial Black"/>
                <a:cs typeface="Arial Black"/>
              </a:rPr>
              <a:t>as</a:t>
            </a:r>
            <a:r>
              <a:rPr sz="1200" spc="-85" dirty="0">
                <a:solidFill>
                  <a:srgbClr val="171515"/>
                </a:solidFill>
                <a:latin typeface="Arial Black"/>
                <a:cs typeface="Arial Black"/>
              </a:rPr>
              <a:t> </a:t>
            </a:r>
            <a:r>
              <a:rPr sz="1200" spc="10" dirty="0">
                <a:solidFill>
                  <a:srgbClr val="171515"/>
                </a:solidFill>
                <a:latin typeface="Arial Black"/>
                <a:cs typeface="Arial Black"/>
              </a:rPr>
              <a:t>a </a:t>
            </a:r>
            <a:r>
              <a:rPr sz="1200" spc="5" dirty="0">
                <a:solidFill>
                  <a:srgbClr val="171515"/>
                </a:solidFill>
                <a:latin typeface="Arial Black"/>
                <a:cs typeface="Arial Black"/>
              </a:rPr>
              <a:t> </a:t>
            </a:r>
            <a:r>
              <a:rPr sz="1200" spc="-80" dirty="0">
                <a:solidFill>
                  <a:srgbClr val="171515"/>
                </a:solidFill>
                <a:latin typeface="Arial Black"/>
                <a:cs typeface="Arial Black"/>
              </a:rPr>
              <a:t>successful</a:t>
            </a:r>
            <a:r>
              <a:rPr sz="1200" spc="-90" dirty="0">
                <a:solidFill>
                  <a:srgbClr val="171515"/>
                </a:solidFill>
                <a:latin typeface="Arial Black"/>
                <a:cs typeface="Arial Black"/>
              </a:rPr>
              <a:t> </a:t>
            </a:r>
            <a:r>
              <a:rPr sz="1200" spc="-65" dirty="0">
                <a:solidFill>
                  <a:srgbClr val="171515"/>
                </a:solidFill>
                <a:latin typeface="Arial Black"/>
                <a:cs typeface="Arial Black"/>
              </a:rPr>
              <a:t>request</a:t>
            </a:r>
            <a:endParaRPr sz="1200">
              <a:latin typeface="Arial Black"/>
              <a:cs typeface="Arial Black"/>
            </a:endParaRPr>
          </a:p>
        </p:txBody>
      </p:sp>
      <p:grpSp>
        <p:nvGrpSpPr>
          <p:cNvPr id="6" name="object 6"/>
          <p:cNvGrpSpPr/>
          <p:nvPr/>
        </p:nvGrpSpPr>
        <p:grpSpPr>
          <a:xfrm>
            <a:off x="0" y="3968967"/>
            <a:ext cx="12183745" cy="2877185"/>
            <a:chOff x="0" y="3968967"/>
            <a:chExt cx="12183745" cy="2877185"/>
          </a:xfrm>
        </p:grpSpPr>
        <p:sp>
          <p:nvSpPr>
            <p:cNvPr id="7" name="object 7"/>
            <p:cNvSpPr/>
            <p:nvPr/>
          </p:nvSpPr>
          <p:spPr>
            <a:xfrm>
              <a:off x="3208718" y="3968967"/>
              <a:ext cx="5728970" cy="2412365"/>
            </a:xfrm>
            <a:custGeom>
              <a:avLst/>
              <a:gdLst/>
              <a:ahLst/>
              <a:cxnLst/>
              <a:rect l="l" t="t" r="r" b="b"/>
              <a:pathLst>
                <a:path w="5728970" h="2412365">
                  <a:moveTo>
                    <a:pt x="0" y="0"/>
                  </a:moveTo>
                  <a:lnTo>
                    <a:pt x="0" y="2411995"/>
                  </a:lnTo>
                </a:path>
                <a:path w="5728970" h="2412365">
                  <a:moveTo>
                    <a:pt x="2892294" y="0"/>
                  </a:moveTo>
                  <a:lnTo>
                    <a:pt x="2892294" y="2411995"/>
                  </a:lnTo>
                </a:path>
                <a:path w="5728970" h="2412365">
                  <a:moveTo>
                    <a:pt x="5728813" y="0"/>
                  </a:moveTo>
                  <a:lnTo>
                    <a:pt x="5728813" y="2411995"/>
                  </a:lnTo>
                </a:path>
              </a:pathLst>
            </a:custGeom>
            <a:ln w="12699">
              <a:solidFill>
                <a:srgbClr val="E6E6E6"/>
              </a:solidFill>
            </a:ln>
          </p:spPr>
          <p:txBody>
            <a:bodyPr wrap="square" lIns="0" tIns="0" rIns="0" bIns="0" rtlCol="0"/>
            <a:lstStyle/>
            <a:p>
              <a:endParaRPr/>
            </a:p>
          </p:txBody>
        </p:sp>
        <p:sp>
          <p:nvSpPr>
            <p:cNvPr id="8" name="object 8"/>
            <p:cNvSpPr/>
            <p:nvPr/>
          </p:nvSpPr>
          <p:spPr>
            <a:xfrm>
              <a:off x="1362379" y="4144467"/>
              <a:ext cx="9261475" cy="789940"/>
            </a:xfrm>
            <a:custGeom>
              <a:avLst/>
              <a:gdLst/>
              <a:ahLst/>
              <a:cxnLst/>
              <a:rect l="l" t="t" r="r" b="b"/>
              <a:pathLst>
                <a:path w="9261475" h="789939">
                  <a:moveTo>
                    <a:pt x="788441" y="117170"/>
                  </a:moveTo>
                  <a:lnTo>
                    <a:pt x="786130" y="112090"/>
                  </a:lnTo>
                  <a:lnTo>
                    <a:pt x="784199" y="105740"/>
                  </a:lnTo>
                  <a:lnTo>
                    <a:pt x="778814" y="100660"/>
                  </a:lnTo>
                  <a:lnTo>
                    <a:pt x="772261" y="100660"/>
                  </a:lnTo>
                  <a:lnTo>
                    <a:pt x="732586" y="94500"/>
                  </a:lnTo>
                  <a:lnTo>
                    <a:pt x="732586" y="129870"/>
                  </a:lnTo>
                  <a:lnTo>
                    <a:pt x="680212" y="181940"/>
                  </a:lnTo>
                  <a:lnTo>
                    <a:pt x="615111" y="173050"/>
                  </a:lnTo>
                  <a:lnTo>
                    <a:pt x="605866" y="108280"/>
                  </a:lnTo>
                  <a:lnTo>
                    <a:pt x="658253" y="54940"/>
                  </a:lnTo>
                  <a:lnTo>
                    <a:pt x="665568" y="107010"/>
                  </a:lnTo>
                  <a:lnTo>
                    <a:pt x="666724" y="114630"/>
                  </a:lnTo>
                  <a:lnTo>
                    <a:pt x="672884" y="120980"/>
                  </a:lnTo>
                  <a:lnTo>
                    <a:pt x="732586" y="129870"/>
                  </a:lnTo>
                  <a:lnTo>
                    <a:pt x="732586" y="94500"/>
                  </a:lnTo>
                  <a:lnTo>
                    <a:pt x="698690" y="89230"/>
                  </a:lnTo>
                  <a:lnTo>
                    <a:pt x="693674" y="54940"/>
                  </a:lnTo>
                  <a:lnTo>
                    <a:pt x="687908" y="15570"/>
                  </a:lnTo>
                  <a:lnTo>
                    <a:pt x="687133" y="9220"/>
                  </a:lnTo>
                  <a:lnTo>
                    <a:pt x="682523" y="4140"/>
                  </a:lnTo>
                  <a:lnTo>
                    <a:pt x="676351" y="1600"/>
                  </a:lnTo>
                  <a:lnTo>
                    <a:pt x="669810" y="330"/>
                  </a:lnTo>
                  <a:lnTo>
                    <a:pt x="662876" y="1600"/>
                  </a:lnTo>
                  <a:lnTo>
                    <a:pt x="571207" y="93040"/>
                  </a:lnTo>
                  <a:lnTo>
                    <a:pt x="569277" y="98120"/>
                  </a:lnTo>
                  <a:lnTo>
                    <a:pt x="581215" y="181940"/>
                  </a:lnTo>
                  <a:lnTo>
                    <a:pt x="553872" y="208610"/>
                  </a:lnTo>
                  <a:lnTo>
                    <a:pt x="516534" y="179400"/>
                  </a:lnTo>
                  <a:lnTo>
                    <a:pt x="479755" y="159080"/>
                  </a:lnTo>
                  <a:lnTo>
                    <a:pt x="475157" y="156540"/>
                  </a:lnTo>
                  <a:lnTo>
                    <a:pt x="430352" y="138760"/>
                  </a:lnTo>
                  <a:lnTo>
                    <a:pt x="382689" y="128600"/>
                  </a:lnTo>
                  <a:lnTo>
                    <a:pt x="332778" y="124790"/>
                  </a:lnTo>
                  <a:lnTo>
                    <a:pt x="283705" y="127330"/>
                  </a:lnTo>
                  <a:lnTo>
                    <a:pt x="236829" y="138760"/>
                  </a:lnTo>
                  <a:lnTo>
                    <a:pt x="192684" y="155270"/>
                  </a:lnTo>
                  <a:lnTo>
                    <a:pt x="151777" y="178130"/>
                  </a:lnTo>
                  <a:lnTo>
                    <a:pt x="114630" y="206070"/>
                  </a:lnTo>
                  <a:lnTo>
                    <a:pt x="81775" y="239090"/>
                  </a:lnTo>
                  <a:lnTo>
                    <a:pt x="53721" y="275920"/>
                  </a:lnTo>
                  <a:lnTo>
                    <a:pt x="31000" y="316560"/>
                  </a:lnTo>
                  <a:lnTo>
                    <a:pt x="14122" y="361010"/>
                  </a:lnTo>
                  <a:lnTo>
                    <a:pt x="3619" y="408000"/>
                  </a:lnTo>
                  <a:lnTo>
                    <a:pt x="0" y="456260"/>
                  </a:lnTo>
                  <a:lnTo>
                    <a:pt x="3619" y="505790"/>
                  </a:lnTo>
                  <a:lnTo>
                    <a:pt x="14122" y="552780"/>
                  </a:lnTo>
                  <a:lnTo>
                    <a:pt x="31000" y="595960"/>
                  </a:lnTo>
                  <a:lnTo>
                    <a:pt x="53721" y="637870"/>
                  </a:lnTo>
                  <a:lnTo>
                    <a:pt x="81775" y="674700"/>
                  </a:lnTo>
                  <a:lnTo>
                    <a:pt x="114630" y="707720"/>
                  </a:lnTo>
                  <a:lnTo>
                    <a:pt x="151777" y="735660"/>
                  </a:lnTo>
                  <a:lnTo>
                    <a:pt x="192684" y="757250"/>
                  </a:lnTo>
                  <a:lnTo>
                    <a:pt x="236829" y="775030"/>
                  </a:lnTo>
                  <a:lnTo>
                    <a:pt x="283705" y="785190"/>
                  </a:lnTo>
                  <a:lnTo>
                    <a:pt x="332778" y="789000"/>
                  </a:lnTo>
                  <a:lnTo>
                    <a:pt x="381850" y="785190"/>
                  </a:lnTo>
                  <a:lnTo>
                    <a:pt x="428701" y="775030"/>
                  </a:lnTo>
                  <a:lnTo>
                    <a:pt x="472808" y="757250"/>
                  </a:lnTo>
                  <a:lnTo>
                    <a:pt x="513676" y="735660"/>
                  </a:lnTo>
                  <a:lnTo>
                    <a:pt x="550760" y="707720"/>
                  </a:lnTo>
                  <a:lnTo>
                    <a:pt x="583577" y="674700"/>
                  </a:lnTo>
                  <a:lnTo>
                    <a:pt x="611568" y="637870"/>
                  </a:lnTo>
                  <a:lnTo>
                    <a:pt x="634250" y="595960"/>
                  </a:lnTo>
                  <a:lnTo>
                    <a:pt x="651090" y="552780"/>
                  </a:lnTo>
                  <a:lnTo>
                    <a:pt x="661581" y="505790"/>
                  </a:lnTo>
                  <a:lnTo>
                    <a:pt x="665187" y="456260"/>
                  </a:lnTo>
                  <a:lnTo>
                    <a:pt x="661352" y="406730"/>
                  </a:lnTo>
                  <a:lnTo>
                    <a:pt x="650240" y="358470"/>
                  </a:lnTo>
                  <a:lnTo>
                    <a:pt x="632409" y="312750"/>
                  </a:lnTo>
                  <a:lnTo>
                    <a:pt x="630135" y="308775"/>
                  </a:lnTo>
                  <a:lnTo>
                    <a:pt x="630135" y="456260"/>
                  </a:lnTo>
                  <a:lnTo>
                    <a:pt x="626237" y="504520"/>
                  </a:lnTo>
                  <a:lnTo>
                    <a:pt x="614959" y="550240"/>
                  </a:lnTo>
                  <a:lnTo>
                    <a:pt x="596912" y="593420"/>
                  </a:lnTo>
                  <a:lnTo>
                    <a:pt x="572719" y="631520"/>
                  </a:lnTo>
                  <a:lnTo>
                    <a:pt x="542988" y="667080"/>
                  </a:lnTo>
                  <a:lnTo>
                    <a:pt x="508330" y="696290"/>
                  </a:lnTo>
                  <a:lnTo>
                    <a:pt x="469366" y="720420"/>
                  </a:lnTo>
                  <a:lnTo>
                    <a:pt x="426720" y="738200"/>
                  </a:lnTo>
                  <a:lnTo>
                    <a:pt x="380987" y="749630"/>
                  </a:lnTo>
                  <a:lnTo>
                    <a:pt x="332778" y="753440"/>
                  </a:lnTo>
                  <a:lnTo>
                    <a:pt x="284568" y="749630"/>
                  </a:lnTo>
                  <a:lnTo>
                    <a:pt x="238810" y="738200"/>
                  </a:lnTo>
                  <a:lnTo>
                    <a:pt x="196113" y="720420"/>
                  </a:lnTo>
                  <a:lnTo>
                    <a:pt x="157099" y="696290"/>
                  </a:lnTo>
                  <a:lnTo>
                    <a:pt x="122389" y="667080"/>
                  </a:lnTo>
                  <a:lnTo>
                    <a:pt x="92595" y="631520"/>
                  </a:lnTo>
                  <a:lnTo>
                    <a:pt x="68351" y="593420"/>
                  </a:lnTo>
                  <a:lnTo>
                    <a:pt x="50266" y="550240"/>
                  </a:lnTo>
                  <a:lnTo>
                    <a:pt x="38950" y="504520"/>
                  </a:lnTo>
                  <a:lnTo>
                    <a:pt x="35052" y="456260"/>
                  </a:lnTo>
                  <a:lnTo>
                    <a:pt x="38950" y="408000"/>
                  </a:lnTo>
                  <a:lnTo>
                    <a:pt x="50266" y="362280"/>
                  </a:lnTo>
                  <a:lnTo>
                    <a:pt x="68351" y="320370"/>
                  </a:lnTo>
                  <a:lnTo>
                    <a:pt x="92595" y="281000"/>
                  </a:lnTo>
                  <a:lnTo>
                    <a:pt x="122389" y="246710"/>
                  </a:lnTo>
                  <a:lnTo>
                    <a:pt x="157099" y="216230"/>
                  </a:lnTo>
                  <a:lnTo>
                    <a:pt x="196113" y="192100"/>
                  </a:lnTo>
                  <a:lnTo>
                    <a:pt x="238810" y="174320"/>
                  </a:lnTo>
                  <a:lnTo>
                    <a:pt x="284568" y="162890"/>
                  </a:lnTo>
                  <a:lnTo>
                    <a:pt x="332778" y="159080"/>
                  </a:lnTo>
                  <a:lnTo>
                    <a:pt x="387794" y="164160"/>
                  </a:lnTo>
                  <a:lnTo>
                    <a:pt x="439521" y="179400"/>
                  </a:lnTo>
                  <a:lnTo>
                    <a:pt x="486994" y="202260"/>
                  </a:lnTo>
                  <a:lnTo>
                    <a:pt x="529221" y="234010"/>
                  </a:lnTo>
                  <a:lnTo>
                    <a:pt x="498411" y="264490"/>
                  </a:lnTo>
                  <a:lnTo>
                    <a:pt x="462559" y="239090"/>
                  </a:lnTo>
                  <a:lnTo>
                    <a:pt x="459892" y="237820"/>
                  </a:lnTo>
                  <a:lnTo>
                    <a:pt x="422529" y="220040"/>
                  </a:lnTo>
                  <a:lnTo>
                    <a:pt x="379031" y="207340"/>
                  </a:lnTo>
                  <a:lnTo>
                    <a:pt x="332778" y="203530"/>
                  </a:lnTo>
                  <a:lnTo>
                    <a:pt x="287159" y="207340"/>
                  </a:lnTo>
                  <a:lnTo>
                    <a:pt x="244208" y="218770"/>
                  </a:lnTo>
                  <a:lnTo>
                    <a:pt x="204660" y="237820"/>
                  </a:lnTo>
                  <a:lnTo>
                    <a:pt x="169240" y="263220"/>
                  </a:lnTo>
                  <a:lnTo>
                    <a:pt x="138645" y="293700"/>
                  </a:lnTo>
                  <a:lnTo>
                    <a:pt x="113614" y="329260"/>
                  </a:lnTo>
                  <a:lnTo>
                    <a:pt x="94830" y="368630"/>
                  </a:lnTo>
                  <a:lnTo>
                    <a:pt x="83045" y="410540"/>
                  </a:lnTo>
                  <a:lnTo>
                    <a:pt x="78955" y="456260"/>
                  </a:lnTo>
                  <a:lnTo>
                    <a:pt x="83045" y="501980"/>
                  </a:lnTo>
                  <a:lnTo>
                    <a:pt x="94830" y="545160"/>
                  </a:lnTo>
                  <a:lnTo>
                    <a:pt x="113614" y="584530"/>
                  </a:lnTo>
                  <a:lnTo>
                    <a:pt x="138645" y="620090"/>
                  </a:lnTo>
                  <a:lnTo>
                    <a:pt x="169240" y="650570"/>
                  </a:lnTo>
                  <a:lnTo>
                    <a:pt x="204660" y="675970"/>
                  </a:lnTo>
                  <a:lnTo>
                    <a:pt x="244208" y="693750"/>
                  </a:lnTo>
                  <a:lnTo>
                    <a:pt x="287159" y="706450"/>
                  </a:lnTo>
                  <a:lnTo>
                    <a:pt x="332778" y="710260"/>
                  </a:lnTo>
                  <a:lnTo>
                    <a:pt x="378294" y="706450"/>
                  </a:lnTo>
                  <a:lnTo>
                    <a:pt x="421157" y="693750"/>
                  </a:lnTo>
                  <a:lnTo>
                    <a:pt x="460629" y="675970"/>
                  </a:lnTo>
                  <a:lnTo>
                    <a:pt x="462394" y="674700"/>
                  </a:lnTo>
                  <a:lnTo>
                    <a:pt x="496011" y="650570"/>
                  </a:lnTo>
                  <a:lnTo>
                    <a:pt x="526567" y="620090"/>
                  </a:lnTo>
                  <a:lnTo>
                    <a:pt x="551586" y="584530"/>
                  </a:lnTo>
                  <a:lnTo>
                    <a:pt x="570357" y="545160"/>
                  </a:lnTo>
                  <a:lnTo>
                    <a:pt x="582142" y="501980"/>
                  </a:lnTo>
                  <a:lnTo>
                    <a:pt x="586219" y="456260"/>
                  </a:lnTo>
                  <a:lnTo>
                    <a:pt x="581875" y="409270"/>
                  </a:lnTo>
                  <a:lnTo>
                    <a:pt x="569379" y="366090"/>
                  </a:lnTo>
                  <a:lnTo>
                    <a:pt x="551561" y="329666"/>
                  </a:lnTo>
                  <a:lnTo>
                    <a:pt x="551561" y="456260"/>
                  </a:lnTo>
                  <a:lnTo>
                    <a:pt x="545769" y="507060"/>
                  </a:lnTo>
                  <a:lnTo>
                    <a:pt x="529272" y="552780"/>
                  </a:lnTo>
                  <a:lnTo>
                    <a:pt x="503415" y="593420"/>
                  </a:lnTo>
                  <a:lnTo>
                    <a:pt x="469506" y="627710"/>
                  </a:lnTo>
                  <a:lnTo>
                    <a:pt x="428879" y="653110"/>
                  </a:lnTo>
                  <a:lnTo>
                    <a:pt x="382866" y="669620"/>
                  </a:lnTo>
                  <a:lnTo>
                    <a:pt x="332778" y="674700"/>
                  </a:lnTo>
                  <a:lnTo>
                    <a:pt x="282587" y="669620"/>
                  </a:lnTo>
                  <a:lnTo>
                    <a:pt x="236524" y="653110"/>
                  </a:lnTo>
                  <a:lnTo>
                    <a:pt x="195897" y="627710"/>
                  </a:lnTo>
                  <a:lnTo>
                    <a:pt x="162039" y="593420"/>
                  </a:lnTo>
                  <a:lnTo>
                    <a:pt x="136220" y="552780"/>
                  </a:lnTo>
                  <a:lnTo>
                    <a:pt x="119786" y="507060"/>
                  </a:lnTo>
                  <a:lnTo>
                    <a:pt x="114007" y="456260"/>
                  </a:lnTo>
                  <a:lnTo>
                    <a:pt x="119786" y="406730"/>
                  </a:lnTo>
                  <a:lnTo>
                    <a:pt x="136220" y="361010"/>
                  </a:lnTo>
                  <a:lnTo>
                    <a:pt x="162039" y="320370"/>
                  </a:lnTo>
                  <a:lnTo>
                    <a:pt x="195897" y="286080"/>
                  </a:lnTo>
                  <a:lnTo>
                    <a:pt x="236524" y="260680"/>
                  </a:lnTo>
                  <a:lnTo>
                    <a:pt x="282587" y="244170"/>
                  </a:lnTo>
                  <a:lnTo>
                    <a:pt x="332778" y="237820"/>
                  </a:lnTo>
                  <a:lnTo>
                    <a:pt x="371970" y="241630"/>
                  </a:lnTo>
                  <a:lnTo>
                    <a:pt x="408851" y="251790"/>
                  </a:lnTo>
                  <a:lnTo>
                    <a:pt x="473367" y="289890"/>
                  </a:lnTo>
                  <a:lnTo>
                    <a:pt x="442556" y="320370"/>
                  </a:lnTo>
                  <a:lnTo>
                    <a:pt x="418528" y="303860"/>
                  </a:lnTo>
                  <a:lnTo>
                    <a:pt x="391858" y="292430"/>
                  </a:lnTo>
                  <a:lnTo>
                    <a:pt x="363093" y="284810"/>
                  </a:lnTo>
                  <a:lnTo>
                    <a:pt x="332778" y="282270"/>
                  </a:lnTo>
                  <a:lnTo>
                    <a:pt x="286232" y="287350"/>
                  </a:lnTo>
                  <a:lnTo>
                    <a:pt x="244386" y="305130"/>
                  </a:lnTo>
                  <a:lnTo>
                    <a:pt x="208902" y="333070"/>
                  </a:lnTo>
                  <a:lnTo>
                    <a:pt x="181483" y="368630"/>
                  </a:lnTo>
                  <a:lnTo>
                    <a:pt x="163804" y="410540"/>
                  </a:lnTo>
                  <a:lnTo>
                    <a:pt x="157530" y="456260"/>
                  </a:lnTo>
                  <a:lnTo>
                    <a:pt x="163804" y="503250"/>
                  </a:lnTo>
                  <a:lnTo>
                    <a:pt x="181483" y="545160"/>
                  </a:lnTo>
                  <a:lnTo>
                    <a:pt x="208902" y="580720"/>
                  </a:lnTo>
                  <a:lnTo>
                    <a:pt x="244386" y="607390"/>
                  </a:lnTo>
                  <a:lnTo>
                    <a:pt x="286232" y="625170"/>
                  </a:lnTo>
                  <a:lnTo>
                    <a:pt x="332778" y="631520"/>
                  </a:lnTo>
                  <a:lnTo>
                    <a:pt x="379171" y="625170"/>
                  </a:lnTo>
                  <a:lnTo>
                    <a:pt x="420916" y="607390"/>
                  </a:lnTo>
                  <a:lnTo>
                    <a:pt x="456323" y="580720"/>
                  </a:lnTo>
                  <a:lnTo>
                    <a:pt x="483717" y="545160"/>
                  </a:lnTo>
                  <a:lnTo>
                    <a:pt x="501383" y="503250"/>
                  </a:lnTo>
                  <a:lnTo>
                    <a:pt x="507644" y="456260"/>
                  </a:lnTo>
                  <a:lnTo>
                    <a:pt x="504901" y="425780"/>
                  </a:lnTo>
                  <a:lnTo>
                    <a:pt x="496963" y="396570"/>
                  </a:lnTo>
                  <a:lnTo>
                    <a:pt x="484251" y="369900"/>
                  </a:lnTo>
                  <a:lnTo>
                    <a:pt x="472605" y="353415"/>
                  </a:lnTo>
                  <a:lnTo>
                    <a:pt x="472605" y="456260"/>
                  </a:lnTo>
                  <a:lnTo>
                    <a:pt x="465455" y="500710"/>
                  </a:lnTo>
                  <a:lnTo>
                    <a:pt x="445566" y="538810"/>
                  </a:lnTo>
                  <a:lnTo>
                    <a:pt x="415277" y="569290"/>
                  </a:lnTo>
                  <a:lnTo>
                    <a:pt x="376910" y="589610"/>
                  </a:lnTo>
                  <a:lnTo>
                    <a:pt x="332778" y="595960"/>
                  </a:lnTo>
                  <a:lnTo>
                    <a:pt x="288467" y="589610"/>
                  </a:lnTo>
                  <a:lnTo>
                    <a:pt x="249986" y="569290"/>
                  </a:lnTo>
                  <a:lnTo>
                    <a:pt x="219633" y="538810"/>
                  </a:lnTo>
                  <a:lnTo>
                    <a:pt x="199732" y="500710"/>
                  </a:lnTo>
                  <a:lnTo>
                    <a:pt x="192582" y="456260"/>
                  </a:lnTo>
                  <a:lnTo>
                    <a:pt x="199732" y="413080"/>
                  </a:lnTo>
                  <a:lnTo>
                    <a:pt x="219633" y="373710"/>
                  </a:lnTo>
                  <a:lnTo>
                    <a:pt x="249986" y="343230"/>
                  </a:lnTo>
                  <a:lnTo>
                    <a:pt x="288467" y="324180"/>
                  </a:lnTo>
                  <a:lnTo>
                    <a:pt x="332778" y="316560"/>
                  </a:lnTo>
                  <a:lnTo>
                    <a:pt x="356044" y="319100"/>
                  </a:lnTo>
                  <a:lnTo>
                    <a:pt x="378180" y="324180"/>
                  </a:lnTo>
                  <a:lnTo>
                    <a:pt x="398805" y="333070"/>
                  </a:lnTo>
                  <a:lnTo>
                    <a:pt x="417525" y="345770"/>
                  </a:lnTo>
                  <a:lnTo>
                    <a:pt x="394030" y="368452"/>
                  </a:lnTo>
                  <a:lnTo>
                    <a:pt x="394030" y="456260"/>
                  </a:lnTo>
                  <a:lnTo>
                    <a:pt x="389166" y="480390"/>
                  </a:lnTo>
                  <a:lnTo>
                    <a:pt x="375970" y="499440"/>
                  </a:lnTo>
                  <a:lnTo>
                    <a:pt x="356489" y="513410"/>
                  </a:lnTo>
                  <a:lnTo>
                    <a:pt x="332778" y="518490"/>
                  </a:lnTo>
                  <a:lnTo>
                    <a:pt x="308914" y="513410"/>
                  </a:lnTo>
                  <a:lnTo>
                    <a:pt x="289458" y="499440"/>
                  </a:lnTo>
                  <a:lnTo>
                    <a:pt x="276352" y="480390"/>
                  </a:lnTo>
                  <a:lnTo>
                    <a:pt x="271538" y="456260"/>
                  </a:lnTo>
                  <a:lnTo>
                    <a:pt x="276352" y="433400"/>
                  </a:lnTo>
                  <a:lnTo>
                    <a:pt x="289458" y="413080"/>
                  </a:lnTo>
                  <a:lnTo>
                    <a:pt x="308914" y="400380"/>
                  </a:lnTo>
                  <a:lnTo>
                    <a:pt x="332778" y="395300"/>
                  </a:lnTo>
                  <a:lnTo>
                    <a:pt x="347230" y="397840"/>
                  </a:lnTo>
                  <a:lnTo>
                    <a:pt x="354012" y="399110"/>
                  </a:lnTo>
                  <a:lnTo>
                    <a:pt x="360514" y="401650"/>
                  </a:lnTo>
                  <a:lnTo>
                    <a:pt x="323926" y="438480"/>
                  </a:lnTo>
                  <a:lnTo>
                    <a:pt x="320027" y="444830"/>
                  </a:lnTo>
                  <a:lnTo>
                    <a:pt x="318731" y="451180"/>
                  </a:lnTo>
                  <a:lnTo>
                    <a:pt x="320027" y="457530"/>
                  </a:lnTo>
                  <a:lnTo>
                    <a:pt x="323926" y="463880"/>
                  </a:lnTo>
                  <a:lnTo>
                    <a:pt x="327012" y="467690"/>
                  </a:lnTo>
                  <a:lnTo>
                    <a:pt x="331622" y="468960"/>
                  </a:lnTo>
                  <a:lnTo>
                    <a:pt x="340487" y="468960"/>
                  </a:lnTo>
                  <a:lnTo>
                    <a:pt x="345109" y="467690"/>
                  </a:lnTo>
                  <a:lnTo>
                    <a:pt x="385940" y="425780"/>
                  </a:lnTo>
                  <a:lnTo>
                    <a:pt x="389318" y="433400"/>
                  </a:lnTo>
                  <a:lnTo>
                    <a:pt x="391858" y="441020"/>
                  </a:lnTo>
                  <a:lnTo>
                    <a:pt x="393471" y="448640"/>
                  </a:lnTo>
                  <a:lnTo>
                    <a:pt x="394030" y="456260"/>
                  </a:lnTo>
                  <a:lnTo>
                    <a:pt x="394030" y="368452"/>
                  </a:lnTo>
                  <a:lnTo>
                    <a:pt x="385940" y="376250"/>
                  </a:lnTo>
                  <a:lnTo>
                    <a:pt x="374053" y="369900"/>
                  </a:lnTo>
                  <a:lnTo>
                    <a:pt x="361099" y="364820"/>
                  </a:lnTo>
                  <a:lnTo>
                    <a:pt x="347268" y="361010"/>
                  </a:lnTo>
                  <a:lnTo>
                    <a:pt x="332778" y="361010"/>
                  </a:lnTo>
                  <a:lnTo>
                    <a:pt x="295313" y="368630"/>
                  </a:lnTo>
                  <a:lnTo>
                    <a:pt x="264706" y="388950"/>
                  </a:lnTo>
                  <a:lnTo>
                    <a:pt x="244068" y="419430"/>
                  </a:lnTo>
                  <a:lnTo>
                    <a:pt x="236499" y="456260"/>
                  </a:lnTo>
                  <a:lnTo>
                    <a:pt x="244068" y="494360"/>
                  </a:lnTo>
                  <a:lnTo>
                    <a:pt x="264706" y="524840"/>
                  </a:lnTo>
                  <a:lnTo>
                    <a:pt x="295313" y="545160"/>
                  </a:lnTo>
                  <a:lnTo>
                    <a:pt x="332778" y="552780"/>
                  </a:lnTo>
                  <a:lnTo>
                    <a:pt x="370090" y="545160"/>
                  </a:lnTo>
                  <a:lnTo>
                    <a:pt x="400723" y="524840"/>
                  </a:lnTo>
                  <a:lnTo>
                    <a:pt x="405041" y="518490"/>
                  </a:lnTo>
                  <a:lnTo>
                    <a:pt x="421449" y="494360"/>
                  </a:lnTo>
                  <a:lnTo>
                    <a:pt x="429082" y="456260"/>
                  </a:lnTo>
                  <a:lnTo>
                    <a:pt x="427824" y="441020"/>
                  </a:lnTo>
                  <a:lnTo>
                    <a:pt x="424256" y="427050"/>
                  </a:lnTo>
                  <a:lnTo>
                    <a:pt x="423748" y="425780"/>
                  </a:lnTo>
                  <a:lnTo>
                    <a:pt x="418680" y="413080"/>
                  </a:lnTo>
                  <a:lnTo>
                    <a:pt x="411353" y="400380"/>
                  </a:lnTo>
                  <a:lnTo>
                    <a:pt x="416560" y="395300"/>
                  </a:lnTo>
                  <a:lnTo>
                    <a:pt x="436054" y="376250"/>
                  </a:lnTo>
                  <a:lnTo>
                    <a:pt x="464654" y="410540"/>
                  </a:lnTo>
                  <a:lnTo>
                    <a:pt x="472605" y="456260"/>
                  </a:lnTo>
                  <a:lnTo>
                    <a:pt x="472605" y="353415"/>
                  </a:lnTo>
                  <a:lnTo>
                    <a:pt x="467207" y="345770"/>
                  </a:lnTo>
                  <a:lnTo>
                    <a:pt x="492163" y="320370"/>
                  </a:lnTo>
                  <a:lnTo>
                    <a:pt x="498411" y="314020"/>
                  </a:lnTo>
                  <a:lnTo>
                    <a:pt x="520687" y="344500"/>
                  </a:lnTo>
                  <a:lnTo>
                    <a:pt x="537400" y="378790"/>
                  </a:lnTo>
                  <a:lnTo>
                    <a:pt x="547916" y="416890"/>
                  </a:lnTo>
                  <a:lnTo>
                    <a:pt x="551561" y="456260"/>
                  </a:lnTo>
                  <a:lnTo>
                    <a:pt x="551561" y="329666"/>
                  </a:lnTo>
                  <a:lnTo>
                    <a:pt x="549503" y="325450"/>
                  </a:lnTo>
                  <a:lnTo>
                    <a:pt x="541007" y="314020"/>
                  </a:lnTo>
                  <a:lnTo>
                    <a:pt x="523062" y="289890"/>
                  </a:lnTo>
                  <a:lnTo>
                    <a:pt x="548017" y="264490"/>
                  </a:lnTo>
                  <a:lnTo>
                    <a:pt x="585939" y="301320"/>
                  </a:lnTo>
                  <a:lnTo>
                    <a:pt x="609815" y="348310"/>
                  </a:lnTo>
                  <a:lnTo>
                    <a:pt x="624890" y="400380"/>
                  </a:lnTo>
                  <a:lnTo>
                    <a:pt x="630135" y="456260"/>
                  </a:lnTo>
                  <a:lnTo>
                    <a:pt x="630135" y="308775"/>
                  </a:lnTo>
                  <a:lnTo>
                    <a:pt x="608444" y="270840"/>
                  </a:lnTo>
                  <a:lnTo>
                    <a:pt x="598258" y="258140"/>
                  </a:lnTo>
                  <a:lnTo>
                    <a:pt x="578904" y="234010"/>
                  </a:lnTo>
                  <a:lnTo>
                    <a:pt x="603415" y="208610"/>
                  </a:lnTo>
                  <a:lnTo>
                    <a:pt x="605866" y="206070"/>
                  </a:lnTo>
                  <a:lnTo>
                    <a:pt x="683679" y="217500"/>
                  </a:lnTo>
                  <a:lnTo>
                    <a:pt x="690994" y="217500"/>
                  </a:lnTo>
                  <a:lnTo>
                    <a:pt x="695236" y="216230"/>
                  </a:lnTo>
                  <a:lnTo>
                    <a:pt x="705421" y="206070"/>
                  </a:lnTo>
                  <a:lnTo>
                    <a:pt x="729602" y="181940"/>
                  </a:lnTo>
                  <a:lnTo>
                    <a:pt x="786904" y="124790"/>
                  </a:lnTo>
                  <a:lnTo>
                    <a:pt x="788441" y="117170"/>
                  </a:lnTo>
                  <a:close/>
                </a:path>
                <a:path w="9261475" h="789939">
                  <a:moveTo>
                    <a:pt x="3672230" y="666432"/>
                  </a:moveTo>
                  <a:lnTo>
                    <a:pt x="3670795" y="659117"/>
                  </a:lnTo>
                  <a:lnTo>
                    <a:pt x="3666845" y="653542"/>
                  </a:lnTo>
                  <a:lnTo>
                    <a:pt x="3660864" y="649986"/>
                  </a:lnTo>
                  <a:lnTo>
                    <a:pt x="3653358" y="648728"/>
                  </a:lnTo>
                  <a:lnTo>
                    <a:pt x="3632200" y="648728"/>
                  </a:lnTo>
                  <a:lnTo>
                    <a:pt x="3632200" y="688759"/>
                  </a:lnTo>
                  <a:lnTo>
                    <a:pt x="3632200" y="748753"/>
                  </a:lnTo>
                  <a:lnTo>
                    <a:pt x="2940799" y="748753"/>
                  </a:lnTo>
                  <a:lnTo>
                    <a:pt x="2940799" y="688759"/>
                  </a:lnTo>
                  <a:lnTo>
                    <a:pt x="3632200" y="688759"/>
                  </a:lnTo>
                  <a:lnTo>
                    <a:pt x="3632200" y="648728"/>
                  </a:lnTo>
                  <a:lnTo>
                    <a:pt x="3592157" y="648728"/>
                  </a:lnTo>
                  <a:lnTo>
                    <a:pt x="3592157" y="238277"/>
                  </a:lnTo>
                  <a:lnTo>
                    <a:pt x="3646055" y="238277"/>
                  </a:lnTo>
                  <a:lnTo>
                    <a:pt x="3652977" y="233286"/>
                  </a:lnTo>
                  <a:lnTo>
                    <a:pt x="3656050" y="226352"/>
                  </a:lnTo>
                  <a:lnTo>
                    <a:pt x="3659530" y="219049"/>
                  </a:lnTo>
                  <a:lnTo>
                    <a:pt x="3658755" y="210578"/>
                  </a:lnTo>
                  <a:lnTo>
                    <a:pt x="3653752" y="204800"/>
                  </a:lnTo>
                  <a:lnTo>
                    <a:pt x="3596005" y="134086"/>
                  </a:lnTo>
                  <a:lnTo>
                    <a:pt x="3596005" y="198285"/>
                  </a:lnTo>
                  <a:lnTo>
                    <a:pt x="3572903" y="198285"/>
                  </a:lnTo>
                  <a:lnTo>
                    <a:pt x="3565118" y="199656"/>
                  </a:lnTo>
                  <a:lnTo>
                    <a:pt x="3558476" y="203517"/>
                  </a:lnTo>
                  <a:lnTo>
                    <a:pt x="3553866" y="209473"/>
                  </a:lnTo>
                  <a:lnTo>
                    <a:pt x="3552126" y="217131"/>
                  </a:lnTo>
                  <a:lnTo>
                    <a:pt x="3552126" y="648728"/>
                  </a:lnTo>
                  <a:lnTo>
                    <a:pt x="3401606" y="648728"/>
                  </a:lnTo>
                  <a:lnTo>
                    <a:pt x="3401606" y="336384"/>
                  </a:lnTo>
                  <a:lnTo>
                    <a:pt x="3401606" y="217131"/>
                  </a:lnTo>
                  <a:lnTo>
                    <a:pt x="3400221" y="209473"/>
                  </a:lnTo>
                  <a:lnTo>
                    <a:pt x="3396361" y="203517"/>
                  </a:lnTo>
                  <a:lnTo>
                    <a:pt x="3390404" y="199656"/>
                  </a:lnTo>
                  <a:lnTo>
                    <a:pt x="3382759" y="198285"/>
                  </a:lnTo>
                  <a:lnTo>
                    <a:pt x="3359658" y="198285"/>
                  </a:lnTo>
                  <a:lnTo>
                    <a:pt x="3477831" y="53632"/>
                  </a:lnTo>
                  <a:lnTo>
                    <a:pt x="3596005" y="198285"/>
                  </a:lnTo>
                  <a:lnTo>
                    <a:pt x="3596005" y="134086"/>
                  </a:lnTo>
                  <a:lnTo>
                    <a:pt x="3530308" y="53632"/>
                  </a:lnTo>
                  <a:lnTo>
                    <a:pt x="3493224" y="8229"/>
                  </a:lnTo>
                  <a:lnTo>
                    <a:pt x="3489756" y="3632"/>
                  </a:lnTo>
                  <a:lnTo>
                    <a:pt x="3483978" y="927"/>
                  </a:lnTo>
                  <a:lnTo>
                    <a:pt x="3471684" y="927"/>
                  </a:lnTo>
                  <a:lnTo>
                    <a:pt x="3301898" y="204431"/>
                  </a:lnTo>
                  <a:lnTo>
                    <a:pt x="3296132" y="219049"/>
                  </a:lnTo>
                  <a:lnTo>
                    <a:pt x="3299599" y="226352"/>
                  </a:lnTo>
                  <a:lnTo>
                    <a:pt x="3302685" y="233286"/>
                  </a:lnTo>
                  <a:lnTo>
                    <a:pt x="3309975" y="238277"/>
                  </a:lnTo>
                  <a:lnTo>
                    <a:pt x="3361575" y="238277"/>
                  </a:lnTo>
                  <a:lnTo>
                    <a:pt x="3361575" y="296354"/>
                  </a:lnTo>
                  <a:lnTo>
                    <a:pt x="3361575" y="336384"/>
                  </a:lnTo>
                  <a:lnTo>
                    <a:pt x="3361575" y="648728"/>
                  </a:lnTo>
                  <a:lnTo>
                    <a:pt x="3211423" y="648728"/>
                  </a:lnTo>
                  <a:lnTo>
                    <a:pt x="3211423" y="436384"/>
                  </a:lnTo>
                  <a:lnTo>
                    <a:pt x="3211423" y="336384"/>
                  </a:lnTo>
                  <a:lnTo>
                    <a:pt x="3361575" y="336384"/>
                  </a:lnTo>
                  <a:lnTo>
                    <a:pt x="3361575" y="296354"/>
                  </a:lnTo>
                  <a:lnTo>
                    <a:pt x="3192183" y="296354"/>
                  </a:lnTo>
                  <a:lnTo>
                    <a:pt x="3184385" y="297611"/>
                  </a:lnTo>
                  <a:lnTo>
                    <a:pt x="3177756" y="301167"/>
                  </a:lnTo>
                  <a:lnTo>
                    <a:pt x="3173133" y="306743"/>
                  </a:lnTo>
                  <a:lnTo>
                    <a:pt x="3171406" y="314058"/>
                  </a:lnTo>
                  <a:lnTo>
                    <a:pt x="3171406" y="396379"/>
                  </a:lnTo>
                  <a:lnTo>
                    <a:pt x="3171406" y="436384"/>
                  </a:lnTo>
                  <a:lnTo>
                    <a:pt x="3171406" y="648728"/>
                  </a:lnTo>
                  <a:lnTo>
                    <a:pt x="3020885" y="648728"/>
                  </a:lnTo>
                  <a:lnTo>
                    <a:pt x="3020885" y="436384"/>
                  </a:lnTo>
                  <a:lnTo>
                    <a:pt x="3171406" y="436384"/>
                  </a:lnTo>
                  <a:lnTo>
                    <a:pt x="3171406" y="396379"/>
                  </a:lnTo>
                  <a:lnTo>
                    <a:pt x="3002026" y="396379"/>
                  </a:lnTo>
                  <a:lnTo>
                    <a:pt x="2994012" y="397637"/>
                  </a:lnTo>
                  <a:lnTo>
                    <a:pt x="2987256" y="401231"/>
                  </a:lnTo>
                  <a:lnTo>
                    <a:pt x="2982595" y="406933"/>
                  </a:lnTo>
                  <a:lnTo>
                    <a:pt x="2980855" y="414451"/>
                  </a:lnTo>
                  <a:lnTo>
                    <a:pt x="2980855" y="648728"/>
                  </a:lnTo>
                  <a:lnTo>
                    <a:pt x="2921952" y="648728"/>
                  </a:lnTo>
                  <a:lnTo>
                    <a:pt x="2913926" y="649986"/>
                  </a:lnTo>
                  <a:lnTo>
                    <a:pt x="2907182" y="653542"/>
                  </a:lnTo>
                  <a:lnTo>
                    <a:pt x="2902521" y="659117"/>
                  </a:lnTo>
                  <a:lnTo>
                    <a:pt x="2900781" y="666432"/>
                  </a:lnTo>
                  <a:lnTo>
                    <a:pt x="2900781" y="766826"/>
                  </a:lnTo>
                  <a:lnTo>
                    <a:pt x="2902521" y="774801"/>
                  </a:lnTo>
                  <a:lnTo>
                    <a:pt x="2907182" y="781837"/>
                  </a:lnTo>
                  <a:lnTo>
                    <a:pt x="2913926" y="786841"/>
                  </a:lnTo>
                  <a:lnTo>
                    <a:pt x="2921952" y="788758"/>
                  </a:lnTo>
                  <a:lnTo>
                    <a:pt x="3653358" y="788758"/>
                  </a:lnTo>
                  <a:lnTo>
                    <a:pt x="3660864" y="786841"/>
                  </a:lnTo>
                  <a:lnTo>
                    <a:pt x="3666845" y="781837"/>
                  </a:lnTo>
                  <a:lnTo>
                    <a:pt x="3670795" y="774801"/>
                  </a:lnTo>
                  <a:lnTo>
                    <a:pt x="3672230" y="766826"/>
                  </a:lnTo>
                  <a:lnTo>
                    <a:pt x="3672230" y="748753"/>
                  </a:lnTo>
                  <a:lnTo>
                    <a:pt x="3672230" y="688759"/>
                  </a:lnTo>
                  <a:lnTo>
                    <a:pt x="3672230" y="666432"/>
                  </a:lnTo>
                  <a:close/>
                </a:path>
                <a:path w="9261475" h="789939">
                  <a:moveTo>
                    <a:pt x="6517462" y="301828"/>
                  </a:moveTo>
                  <a:lnTo>
                    <a:pt x="6516230" y="295478"/>
                  </a:lnTo>
                  <a:lnTo>
                    <a:pt x="6512547" y="289128"/>
                  </a:lnTo>
                  <a:lnTo>
                    <a:pt x="6475552" y="252361"/>
                  </a:lnTo>
                  <a:lnTo>
                    <a:pt x="6475552" y="301828"/>
                  </a:lnTo>
                  <a:lnTo>
                    <a:pt x="6447053" y="329768"/>
                  </a:lnTo>
                  <a:lnTo>
                    <a:pt x="6404673" y="287464"/>
                  </a:lnTo>
                  <a:lnTo>
                    <a:pt x="6404673" y="336118"/>
                  </a:lnTo>
                  <a:lnTo>
                    <a:pt x="6378854" y="361518"/>
                  </a:lnTo>
                  <a:lnTo>
                    <a:pt x="6370625" y="371678"/>
                  </a:lnTo>
                  <a:lnTo>
                    <a:pt x="6363348" y="381838"/>
                  </a:lnTo>
                  <a:lnTo>
                    <a:pt x="6357074" y="391998"/>
                  </a:lnTo>
                  <a:lnTo>
                    <a:pt x="6351905" y="403428"/>
                  </a:lnTo>
                  <a:lnTo>
                    <a:pt x="6350724" y="405968"/>
                  </a:lnTo>
                  <a:lnTo>
                    <a:pt x="6328003" y="438988"/>
                  </a:lnTo>
                  <a:lnTo>
                    <a:pt x="6301308" y="465912"/>
                  </a:lnTo>
                  <a:lnTo>
                    <a:pt x="6301308" y="532968"/>
                  </a:lnTo>
                  <a:lnTo>
                    <a:pt x="6300089" y="539318"/>
                  </a:lnTo>
                  <a:lnTo>
                    <a:pt x="6296393" y="544398"/>
                  </a:lnTo>
                  <a:lnTo>
                    <a:pt x="6296393" y="545668"/>
                  </a:lnTo>
                  <a:lnTo>
                    <a:pt x="6290945" y="548208"/>
                  </a:lnTo>
                  <a:lnTo>
                    <a:pt x="6284849" y="549478"/>
                  </a:lnTo>
                  <a:lnTo>
                    <a:pt x="6278753" y="548208"/>
                  </a:lnTo>
                  <a:lnTo>
                    <a:pt x="6273304" y="544398"/>
                  </a:lnTo>
                  <a:lnTo>
                    <a:pt x="6171603" y="444068"/>
                  </a:lnTo>
                  <a:lnTo>
                    <a:pt x="6165951" y="440258"/>
                  </a:lnTo>
                  <a:lnTo>
                    <a:pt x="6159411" y="438988"/>
                  </a:lnTo>
                  <a:lnTo>
                    <a:pt x="6152794" y="440258"/>
                  </a:lnTo>
                  <a:lnTo>
                    <a:pt x="6146927" y="444068"/>
                  </a:lnTo>
                  <a:lnTo>
                    <a:pt x="6143244" y="450418"/>
                  </a:lnTo>
                  <a:lnTo>
                    <a:pt x="6142012" y="456768"/>
                  </a:lnTo>
                  <a:lnTo>
                    <a:pt x="6143244" y="463118"/>
                  </a:lnTo>
                  <a:lnTo>
                    <a:pt x="6146927" y="468198"/>
                  </a:lnTo>
                  <a:lnTo>
                    <a:pt x="6273673" y="595198"/>
                  </a:lnTo>
                  <a:lnTo>
                    <a:pt x="6278296" y="601548"/>
                  </a:lnTo>
                  <a:lnTo>
                    <a:pt x="6277927" y="610438"/>
                  </a:lnTo>
                  <a:lnTo>
                    <a:pt x="6272149" y="616788"/>
                  </a:lnTo>
                  <a:lnTo>
                    <a:pt x="6266688" y="619328"/>
                  </a:lnTo>
                  <a:lnTo>
                    <a:pt x="6260592" y="620598"/>
                  </a:lnTo>
                  <a:lnTo>
                    <a:pt x="6254483" y="619328"/>
                  </a:lnTo>
                  <a:lnTo>
                    <a:pt x="6249022" y="616788"/>
                  </a:lnTo>
                  <a:lnTo>
                    <a:pt x="6114580" y="482168"/>
                  </a:lnTo>
                  <a:lnTo>
                    <a:pt x="6108712" y="478358"/>
                  </a:lnTo>
                  <a:lnTo>
                    <a:pt x="6102096" y="477088"/>
                  </a:lnTo>
                  <a:lnTo>
                    <a:pt x="6095555" y="478358"/>
                  </a:lnTo>
                  <a:lnTo>
                    <a:pt x="6089929" y="482168"/>
                  </a:lnTo>
                  <a:lnTo>
                    <a:pt x="6086018" y="488518"/>
                  </a:lnTo>
                  <a:lnTo>
                    <a:pt x="6084709" y="494868"/>
                  </a:lnTo>
                  <a:lnTo>
                    <a:pt x="6086018" y="501218"/>
                  </a:lnTo>
                  <a:lnTo>
                    <a:pt x="6089929" y="506298"/>
                  </a:lnTo>
                  <a:lnTo>
                    <a:pt x="6203569" y="620598"/>
                  </a:lnTo>
                  <a:lnTo>
                    <a:pt x="6207430" y="626948"/>
                  </a:lnTo>
                  <a:lnTo>
                    <a:pt x="6206248" y="634568"/>
                  </a:lnTo>
                  <a:lnTo>
                    <a:pt x="6200876" y="640918"/>
                  </a:lnTo>
                  <a:lnTo>
                    <a:pt x="6197778" y="643458"/>
                  </a:lnTo>
                  <a:lnTo>
                    <a:pt x="6193929" y="645998"/>
                  </a:lnTo>
                  <a:lnTo>
                    <a:pt x="6185078" y="645998"/>
                  </a:lnTo>
                  <a:lnTo>
                    <a:pt x="6181229" y="643458"/>
                  </a:lnTo>
                  <a:lnTo>
                    <a:pt x="6178143" y="640918"/>
                  </a:lnTo>
                  <a:lnTo>
                    <a:pt x="6052921" y="516458"/>
                  </a:lnTo>
                  <a:lnTo>
                    <a:pt x="6047130" y="512648"/>
                  </a:lnTo>
                  <a:lnTo>
                    <a:pt x="6040602" y="511378"/>
                  </a:lnTo>
                  <a:lnTo>
                    <a:pt x="6034075" y="512648"/>
                  </a:lnTo>
                  <a:lnTo>
                    <a:pt x="6028271" y="516458"/>
                  </a:lnTo>
                  <a:lnTo>
                    <a:pt x="6024384" y="521538"/>
                  </a:lnTo>
                  <a:lnTo>
                    <a:pt x="6023076" y="529158"/>
                  </a:lnTo>
                  <a:lnTo>
                    <a:pt x="6024384" y="535508"/>
                  </a:lnTo>
                  <a:lnTo>
                    <a:pt x="6028271" y="540588"/>
                  </a:lnTo>
                  <a:lnTo>
                    <a:pt x="6135370" y="648538"/>
                  </a:lnTo>
                  <a:lnTo>
                    <a:pt x="6139218" y="654888"/>
                  </a:lnTo>
                  <a:lnTo>
                    <a:pt x="6138443" y="662508"/>
                  </a:lnTo>
                  <a:lnTo>
                    <a:pt x="6133071" y="667588"/>
                  </a:lnTo>
                  <a:lnTo>
                    <a:pt x="6127623" y="671398"/>
                  </a:lnTo>
                  <a:lnTo>
                    <a:pt x="6121514" y="672668"/>
                  </a:lnTo>
                  <a:lnTo>
                    <a:pt x="6115405" y="671398"/>
                  </a:lnTo>
                  <a:lnTo>
                    <a:pt x="5914618" y="473278"/>
                  </a:lnTo>
                  <a:lnTo>
                    <a:pt x="5895352" y="442798"/>
                  </a:lnTo>
                  <a:lnTo>
                    <a:pt x="5894197" y="441528"/>
                  </a:lnTo>
                  <a:lnTo>
                    <a:pt x="5867222" y="399618"/>
                  </a:lnTo>
                  <a:lnTo>
                    <a:pt x="5841797" y="374218"/>
                  </a:lnTo>
                  <a:lnTo>
                    <a:pt x="5848159" y="367868"/>
                  </a:lnTo>
                  <a:lnTo>
                    <a:pt x="5981649" y="234518"/>
                  </a:lnTo>
                  <a:lnTo>
                    <a:pt x="5998603" y="252298"/>
                  </a:lnTo>
                  <a:lnTo>
                    <a:pt x="5998603" y="257378"/>
                  </a:lnTo>
                  <a:lnTo>
                    <a:pt x="6004179" y="282778"/>
                  </a:lnTo>
                  <a:lnTo>
                    <a:pt x="6018390" y="303098"/>
                  </a:lnTo>
                  <a:lnTo>
                    <a:pt x="6039180" y="317068"/>
                  </a:lnTo>
                  <a:lnTo>
                    <a:pt x="6064478" y="323418"/>
                  </a:lnTo>
                  <a:lnTo>
                    <a:pt x="6097219" y="322148"/>
                  </a:lnTo>
                  <a:lnTo>
                    <a:pt x="6296393" y="521538"/>
                  </a:lnTo>
                  <a:lnTo>
                    <a:pt x="6300089" y="527888"/>
                  </a:lnTo>
                  <a:lnTo>
                    <a:pt x="6301308" y="532968"/>
                  </a:lnTo>
                  <a:lnTo>
                    <a:pt x="6301308" y="465912"/>
                  </a:lnTo>
                  <a:lnTo>
                    <a:pt x="6295250" y="472008"/>
                  </a:lnTo>
                  <a:lnTo>
                    <a:pt x="6202794" y="379298"/>
                  </a:lnTo>
                  <a:lnTo>
                    <a:pt x="6215291" y="378028"/>
                  </a:lnTo>
                  <a:lnTo>
                    <a:pt x="6226149" y="376758"/>
                  </a:lnTo>
                  <a:lnTo>
                    <a:pt x="6235344" y="375488"/>
                  </a:lnTo>
                  <a:lnTo>
                    <a:pt x="6242850" y="372948"/>
                  </a:lnTo>
                  <a:lnTo>
                    <a:pt x="6249022" y="371678"/>
                  </a:lnTo>
                  <a:lnTo>
                    <a:pt x="6252095" y="364058"/>
                  </a:lnTo>
                  <a:lnTo>
                    <a:pt x="6249022" y="357708"/>
                  </a:lnTo>
                  <a:lnTo>
                    <a:pt x="6241847" y="343738"/>
                  </a:lnTo>
                  <a:lnTo>
                    <a:pt x="6240551" y="341198"/>
                  </a:lnTo>
                  <a:lnTo>
                    <a:pt x="6235547" y="338658"/>
                  </a:lnTo>
                  <a:lnTo>
                    <a:pt x="6230518" y="339928"/>
                  </a:lnTo>
                  <a:lnTo>
                    <a:pt x="6220003" y="342468"/>
                  </a:lnTo>
                  <a:lnTo>
                    <a:pt x="6205334" y="343738"/>
                  </a:lnTo>
                  <a:lnTo>
                    <a:pt x="6186703" y="343738"/>
                  </a:lnTo>
                  <a:lnTo>
                    <a:pt x="6164275" y="341198"/>
                  </a:lnTo>
                  <a:lnTo>
                    <a:pt x="6145568" y="322148"/>
                  </a:lnTo>
                  <a:lnTo>
                    <a:pt x="6116879" y="292938"/>
                  </a:lnTo>
                  <a:lnTo>
                    <a:pt x="6116498" y="292938"/>
                  </a:lnTo>
                  <a:lnTo>
                    <a:pt x="6113424" y="290398"/>
                  </a:lnTo>
                  <a:lnTo>
                    <a:pt x="6109170" y="287858"/>
                  </a:lnTo>
                  <a:lnTo>
                    <a:pt x="6064478" y="287858"/>
                  </a:lnTo>
                  <a:lnTo>
                    <a:pt x="6052502" y="285318"/>
                  </a:lnTo>
                  <a:lnTo>
                    <a:pt x="6042672" y="278968"/>
                  </a:lnTo>
                  <a:lnTo>
                    <a:pt x="6035929" y="268808"/>
                  </a:lnTo>
                  <a:lnTo>
                    <a:pt x="6033274" y="257378"/>
                  </a:lnTo>
                  <a:lnTo>
                    <a:pt x="6033274" y="252298"/>
                  </a:lnTo>
                  <a:lnTo>
                    <a:pt x="6037529" y="247218"/>
                  </a:lnTo>
                  <a:lnTo>
                    <a:pt x="6185078" y="247218"/>
                  </a:lnTo>
                  <a:lnTo>
                    <a:pt x="6201257" y="243408"/>
                  </a:lnTo>
                  <a:lnTo>
                    <a:pt x="6215786" y="238328"/>
                  </a:lnTo>
                  <a:lnTo>
                    <a:pt x="6222263" y="234518"/>
                  </a:lnTo>
                  <a:lnTo>
                    <a:pt x="6228740" y="230708"/>
                  </a:lnTo>
                  <a:lnTo>
                    <a:pt x="6240170" y="220548"/>
                  </a:lnTo>
                  <a:lnTo>
                    <a:pt x="6264821" y="196418"/>
                  </a:lnTo>
                  <a:lnTo>
                    <a:pt x="6404673" y="336118"/>
                  </a:lnTo>
                  <a:lnTo>
                    <a:pt x="6404673" y="287464"/>
                  </a:lnTo>
                  <a:lnTo>
                    <a:pt x="6313475" y="196418"/>
                  </a:lnTo>
                  <a:lnTo>
                    <a:pt x="6270218" y="153238"/>
                  </a:lnTo>
                  <a:lnTo>
                    <a:pt x="6298730" y="124028"/>
                  </a:lnTo>
                  <a:lnTo>
                    <a:pt x="6475552" y="301828"/>
                  </a:lnTo>
                  <a:lnTo>
                    <a:pt x="6475552" y="252361"/>
                  </a:lnTo>
                  <a:lnTo>
                    <a:pt x="6346444" y="124028"/>
                  </a:lnTo>
                  <a:lnTo>
                    <a:pt x="6310668" y="88468"/>
                  </a:lnTo>
                  <a:lnTo>
                    <a:pt x="6305042" y="84658"/>
                  </a:lnTo>
                  <a:lnTo>
                    <a:pt x="6298539" y="83388"/>
                  </a:lnTo>
                  <a:lnTo>
                    <a:pt x="6292037" y="84658"/>
                  </a:lnTo>
                  <a:lnTo>
                    <a:pt x="6286398" y="88468"/>
                  </a:lnTo>
                  <a:lnTo>
                    <a:pt x="6229743" y="144348"/>
                  </a:lnTo>
                  <a:lnTo>
                    <a:pt x="6228219" y="148158"/>
                  </a:lnTo>
                  <a:lnTo>
                    <a:pt x="6228219" y="157048"/>
                  </a:lnTo>
                  <a:lnTo>
                    <a:pt x="6229743" y="162128"/>
                  </a:lnTo>
                  <a:lnTo>
                    <a:pt x="6233223" y="165938"/>
                  </a:lnTo>
                  <a:lnTo>
                    <a:pt x="6240170" y="172288"/>
                  </a:lnTo>
                  <a:lnTo>
                    <a:pt x="6215494" y="196418"/>
                  </a:lnTo>
                  <a:lnTo>
                    <a:pt x="6208687" y="202768"/>
                  </a:lnTo>
                  <a:lnTo>
                    <a:pt x="6200813" y="206578"/>
                  </a:lnTo>
                  <a:lnTo>
                    <a:pt x="6191732" y="210388"/>
                  </a:lnTo>
                  <a:lnTo>
                    <a:pt x="6181229" y="212928"/>
                  </a:lnTo>
                  <a:lnTo>
                    <a:pt x="6035853" y="212928"/>
                  </a:lnTo>
                  <a:lnTo>
                    <a:pt x="6029134" y="215468"/>
                  </a:lnTo>
                  <a:lnTo>
                    <a:pt x="6022873" y="218008"/>
                  </a:lnTo>
                  <a:lnTo>
                    <a:pt x="6017095" y="220548"/>
                  </a:lnTo>
                  <a:lnTo>
                    <a:pt x="6005919" y="210388"/>
                  </a:lnTo>
                  <a:lnTo>
                    <a:pt x="6012878" y="204038"/>
                  </a:lnTo>
                  <a:lnTo>
                    <a:pt x="6016320" y="200228"/>
                  </a:lnTo>
                  <a:lnTo>
                    <a:pt x="6017869" y="195148"/>
                  </a:lnTo>
                  <a:lnTo>
                    <a:pt x="6017869" y="186258"/>
                  </a:lnTo>
                  <a:lnTo>
                    <a:pt x="6016320" y="182448"/>
                  </a:lnTo>
                  <a:lnTo>
                    <a:pt x="6012878" y="178638"/>
                  </a:lnTo>
                  <a:lnTo>
                    <a:pt x="5996419" y="162128"/>
                  </a:lnTo>
                  <a:lnTo>
                    <a:pt x="5975870" y="141516"/>
                  </a:lnTo>
                  <a:lnTo>
                    <a:pt x="5975870" y="191338"/>
                  </a:lnTo>
                  <a:lnTo>
                    <a:pt x="5799048" y="367868"/>
                  </a:lnTo>
                  <a:lnTo>
                    <a:pt x="5770524" y="339928"/>
                  </a:lnTo>
                  <a:lnTo>
                    <a:pt x="5947372" y="162128"/>
                  </a:lnTo>
                  <a:lnTo>
                    <a:pt x="5975870" y="191338"/>
                  </a:lnTo>
                  <a:lnTo>
                    <a:pt x="5975870" y="141516"/>
                  </a:lnTo>
                  <a:lnTo>
                    <a:pt x="5959703" y="125298"/>
                  </a:lnTo>
                  <a:lnTo>
                    <a:pt x="5954065" y="121488"/>
                  </a:lnTo>
                  <a:lnTo>
                    <a:pt x="5947562" y="120218"/>
                  </a:lnTo>
                  <a:lnTo>
                    <a:pt x="5941060" y="121488"/>
                  </a:lnTo>
                  <a:lnTo>
                    <a:pt x="5935421" y="125298"/>
                  </a:lnTo>
                  <a:lnTo>
                    <a:pt x="5733554" y="327228"/>
                  </a:lnTo>
                  <a:lnTo>
                    <a:pt x="5729871" y="332308"/>
                  </a:lnTo>
                  <a:lnTo>
                    <a:pt x="5728640" y="339928"/>
                  </a:lnTo>
                  <a:lnTo>
                    <a:pt x="5729871" y="346278"/>
                  </a:lnTo>
                  <a:lnTo>
                    <a:pt x="5733554" y="351358"/>
                  </a:lnTo>
                  <a:lnTo>
                    <a:pt x="5789803" y="407238"/>
                  </a:lnTo>
                  <a:lnTo>
                    <a:pt x="5794426" y="409778"/>
                  </a:lnTo>
                  <a:lnTo>
                    <a:pt x="5803671" y="409778"/>
                  </a:lnTo>
                  <a:lnTo>
                    <a:pt x="5807900" y="407238"/>
                  </a:lnTo>
                  <a:lnTo>
                    <a:pt x="5811380" y="404698"/>
                  </a:lnTo>
                  <a:lnTo>
                    <a:pt x="5817146" y="399618"/>
                  </a:lnTo>
                  <a:lnTo>
                    <a:pt x="5842571" y="425018"/>
                  </a:lnTo>
                  <a:lnTo>
                    <a:pt x="5848566" y="431368"/>
                  </a:lnTo>
                  <a:lnTo>
                    <a:pt x="5853798" y="437718"/>
                  </a:lnTo>
                  <a:lnTo>
                    <a:pt x="5858230" y="445338"/>
                  </a:lnTo>
                  <a:lnTo>
                    <a:pt x="5861850" y="454228"/>
                  </a:lnTo>
                  <a:lnTo>
                    <a:pt x="5868136" y="468198"/>
                  </a:lnTo>
                  <a:lnTo>
                    <a:pt x="6085294" y="692988"/>
                  </a:lnTo>
                  <a:lnTo>
                    <a:pt x="6111722" y="706958"/>
                  </a:lnTo>
                  <a:lnTo>
                    <a:pt x="6131280" y="706958"/>
                  </a:lnTo>
                  <a:lnTo>
                    <a:pt x="6166193" y="681558"/>
                  </a:lnTo>
                  <a:lnTo>
                    <a:pt x="6168898" y="676478"/>
                  </a:lnTo>
                  <a:lnTo>
                    <a:pt x="6183541" y="680288"/>
                  </a:lnTo>
                  <a:lnTo>
                    <a:pt x="6198514" y="679018"/>
                  </a:lnTo>
                  <a:lnTo>
                    <a:pt x="6205677" y="676478"/>
                  </a:lnTo>
                  <a:lnTo>
                    <a:pt x="6212840" y="673938"/>
                  </a:lnTo>
                  <a:lnTo>
                    <a:pt x="6214643" y="672668"/>
                  </a:lnTo>
                  <a:lnTo>
                    <a:pt x="6225527" y="665048"/>
                  </a:lnTo>
                  <a:lnTo>
                    <a:pt x="6230150" y="659968"/>
                  </a:lnTo>
                  <a:lnTo>
                    <a:pt x="6233630" y="654888"/>
                  </a:lnTo>
                  <a:lnTo>
                    <a:pt x="6236297" y="649808"/>
                  </a:lnTo>
                  <a:lnTo>
                    <a:pt x="6251549" y="654888"/>
                  </a:lnTo>
                  <a:lnTo>
                    <a:pt x="6267564" y="654888"/>
                  </a:lnTo>
                  <a:lnTo>
                    <a:pt x="6283058" y="651078"/>
                  </a:lnTo>
                  <a:lnTo>
                    <a:pt x="6284785" y="649808"/>
                  </a:lnTo>
                  <a:lnTo>
                    <a:pt x="6289929" y="645998"/>
                  </a:lnTo>
                  <a:lnTo>
                    <a:pt x="6296799" y="640918"/>
                  </a:lnTo>
                  <a:lnTo>
                    <a:pt x="6306464" y="626948"/>
                  </a:lnTo>
                  <a:lnTo>
                    <a:pt x="6308433" y="620598"/>
                  </a:lnTo>
                  <a:lnTo>
                    <a:pt x="6311189" y="611708"/>
                  </a:lnTo>
                  <a:lnTo>
                    <a:pt x="6310922" y="595198"/>
                  </a:lnTo>
                  <a:lnTo>
                    <a:pt x="6305651" y="579958"/>
                  </a:lnTo>
                  <a:lnTo>
                    <a:pt x="6311049" y="577418"/>
                  </a:lnTo>
                  <a:lnTo>
                    <a:pt x="6336093" y="532968"/>
                  </a:lnTo>
                  <a:lnTo>
                    <a:pt x="6332334" y="513918"/>
                  </a:lnTo>
                  <a:lnTo>
                    <a:pt x="6321069" y="497408"/>
                  </a:lnTo>
                  <a:lnTo>
                    <a:pt x="6319901" y="496138"/>
                  </a:lnTo>
                  <a:lnTo>
                    <a:pt x="6343828" y="472008"/>
                  </a:lnTo>
                  <a:lnTo>
                    <a:pt x="6376771" y="431368"/>
                  </a:lnTo>
                  <a:lnTo>
                    <a:pt x="6384252" y="416128"/>
                  </a:lnTo>
                  <a:lnTo>
                    <a:pt x="6387846" y="408508"/>
                  </a:lnTo>
                  <a:lnTo>
                    <a:pt x="6392278" y="400888"/>
                  </a:lnTo>
                  <a:lnTo>
                    <a:pt x="6397511" y="393268"/>
                  </a:lnTo>
                  <a:lnTo>
                    <a:pt x="6403492" y="386918"/>
                  </a:lnTo>
                  <a:lnTo>
                    <a:pt x="6428943" y="361518"/>
                  </a:lnTo>
                  <a:lnTo>
                    <a:pt x="6434722" y="366598"/>
                  </a:lnTo>
                  <a:lnTo>
                    <a:pt x="6438176" y="370408"/>
                  </a:lnTo>
                  <a:lnTo>
                    <a:pt x="6442418" y="371678"/>
                  </a:lnTo>
                  <a:lnTo>
                    <a:pt x="6451676" y="371678"/>
                  </a:lnTo>
                  <a:lnTo>
                    <a:pt x="6456299" y="370408"/>
                  </a:lnTo>
                  <a:lnTo>
                    <a:pt x="6465252" y="361518"/>
                  </a:lnTo>
                  <a:lnTo>
                    <a:pt x="6497206" y="329768"/>
                  </a:lnTo>
                  <a:lnTo>
                    <a:pt x="6512547" y="314528"/>
                  </a:lnTo>
                  <a:lnTo>
                    <a:pt x="6516230" y="308178"/>
                  </a:lnTo>
                  <a:lnTo>
                    <a:pt x="6517462" y="301828"/>
                  </a:lnTo>
                  <a:close/>
                </a:path>
                <a:path w="9261475" h="789939">
                  <a:moveTo>
                    <a:pt x="9003208" y="164922"/>
                  </a:moveTo>
                  <a:lnTo>
                    <a:pt x="9002116" y="157111"/>
                  </a:lnTo>
                  <a:lnTo>
                    <a:pt x="8997912" y="150050"/>
                  </a:lnTo>
                  <a:lnTo>
                    <a:pt x="8991524" y="145173"/>
                  </a:lnTo>
                  <a:lnTo>
                    <a:pt x="8983929" y="143230"/>
                  </a:lnTo>
                  <a:lnTo>
                    <a:pt x="8976119" y="144335"/>
                  </a:lnTo>
                  <a:lnTo>
                    <a:pt x="8947734" y="170078"/>
                  </a:lnTo>
                  <a:lnTo>
                    <a:pt x="8915908" y="217525"/>
                  </a:lnTo>
                  <a:lnTo>
                    <a:pt x="8896198" y="291134"/>
                  </a:lnTo>
                  <a:lnTo>
                    <a:pt x="8896909" y="337693"/>
                  </a:lnTo>
                  <a:lnTo>
                    <a:pt x="8904478" y="380555"/>
                  </a:lnTo>
                  <a:lnTo>
                    <a:pt x="8915616" y="417474"/>
                  </a:lnTo>
                  <a:lnTo>
                    <a:pt x="8918689" y="425577"/>
                  </a:lnTo>
                  <a:lnTo>
                    <a:pt x="8926766" y="430949"/>
                  </a:lnTo>
                  <a:lnTo>
                    <a:pt x="8937142" y="430949"/>
                  </a:lnTo>
                  <a:lnTo>
                    <a:pt x="8944343" y="371716"/>
                  </a:lnTo>
                  <a:lnTo>
                    <a:pt x="8937727" y="335051"/>
                  </a:lnTo>
                  <a:lnTo>
                    <a:pt x="8936876" y="295643"/>
                  </a:lnTo>
                  <a:lnTo>
                    <a:pt x="8944470" y="255511"/>
                  </a:lnTo>
                  <a:lnTo>
                    <a:pt x="8964219" y="215328"/>
                  </a:lnTo>
                  <a:lnTo>
                    <a:pt x="8996388" y="178930"/>
                  </a:lnTo>
                  <a:lnTo>
                    <a:pt x="9001277" y="172516"/>
                  </a:lnTo>
                  <a:lnTo>
                    <a:pt x="9003208" y="164922"/>
                  </a:lnTo>
                  <a:close/>
                </a:path>
                <a:path w="9261475" h="789939">
                  <a:moveTo>
                    <a:pt x="9261145" y="502450"/>
                  </a:moveTo>
                  <a:lnTo>
                    <a:pt x="9259646" y="494512"/>
                  </a:lnTo>
                  <a:lnTo>
                    <a:pt x="9255506" y="488315"/>
                  </a:lnTo>
                  <a:lnTo>
                    <a:pt x="9249283" y="484276"/>
                  </a:lnTo>
                  <a:lnTo>
                    <a:pt x="9241498" y="482828"/>
                  </a:lnTo>
                  <a:lnTo>
                    <a:pt x="9219921" y="482828"/>
                  </a:lnTo>
                  <a:lnTo>
                    <a:pt x="9219921" y="523633"/>
                  </a:lnTo>
                  <a:lnTo>
                    <a:pt x="9219921" y="585228"/>
                  </a:lnTo>
                  <a:lnTo>
                    <a:pt x="9158668" y="585228"/>
                  </a:lnTo>
                  <a:lnTo>
                    <a:pt x="9158668" y="626059"/>
                  </a:lnTo>
                  <a:lnTo>
                    <a:pt x="9158668" y="748855"/>
                  </a:lnTo>
                  <a:lnTo>
                    <a:pt x="8871991" y="748855"/>
                  </a:lnTo>
                  <a:lnTo>
                    <a:pt x="8871991" y="626059"/>
                  </a:lnTo>
                  <a:lnTo>
                    <a:pt x="9158668" y="626059"/>
                  </a:lnTo>
                  <a:lnTo>
                    <a:pt x="9158668" y="585228"/>
                  </a:lnTo>
                  <a:lnTo>
                    <a:pt x="8810739" y="585228"/>
                  </a:lnTo>
                  <a:lnTo>
                    <a:pt x="8810739" y="523633"/>
                  </a:lnTo>
                  <a:lnTo>
                    <a:pt x="9219921" y="523633"/>
                  </a:lnTo>
                  <a:lnTo>
                    <a:pt x="9219921" y="482828"/>
                  </a:lnTo>
                  <a:lnTo>
                    <a:pt x="9165590" y="482828"/>
                  </a:lnTo>
                  <a:lnTo>
                    <a:pt x="9142920" y="462927"/>
                  </a:lnTo>
                  <a:lnTo>
                    <a:pt x="9112453" y="413740"/>
                  </a:lnTo>
                  <a:lnTo>
                    <a:pt x="9103017" y="370319"/>
                  </a:lnTo>
                  <a:lnTo>
                    <a:pt x="9102331" y="346671"/>
                  </a:lnTo>
                  <a:lnTo>
                    <a:pt x="9102788" y="337680"/>
                  </a:lnTo>
                  <a:lnTo>
                    <a:pt x="9149016" y="337680"/>
                  </a:lnTo>
                  <a:lnTo>
                    <a:pt x="9166974" y="335305"/>
                  </a:lnTo>
                  <a:lnTo>
                    <a:pt x="9209138" y="303784"/>
                  </a:lnTo>
                  <a:lnTo>
                    <a:pt x="9232265" y="267601"/>
                  </a:lnTo>
                  <a:lnTo>
                    <a:pt x="9243098" y="227164"/>
                  </a:lnTo>
                  <a:lnTo>
                    <a:pt x="9241117" y="212928"/>
                  </a:lnTo>
                  <a:lnTo>
                    <a:pt x="9220200" y="176809"/>
                  </a:lnTo>
                  <a:lnTo>
                    <a:pt x="9203372" y="165023"/>
                  </a:lnTo>
                  <a:lnTo>
                    <a:pt x="9203372" y="230251"/>
                  </a:lnTo>
                  <a:lnTo>
                    <a:pt x="9201823" y="238328"/>
                  </a:lnTo>
                  <a:lnTo>
                    <a:pt x="9174848" y="282232"/>
                  </a:lnTo>
                  <a:lnTo>
                    <a:pt x="9149016" y="296849"/>
                  </a:lnTo>
                  <a:lnTo>
                    <a:pt x="9075445" y="296849"/>
                  </a:lnTo>
                  <a:lnTo>
                    <a:pt x="9066974" y="303034"/>
                  </a:lnTo>
                  <a:lnTo>
                    <a:pt x="9065044" y="312254"/>
                  </a:lnTo>
                  <a:lnTo>
                    <a:pt x="9063825" y="318973"/>
                  </a:lnTo>
                  <a:lnTo>
                    <a:pt x="9062009" y="335305"/>
                  </a:lnTo>
                  <a:lnTo>
                    <a:pt x="9061399" y="359244"/>
                  </a:lnTo>
                  <a:lnTo>
                    <a:pt x="9063863" y="388480"/>
                  </a:lnTo>
                  <a:lnTo>
                    <a:pt x="9069781" y="414756"/>
                  </a:lnTo>
                  <a:lnTo>
                    <a:pt x="9078760" y="439267"/>
                  </a:lnTo>
                  <a:lnTo>
                    <a:pt x="9090698" y="461962"/>
                  </a:lnTo>
                  <a:lnTo>
                    <a:pt x="9105494" y="482828"/>
                  </a:lnTo>
                  <a:lnTo>
                    <a:pt x="8888197" y="482828"/>
                  </a:lnTo>
                  <a:lnTo>
                    <a:pt x="8875065" y="453593"/>
                  </a:lnTo>
                  <a:lnTo>
                    <a:pt x="8859736" y="409905"/>
                  </a:lnTo>
                  <a:lnTo>
                    <a:pt x="8847772" y="355422"/>
                  </a:lnTo>
                  <a:lnTo>
                    <a:pt x="8844737" y="293801"/>
                  </a:lnTo>
                  <a:lnTo>
                    <a:pt x="8856193" y="228701"/>
                  </a:lnTo>
                  <a:lnTo>
                    <a:pt x="8873579" y="187464"/>
                  </a:lnTo>
                  <a:lnTo>
                    <a:pt x="8898407" y="149301"/>
                  </a:lnTo>
                  <a:lnTo>
                    <a:pt x="8930665" y="114312"/>
                  </a:lnTo>
                  <a:lnTo>
                    <a:pt x="8970289" y="82613"/>
                  </a:lnTo>
                  <a:lnTo>
                    <a:pt x="9017267" y="54305"/>
                  </a:lnTo>
                  <a:lnTo>
                    <a:pt x="9017267" y="96278"/>
                  </a:lnTo>
                  <a:lnTo>
                    <a:pt x="9021115" y="102806"/>
                  </a:lnTo>
                  <a:lnTo>
                    <a:pt x="9027274" y="106654"/>
                  </a:lnTo>
                  <a:lnTo>
                    <a:pt x="9194495" y="207530"/>
                  </a:lnTo>
                  <a:lnTo>
                    <a:pt x="9199499" y="214083"/>
                  </a:lnTo>
                  <a:lnTo>
                    <a:pt x="9203372" y="230251"/>
                  </a:lnTo>
                  <a:lnTo>
                    <a:pt x="9203372" y="165023"/>
                  </a:lnTo>
                  <a:lnTo>
                    <a:pt x="9058491" y="77774"/>
                  </a:lnTo>
                  <a:lnTo>
                    <a:pt x="9058491" y="54305"/>
                  </a:lnTo>
                  <a:lnTo>
                    <a:pt x="9058491" y="14655"/>
                  </a:lnTo>
                  <a:lnTo>
                    <a:pt x="9054643" y="8102"/>
                  </a:lnTo>
                  <a:lnTo>
                    <a:pt x="9048839" y="4635"/>
                  </a:lnTo>
                  <a:lnTo>
                    <a:pt x="9043073" y="774"/>
                  </a:lnTo>
                  <a:lnTo>
                    <a:pt x="8976779" y="30137"/>
                  </a:lnTo>
                  <a:lnTo>
                    <a:pt x="8930881" y="60718"/>
                  </a:lnTo>
                  <a:lnTo>
                    <a:pt x="8891943" y="94780"/>
                  </a:lnTo>
                  <a:lnTo>
                    <a:pt x="8860003" y="132194"/>
                  </a:lnTo>
                  <a:lnTo>
                    <a:pt x="8835098" y="172897"/>
                  </a:lnTo>
                  <a:lnTo>
                    <a:pt x="8817292" y="216776"/>
                  </a:lnTo>
                  <a:lnTo>
                    <a:pt x="8805659" y="270624"/>
                  </a:lnTo>
                  <a:lnTo>
                    <a:pt x="8803488" y="322630"/>
                  </a:lnTo>
                  <a:lnTo>
                    <a:pt x="8808428" y="371309"/>
                  </a:lnTo>
                  <a:lnTo>
                    <a:pt x="8818118" y="415213"/>
                  </a:lnTo>
                  <a:lnTo>
                    <a:pt x="8830208" y="452882"/>
                  </a:lnTo>
                  <a:lnTo>
                    <a:pt x="8842350" y="482828"/>
                  </a:lnTo>
                  <a:lnTo>
                    <a:pt x="8791092" y="482828"/>
                  </a:lnTo>
                  <a:lnTo>
                    <a:pt x="8783002" y="484276"/>
                  </a:lnTo>
                  <a:lnTo>
                    <a:pt x="8776119" y="488315"/>
                  </a:lnTo>
                  <a:lnTo>
                    <a:pt x="8771318" y="494512"/>
                  </a:lnTo>
                  <a:lnTo>
                    <a:pt x="8769515" y="502450"/>
                  </a:lnTo>
                  <a:lnTo>
                    <a:pt x="8769515" y="604481"/>
                  </a:lnTo>
                  <a:lnTo>
                    <a:pt x="8771318" y="612724"/>
                  </a:lnTo>
                  <a:lnTo>
                    <a:pt x="8776119" y="619594"/>
                  </a:lnTo>
                  <a:lnTo>
                    <a:pt x="8783002" y="624306"/>
                  </a:lnTo>
                  <a:lnTo>
                    <a:pt x="8791092" y="626059"/>
                  </a:lnTo>
                  <a:lnTo>
                    <a:pt x="8831174" y="626059"/>
                  </a:lnTo>
                  <a:lnTo>
                    <a:pt x="8831174" y="768108"/>
                  </a:lnTo>
                  <a:lnTo>
                    <a:pt x="8832913" y="776351"/>
                  </a:lnTo>
                  <a:lnTo>
                    <a:pt x="8837612" y="783221"/>
                  </a:lnTo>
                  <a:lnTo>
                    <a:pt x="8844483" y="787933"/>
                  </a:lnTo>
                  <a:lnTo>
                    <a:pt x="8852738" y="789673"/>
                  </a:lnTo>
                  <a:lnTo>
                    <a:pt x="9180246" y="789673"/>
                  </a:lnTo>
                  <a:lnTo>
                    <a:pt x="9187967" y="787933"/>
                  </a:lnTo>
                  <a:lnTo>
                    <a:pt x="9194063" y="783221"/>
                  </a:lnTo>
                  <a:lnTo>
                    <a:pt x="9198051" y="776351"/>
                  </a:lnTo>
                  <a:lnTo>
                    <a:pt x="9199499" y="768108"/>
                  </a:lnTo>
                  <a:lnTo>
                    <a:pt x="9199499" y="748855"/>
                  </a:lnTo>
                  <a:lnTo>
                    <a:pt x="9199499" y="626059"/>
                  </a:lnTo>
                  <a:lnTo>
                    <a:pt x="9241498" y="626059"/>
                  </a:lnTo>
                  <a:lnTo>
                    <a:pt x="9249283" y="624306"/>
                  </a:lnTo>
                  <a:lnTo>
                    <a:pt x="9255506" y="619594"/>
                  </a:lnTo>
                  <a:lnTo>
                    <a:pt x="9259646" y="612724"/>
                  </a:lnTo>
                  <a:lnTo>
                    <a:pt x="9261145" y="604481"/>
                  </a:lnTo>
                  <a:lnTo>
                    <a:pt x="9261145" y="585228"/>
                  </a:lnTo>
                  <a:lnTo>
                    <a:pt x="9261145" y="523633"/>
                  </a:lnTo>
                  <a:lnTo>
                    <a:pt x="9261145" y="502450"/>
                  </a:lnTo>
                  <a:close/>
                </a:path>
              </a:pathLst>
            </a:custGeom>
            <a:solidFill>
              <a:srgbClr val="E6E6E6"/>
            </a:solidFill>
          </p:spPr>
          <p:txBody>
            <a:bodyPr wrap="square" lIns="0" tIns="0" rIns="0" bIns="0" rtlCol="0"/>
            <a:lstStyle/>
            <a:p>
              <a:endParaRPr/>
            </a:p>
          </p:txBody>
        </p:sp>
        <p:sp>
          <p:nvSpPr>
            <p:cNvPr id="9" name="object 9"/>
            <p:cNvSpPr/>
            <p:nvPr/>
          </p:nvSpPr>
          <p:spPr>
            <a:xfrm>
              <a:off x="0" y="6367262"/>
              <a:ext cx="12183275" cy="478649"/>
            </a:xfrm>
            <a:prstGeom prst="rect">
              <a:avLst/>
            </a:prstGeom>
            <a:blipFill>
              <a:blip r:embed="rId4" cstate="print"/>
              <a:stretch>
                <a:fillRect/>
              </a:stretch>
            </a:blipFill>
          </p:spPr>
          <p:txBody>
            <a:bodyPr wrap="square" lIns="0" tIns="0" rIns="0" bIns="0" rtlCol="0"/>
            <a:lstStyle/>
            <a:p>
              <a:endParaRPr/>
            </a:p>
          </p:txBody>
        </p:sp>
      </p:grpSp>
      <p:sp>
        <p:nvSpPr>
          <p:cNvPr id="10" name="object 10"/>
          <p:cNvSpPr txBox="1"/>
          <p:nvPr/>
        </p:nvSpPr>
        <p:spPr>
          <a:xfrm>
            <a:off x="3545087" y="5132296"/>
            <a:ext cx="2207895" cy="1059180"/>
          </a:xfrm>
          <a:prstGeom prst="rect">
            <a:avLst/>
          </a:prstGeom>
        </p:spPr>
        <p:txBody>
          <a:bodyPr vert="horz" wrap="square" lIns="0" tIns="43180" rIns="0" bIns="0" rtlCol="0">
            <a:spAutoFit/>
          </a:bodyPr>
          <a:lstStyle/>
          <a:p>
            <a:pPr algn="ctr">
              <a:lnSpc>
                <a:spcPct val="100000"/>
              </a:lnSpc>
              <a:spcBef>
                <a:spcPts val="340"/>
              </a:spcBef>
            </a:pPr>
            <a:r>
              <a:rPr sz="1600" spc="-120" dirty="0">
                <a:solidFill>
                  <a:srgbClr val="171515"/>
                </a:solidFill>
                <a:latin typeface="Arial Black"/>
                <a:cs typeface="Arial Black"/>
              </a:rPr>
              <a:t>Traffic</a:t>
            </a:r>
            <a:endParaRPr sz="1600">
              <a:latin typeface="Arial Black"/>
              <a:cs typeface="Arial Black"/>
            </a:endParaRPr>
          </a:p>
          <a:p>
            <a:pPr algn="ctr">
              <a:lnSpc>
                <a:spcPct val="100000"/>
              </a:lnSpc>
              <a:spcBef>
                <a:spcPts val="185"/>
              </a:spcBef>
            </a:pPr>
            <a:r>
              <a:rPr sz="1200" spc="-125" dirty="0">
                <a:solidFill>
                  <a:srgbClr val="171515"/>
                </a:solidFill>
                <a:latin typeface="Arial Black"/>
                <a:cs typeface="Arial Black"/>
              </a:rPr>
              <a:t>If </a:t>
            </a:r>
            <a:r>
              <a:rPr sz="1200" spc="-75" dirty="0">
                <a:solidFill>
                  <a:srgbClr val="171515"/>
                </a:solidFill>
                <a:latin typeface="Arial Black"/>
                <a:cs typeface="Arial Black"/>
              </a:rPr>
              <a:t>traffic </a:t>
            </a:r>
            <a:r>
              <a:rPr sz="1200" spc="-110" dirty="0">
                <a:solidFill>
                  <a:srgbClr val="171515"/>
                </a:solidFill>
                <a:latin typeface="Arial Black"/>
                <a:cs typeface="Arial Black"/>
              </a:rPr>
              <a:t>is </a:t>
            </a:r>
            <a:r>
              <a:rPr sz="1200" spc="-50" dirty="0">
                <a:solidFill>
                  <a:srgbClr val="171515"/>
                </a:solidFill>
                <a:latin typeface="Arial Black"/>
                <a:cs typeface="Arial Black"/>
              </a:rPr>
              <a:t>properly</a:t>
            </a:r>
            <a:r>
              <a:rPr sz="1200" spc="-40" dirty="0">
                <a:solidFill>
                  <a:srgbClr val="171515"/>
                </a:solidFill>
                <a:latin typeface="Arial Black"/>
                <a:cs typeface="Arial Black"/>
              </a:rPr>
              <a:t> </a:t>
            </a:r>
            <a:r>
              <a:rPr sz="1200" spc="-30" dirty="0">
                <a:solidFill>
                  <a:srgbClr val="171515"/>
                </a:solidFill>
                <a:latin typeface="Arial Black"/>
                <a:cs typeface="Arial Black"/>
              </a:rPr>
              <a:t>balanced</a:t>
            </a:r>
            <a:endParaRPr sz="1200">
              <a:latin typeface="Arial Black"/>
              <a:cs typeface="Arial Black"/>
            </a:endParaRPr>
          </a:p>
          <a:p>
            <a:pPr marL="55244" marR="47625" algn="ctr">
              <a:lnSpc>
                <a:spcPct val="151000"/>
              </a:lnSpc>
            </a:pPr>
            <a:r>
              <a:rPr sz="1200" spc="-35" dirty="0">
                <a:solidFill>
                  <a:srgbClr val="171515"/>
                </a:solidFill>
                <a:latin typeface="Arial Black"/>
                <a:cs typeface="Arial Black"/>
              </a:rPr>
              <a:t>on </a:t>
            </a:r>
            <a:r>
              <a:rPr sz="1200" spc="-65" dirty="0">
                <a:solidFill>
                  <a:srgbClr val="171515"/>
                </a:solidFill>
                <a:latin typeface="Arial Black"/>
                <a:cs typeface="Arial Black"/>
              </a:rPr>
              <a:t>the</a:t>
            </a:r>
            <a:r>
              <a:rPr sz="1200" spc="-140" dirty="0">
                <a:solidFill>
                  <a:srgbClr val="171515"/>
                </a:solidFill>
                <a:latin typeface="Arial Black"/>
                <a:cs typeface="Arial Black"/>
              </a:rPr>
              <a:t> </a:t>
            </a:r>
            <a:r>
              <a:rPr sz="1200" spc="-55" dirty="0">
                <a:solidFill>
                  <a:srgbClr val="171515"/>
                </a:solidFill>
                <a:latin typeface="Arial Black"/>
                <a:cs typeface="Arial Black"/>
              </a:rPr>
              <a:t>applications</a:t>
            </a:r>
            <a:r>
              <a:rPr sz="1200" spc="-85" dirty="0">
                <a:solidFill>
                  <a:srgbClr val="171515"/>
                </a:solidFill>
                <a:latin typeface="Arial Black"/>
                <a:cs typeface="Arial Black"/>
              </a:rPr>
              <a:t> </a:t>
            </a:r>
            <a:r>
              <a:rPr sz="1200" spc="-35" dirty="0">
                <a:solidFill>
                  <a:srgbClr val="171515"/>
                </a:solidFill>
                <a:latin typeface="Arial Black"/>
                <a:cs typeface="Arial Black"/>
              </a:rPr>
              <a:t>coming </a:t>
            </a:r>
            <a:r>
              <a:rPr sz="1200" spc="-20" dirty="0">
                <a:solidFill>
                  <a:srgbClr val="171515"/>
                </a:solidFill>
                <a:latin typeface="Arial Black"/>
                <a:cs typeface="Arial Black"/>
              </a:rPr>
              <a:t> </a:t>
            </a:r>
            <a:r>
              <a:rPr sz="1200" spc="-40" dirty="0">
                <a:solidFill>
                  <a:srgbClr val="171515"/>
                </a:solidFill>
                <a:latin typeface="Arial Black"/>
                <a:cs typeface="Arial Black"/>
              </a:rPr>
              <a:t>from</a:t>
            </a:r>
            <a:r>
              <a:rPr sz="1200" spc="-90" dirty="0">
                <a:solidFill>
                  <a:srgbClr val="171515"/>
                </a:solidFill>
                <a:latin typeface="Arial Black"/>
                <a:cs typeface="Arial Black"/>
              </a:rPr>
              <a:t> </a:t>
            </a:r>
            <a:r>
              <a:rPr sz="1200" spc="-35" dirty="0">
                <a:solidFill>
                  <a:srgbClr val="171515"/>
                </a:solidFill>
                <a:latin typeface="Arial Black"/>
                <a:cs typeface="Arial Black"/>
              </a:rPr>
              <a:t>globe</a:t>
            </a:r>
            <a:endParaRPr sz="1200">
              <a:latin typeface="Arial Black"/>
              <a:cs typeface="Arial Black"/>
            </a:endParaRPr>
          </a:p>
        </p:txBody>
      </p:sp>
      <p:sp>
        <p:nvSpPr>
          <p:cNvPr id="11" name="object 11"/>
          <p:cNvSpPr txBox="1"/>
          <p:nvPr/>
        </p:nvSpPr>
        <p:spPr>
          <a:xfrm>
            <a:off x="6420717" y="5132296"/>
            <a:ext cx="2129790" cy="1059180"/>
          </a:xfrm>
          <a:prstGeom prst="rect">
            <a:avLst/>
          </a:prstGeom>
        </p:spPr>
        <p:txBody>
          <a:bodyPr vert="horz" wrap="square" lIns="0" tIns="43180" rIns="0" bIns="0" rtlCol="0">
            <a:spAutoFit/>
          </a:bodyPr>
          <a:lstStyle/>
          <a:p>
            <a:pPr algn="ctr">
              <a:lnSpc>
                <a:spcPct val="100000"/>
              </a:lnSpc>
              <a:spcBef>
                <a:spcPts val="340"/>
              </a:spcBef>
            </a:pPr>
            <a:r>
              <a:rPr sz="1600" spc="-145" dirty="0">
                <a:solidFill>
                  <a:srgbClr val="171515"/>
                </a:solidFill>
                <a:latin typeface="Arial Black"/>
                <a:cs typeface="Arial Black"/>
              </a:rPr>
              <a:t>Errors</a:t>
            </a:r>
            <a:endParaRPr sz="1600">
              <a:latin typeface="Arial Black"/>
              <a:cs typeface="Arial Black"/>
            </a:endParaRPr>
          </a:p>
          <a:p>
            <a:pPr algn="ctr">
              <a:lnSpc>
                <a:spcPct val="100000"/>
              </a:lnSpc>
              <a:spcBef>
                <a:spcPts val="185"/>
              </a:spcBef>
            </a:pPr>
            <a:r>
              <a:rPr sz="1200" spc="-75" dirty="0">
                <a:solidFill>
                  <a:srgbClr val="171515"/>
                </a:solidFill>
                <a:latin typeface="Arial Black"/>
                <a:cs typeface="Arial Black"/>
              </a:rPr>
              <a:t>how </a:t>
            </a:r>
            <a:r>
              <a:rPr sz="1200" spc="-30" dirty="0">
                <a:solidFill>
                  <a:srgbClr val="171515"/>
                </a:solidFill>
                <a:latin typeface="Arial Black"/>
                <a:cs typeface="Arial Black"/>
              </a:rPr>
              <a:t>capable </a:t>
            </a:r>
            <a:r>
              <a:rPr sz="1200" spc="-65" dirty="0">
                <a:solidFill>
                  <a:srgbClr val="171515"/>
                </a:solidFill>
                <a:latin typeface="Arial Black"/>
                <a:cs typeface="Arial Black"/>
              </a:rPr>
              <a:t>to </a:t>
            </a:r>
            <a:r>
              <a:rPr sz="1200" spc="-35" dirty="0">
                <a:solidFill>
                  <a:srgbClr val="171515"/>
                </a:solidFill>
                <a:latin typeface="Arial Black"/>
                <a:cs typeface="Arial Black"/>
              </a:rPr>
              <a:t>handle</a:t>
            </a:r>
            <a:r>
              <a:rPr sz="1200" spc="-195" dirty="0">
                <a:solidFill>
                  <a:srgbClr val="171515"/>
                </a:solidFill>
                <a:latin typeface="Arial Black"/>
                <a:cs typeface="Arial Black"/>
              </a:rPr>
              <a:t> </a:t>
            </a:r>
            <a:r>
              <a:rPr sz="1200" spc="-65" dirty="0">
                <a:solidFill>
                  <a:srgbClr val="171515"/>
                </a:solidFill>
                <a:latin typeface="Arial Black"/>
                <a:cs typeface="Arial Black"/>
              </a:rPr>
              <a:t>the</a:t>
            </a:r>
            <a:endParaRPr sz="1200">
              <a:latin typeface="Arial Black"/>
              <a:cs typeface="Arial Black"/>
            </a:endParaRPr>
          </a:p>
          <a:p>
            <a:pPr marL="12700" marR="5080" algn="ctr">
              <a:lnSpc>
                <a:spcPct val="151000"/>
              </a:lnSpc>
            </a:pPr>
            <a:r>
              <a:rPr sz="1200" spc="-80" dirty="0">
                <a:solidFill>
                  <a:srgbClr val="171515"/>
                </a:solidFill>
                <a:latin typeface="Arial Black"/>
                <a:cs typeface="Arial Black"/>
              </a:rPr>
              <a:t>errors </a:t>
            </a:r>
            <a:r>
              <a:rPr sz="1200" spc="-40" dirty="0">
                <a:solidFill>
                  <a:srgbClr val="171515"/>
                </a:solidFill>
                <a:latin typeface="Arial Black"/>
                <a:cs typeface="Arial Black"/>
              </a:rPr>
              <a:t>from</a:t>
            </a:r>
            <a:r>
              <a:rPr sz="1200" spc="-100" dirty="0">
                <a:solidFill>
                  <a:srgbClr val="171515"/>
                </a:solidFill>
                <a:latin typeface="Arial Black"/>
                <a:cs typeface="Arial Black"/>
              </a:rPr>
              <a:t> </a:t>
            </a:r>
            <a:r>
              <a:rPr sz="1200" spc="-40" dirty="0">
                <a:solidFill>
                  <a:srgbClr val="171515"/>
                </a:solidFill>
                <a:latin typeface="Arial Black"/>
                <a:cs typeface="Arial Black"/>
              </a:rPr>
              <a:t>under</a:t>
            </a:r>
            <a:r>
              <a:rPr sz="1200" spc="-90" dirty="0">
                <a:solidFill>
                  <a:srgbClr val="171515"/>
                </a:solidFill>
                <a:latin typeface="Arial Black"/>
                <a:cs typeface="Arial Black"/>
              </a:rPr>
              <a:t> </a:t>
            </a:r>
            <a:r>
              <a:rPr sz="1200" spc="-45" dirty="0">
                <a:solidFill>
                  <a:srgbClr val="171515"/>
                </a:solidFill>
                <a:latin typeface="Arial Black"/>
                <a:cs typeface="Arial Black"/>
              </a:rPr>
              <a:t>promised </a:t>
            </a:r>
            <a:r>
              <a:rPr sz="1200" spc="-25" dirty="0">
                <a:solidFill>
                  <a:srgbClr val="171515"/>
                </a:solidFill>
                <a:latin typeface="Arial Black"/>
                <a:cs typeface="Arial Black"/>
              </a:rPr>
              <a:t> </a:t>
            </a:r>
            <a:r>
              <a:rPr sz="1200" spc="-190" dirty="0">
                <a:solidFill>
                  <a:srgbClr val="171515"/>
                </a:solidFill>
                <a:latin typeface="Arial Black"/>
                <a:cs typeface="Arial Black"/>
              </a:rPr>
              <a:t>SLA</a:t>
            </a:r>
            <a:endParaRPr sz="1200">
              <a:latin typeface="Arial Black"/>
              <a:cs typeface="Arial Black"/>
            </a:endParaRPr>
          </a:p>
        </p:txBody>
      </p:sp>
      <p:sp>
        <p:nvSpPr>
          <p:cNvPr id="12" name="object 12"/>
          <p:cNvSpPr txBox="1"/>
          <p:nvPr/>
        </p:nvSpPr>
        <p:spPr>
          <a:xfrm>
            <a:off x="9425805" y="5033986"/>
            <a:ext cx="2266950" cy="1230630"/>
          </a:xfrm>
          <a:prstGeom prst="rect">
            <a:avLst/>
          </a:prstGeom>
        </p:spPr>
        <p:txBody>
          <a:bodyPr vert="horz" wrap="square" lIns="0" tIns="141605" rIns="0" bIns="0" rtlCol="0">
            <a:spAutoFit/>
          </a:bodyPr>
          <a:lstStyle/>
          <a:p>
            <a:pPr marL="478790">
              <a:lnSpc>
                <a:spcPct val="100000"/>
              </a:lnSpc>
              <a:spcBef>
                <a:spcPts val="1115"/>
              </a:spcBef>
            </a:pPr>
            <a:r>
              <a:rPr sz="1600" spc="-85" dirty="0">
                <a:solidFill>
                  <a:srgbClr val="171515"/>
                </a:solidFill>
                <a:latin typeface="Arial Black"/>
                <a:cs typeface="Arial Black"/>
              </a:rPr>
              <a:t>Saturation</a:t>
            </a:r>
            <a:endParaRPr sz="1600">
              <a:latin typeface="Arial Black"/>
              <a:cs typeface="Arial Black"/>
            </a:endParaRPr>
          </a:p>
          <a:p>
            <a:pPr marL="12700" marR="5080" algn="ctr">
              <a:lnSpc>
                <a:spcPct val="151000"/>
              </a:lnSpc>
              <a:spcBef>
                <a:spcPts val="30"/>
              </a:spcBef>
            </a:pPr>
            <a:r>
              <a:rPr sz="1200" spc="-75" dirty="0">
                <a:solidFill>
                  <a:srgbClr val="171515"/>
                </a:solidFill>
                <a:latin typeface="Arial Black"/>
                <a:cs typeface="Arial Black"/>
              </a:rPr>
              <a:t>High </a:t>
            </a:r>
            <a:r>
              <a:rPr sz="1200" spc="-80" dirty="0">
                <a:solidFill>
                  <a:srgbClr val="171515"/>
                </a:solidFill>
                <a:latin typeface="Arial Black"/>
                <a:cs typeface="Arial Black"/>
              </a:rPr>
              <a:t>level </a:t>
            </a:r>
            <a:r>
              <a:rPr sz="1200" spc="-75" dirty="0">
                <a:solidFill>
                  <a:srgbClr val="171515"/>
                </a:solidFill>
                <a:latin typeface="Arial Black"/>
                <a:cs typeface="Arial Black"/>
              </a:rPr>
              <a:t>utilization </a:t>
            </a:r>
            <a:r>
              <a:rPr sz="1200" spc="-55" dirty="0">
                <a:solidFill>
                  <a:srgbClr val="171515"/>
                </a:solidFill>
                <a:latin typeface="Arial Black"/>
                <a:cs typeface="Arial Black"/>
              </a:rPr>
              <a:t>of </a:t>
            </a:r>
            <a:r>
              <a:rPr sz="1200" spc="10" dirty="0">
                <a:solidFill>
                  <a:srgbClr val="171515"/>
                </a:solidFill>
                <a:latin typeface="Arial Black"/>
                <a:cs typeface="Arial Black"/>
              </a:rPr>
              <a:t>a  </a:t>
            </a:r>
            <a:r>
              <a:rPr sz="1200" spc="-90" dirty="0">
                <a:solidFill>
                  <a:srgbClr val="171515"/>
                </a:solidFill>
                <a:latin typeface="Arial Black"/>
                <a:cs typeface="Arial Black"/>
              </a:rPr>
              <a:t>service. </a:t>
            </a:r>
            <a:r>
              <a:rPr sz="1200" spc="-105" dirty="0">
                <a:solidFill>
                  <a:srgbClr val="171515"/>
                </a:solidFill>
                <a:latin typeface="Arial Black"/>
                <a:cs typeface="Arial Black"/>
              </a:rPr>
              <a:t>we </a:t>
            </a:r>
            <a:r>
              <a:rPr sz="1200" spc="-50" dirty="0">
                <a:solidFill>
                  <a:srgbClr val="171515"/>
                </a:solidFill>
                <a:latin typeface="Arial Black"/>
                <a:cs typeface="Arial Black"/>
              </a:rPr>
              <a:t>should </a:t>
            </a:r>
            <a:r>
              <a:rPr sz="1200" spc="-55" dirty="0">
                <a:solidFill>
                  <a:srgbClr val="171515"/>
                </a:solidFill>
                <a:latin typeface="Arial Black"/>
                <a:cs typeface="Arial Black"/>
              </a:rPr>
              <a:t>aware</a:t>
            </a:r>
            <a:r>
              <a:rPr sz="1200" spc="-114" dirty="0">
                <a:solidFill>
                  <a:srgbClr val="171515"/>
                </a:solidFill>
                <a:latin typeface="Arial Black"/>
                <a:cs typeface="Arial Black"/>
              </a:rPr>
              <a:t> </a:t>
            </a:r>
            <a:r>
              <a:rPr sz="1200" spc="-55" dirty="0">
                <a:solidFill>
                  <a:srgbClr val="171515"/>
                </a:solidFill>
                <a:latin typeface="Arial Black"/>
                <a:cs typeface="Arial Black"/>
              </a:rPr>
              <a:t>of</a:t>
            </a:r>
            <a:r>
              <a:rPr sz="1200" spc="-90" dirty="0">
                <a:solidFill>
                  <a:srgbClr val="171515"/>
                </a:solidFill>
                <a:latin typeface="Arial Black"/>
                <a:cs typeface="Arial Black"/>
              </a:rPr>
              <a:t> </a:t>
            </a:r>
            <a:r>
              <a:rPr sz="1200" spc="10" dirty="0">
                <a:solidFill>
                  <a:srgbClr val="171515"/>
                </a:solidFill>
                <a:latin typeface="Arial Black"/>
                <a:cs typeface="Arial Black"/>
              </a:rPr>
              <a:t>a </a:t>
            </a:r>
            <a:r>
              <a:rPr sz="1200" spc="5" dirty="0">
                <a:solidFill>
                  <a:srgbClr val="171515"/>
                </a:solidFill>
                <a:latin typeface="Arial Black"/>
                <a:cs typeface="Arial Black"/>
              </a:rPr>
              <a:t> </a:t>
            </a:r>
            <a:r>
              <a:rPr sz="1200" spc="-75" dirty="0">
                <a:solidFill>
                  <a:srgbClr val="171515"/>
                </a:solidFill>
                <a:latin typeface="Arial Black"/>
                <a:cs typeface="Arial Black"/>
              </a:rPr>
              <a:t>systems </a:t>
            </a:r>
            <a:r>
              <a:rPr sz="1200" spc="-60" dirty="0">
                <a:solidFill>
                  <a:srgbClr val="171515"/>
                </a:solidFill>
                <a:latin typeface="Arial Black"/>
                <a:cs typeface="Arial Black"/>
              </a:rPr>
              <a:t>max </a:t>
            </a:r>
            <a:r>
              <a:rPr sz="1200" spc="-5" dirty="0">
                <a:solidFill>
                  <a:srgbClr val="171515"/>
                </a:solidFill>
                <a:latin typeface="Arial Black"/>
                <a:cs typeface="Arial Black"/>
              </a:rPr>
              <a:t>and </a:t>
            </a:r>
            <a:r>
              <a:rPr sz="1200" spc="-35" dirty="0">
                <a:solidFill>
                  <a:srgbClr val="171515"/>
                </a:solidFill>
                <a:latin typeface="Arial Black"/>
                <a:cs typeface="Arial Black"/>
              </a:rPr>
              <a:t>min</a:t>
            </a:r>
            <a:r>
              <a:rPr sz="1200" spc="-210" dirty="0">
                <a:solidFill>
                  <a:srgbClr val="171515"/>
                </a:solidFill>
                <a:latin typeface="Arial Black"/>
                <a:cs typeface="Arial Black"/>
              </a:rPr>
              <a:t> </a:t>
            </a:r>
            <a:r>
              <a:rPr sz="1200" spc="-90" dirty="0">
                <a:solidFill>
                  <a:srgbClr val="171515"/>
                </a:solidFill>
                <a:latin typeface="Arial Black"/>
                <a:cs typeface="Arial Black"/>
              </a:rPr>
              <a:t>limit.</a:t>
            </a:r>
            <a:endParaRPr sz="1200">
              <a:latin typeface="Arial Black"/>
              <a:cs typeface="Arial Black"/>
            </a:endParaRPr>
          </a:p>
        </p:txBody>
      </p:sp>
      <p:sp>
        <p:nvSpPr>
          <p:cNvPr id="13" name="object 13"/>
          <p:cNvSpPr txBox="1">
            <a:spLocks noGrp="1"/>
          </p:cNvSpPr>
          <p:nvPr>
            <p:ph type="title"/>
          </p:nvPr>
        </p:nvSpPr>
        <p:spPr>
          <a:xfrm>
            <a:off x="1105598" y="891536"/>
            <a:ext cx="2103120" cy="574040"/>
          </a:xfrm>
          <a:prstGeom prst="rect">
            <a:avLst/>
          </a:prstGeom>
        </p:spPr>
        <p:txBody>
          <a:bodyPr vert="horz" wrap="square" lIns="0" tIns="12700" rIns="0" bIns="0" rtlCol="0">
            <a:spAutoFit/>
          </a:bodyPr>
          <a:lstStyle/>
          <a:p>
            <a:pPr marL="12700">
              <a:lnSpc>
                <a:spcPct val="100000"/>
              </a:lnSpc>
              <a:spcBef>
                <a:spcPts val="100"/>
              </a:spcBef>
            </a:pPr>
            <a:r>
              <a:rPr spc="50" dirty="0"/>
              <a:t>Focus</a:t>
            </a:r>
            <a:r>
              <a:rPr spc="-310" dirty="0"/>
              <a:t> </a:t>
            </a:r>
            <a:r>
              <a:rPr spc="160" dirty="0"/>
              <a:t>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67262"/>
            <a:ext cx="12183275" cy="47864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3082" y="939487"/>
            <a:ext cx="6116320" cy="443711"/>
          </a:xfrm>
          <a:prstGeom prst="rect">
            <a:avLst/>
          </a:prstGeom>
        </p:spPr>
        <p:txBody>
          <a:bodyPr vert="horz" wrap="square" lIns="0" tIns="12700" rIns="0" bIns="0" rtlCol="0">
            <a:spAutoFit/>
          </a:bodyPr>
          <a:lstStyle/>
          <a:p>
            <a:pPr marL="12700">
              <a:lnSpc>
                <a:spcPct val="100000"/>
              </a:lnSpc>
              <a:spcBef>
                <a:spcPts val="100"/>
              </a:spcBef>
            </a:pPr>
            <a:r>
              <a:rPr lang="en-US" spc="25" dirty="0"/>
              <a:t>SRE - </a:t>
            </a:r>
            <a:r>
              <a:rPr spc="25" dirty="0"/>
              <a:t>Roles </a:t>
            </a:r>
            <a:r>
              <a:rPr spc="305" dirty="0"/>
              <a:t>and</a:t>
            </a:r>
            <a:r>
              <a:rPr spc="-540" dirty="0"/>
              <a:t> </a:t>
            </a:r>
            <a:r>
              <a:rPr spc="95" dirty="0"/>
              <a:t>Responsibilities</a:t>
            </a:r>
          </a:p>
        </p:txBody>
      </p:sp>
      <p:sp>
        <p:nvSpPr>
          <p:cNvPr id="4" name="object 4"/>
          <p:cNvSpPr txBox="1"/>
          <p:nvPr/>
        </p:nvSpPr>
        <p:spPr>
          <a:xfrm>
            <a:off x="1177831" y="2003250"/>
            <a:ext cx="9585960" cy="3813865"/>
          </a:xfrm>
          <a:prstGeom prst="rect">
            <a:avLst/>
          </a:prstGeom>
        </p:spPr>
        <p:txBody>
          <a:bodyPr vert="horz" wrap="square" lIns="0" tIns="12700" rIns="0" bIns="0" rtlCol="0">
            <a:spAutoFit/>
          </a:bodyPr>
          <a:lstStyle/>
          <a:p>
            <a:pPr marL="386715" indent="-374650">
              <a:lnSpc>
                <a:spcPct val="100000"/>
              </a:lnSpc>
              <a:spcBef>
                <a:spcPts val="100"/>
              </a:spcBef>
              <a:buChar char="●"/>
              <a:tabLst>
                <a:tab pos="386715" algn="l"/>
                <a:tab pos="387350" algn="l"/>
              </a:tabLst>
            </a:pPr>
            <a:r>
              <a:rPr sz="1900" spc="-5" dirty="0">
                <a:solidFill>
                  <a:srgbClr val="FF0000"/>
                </a:solidFill>
                <a:latin typeface="Arial"/>
                <a:cs typeface="Arial"/>
              </a:rPr>
              <a:t>On</a:t>
            </a:r>
            <a:r>
              <a:rPr sz="1900" spc="-10" dirty="0">
                <a:solidFill>
                  <a:srgbClr val="FF0000"/>
                </a:solidFill>
                <a:latin typeface="Arial"/>
                <a:cs typeface="Arial"/>
              </a:rPr>
              <a:t> </a:t>
            </a:r>
            <a:r>
              <a:rPr sz="1900" dirty="0">
                <a:solidFill>
                  <a:srgbClr val="FF0000"/>
                </a:solidFill>
                <a:latin typeface="Arial"/>
                <a:cs typeface="Arial"/>
              </a:rPr>
              <a:t>call</a:t>
            </a:r>
          </a:p>
          <a:p>
            <a:pPr>
              <a:lnSpc>
                <a:spcPct val="100000"/>
              </a:lnSpc>
              <a:spcBef>
                <a:spcPts val="35"/>
              </a:spcBef>
              <a:buFont typeface="Arial"/>
              <a:buChar char="●"/>
            </a:pPr>
            <a:endParaRPr sz="1900" dirty="0">
              <a:solidFill>
                <a:srgbClr val="FF0000"/>
              </a:solidFill>
              <a:latin typeface="Arial"/>
              <a:cs typeface="Arial"/>
            </a:endParaRPr>
          </a:p>
          <a:p>
            <a:pPr marL="386715" indent="-374650">
              <a:lnSpc>
                <a:spcPct val="100000"/>
              </a:lnSpc>
              <a:buChar char="●"/>
              <a:tabLst>
                <a:tab pos="386715" algn="l"/>
                <a:tab pos="387350" algn="l"/>
              </a:tabLst>
            </a:pPr>
            <a:r>
              <a:rPr sz="1900" spc="-5" dirty="0">
                <a:solidFill>
                  <a:srgbClr val="FF0000"/>
                </a:solidFill>
                <a:latin typeface="Arial"/>
                <a:cs typeface="Arial"/>
              </a:rPr>
              <a:t>Blameless</a:t>
            </a:r>
            <a:r>
              <a:rPr sz="1900" spc="-15" dirty="0">
                <a:solidFill>
                  <a:srgbClr val="FF0000"/>
                </a:solidFill>
                <a:latin typeface="Arial"/>
                <a:cs typeface="Arial"/>
              </a:rPr>
              <a:t> </a:t>
            </a:r>
            <a:r>
              <a:rPr sz="1900" spc="-5" dirty="0">
                <a:solidFill>
                  <a:srgbClr val="FF0000"/>
                </a:solidFill>
                <a:latin typeface="Arial"/>
                <a:cs typeface="Arial"/>
              </a:rPr>
              <a:t>RCA/Post-mortem</a:t>
            </a:r>
            <a:endParaRPr sz="1900" dirty="0">
              <a:solidFill>
                <a:srgbClr val="FF0000"/>
              </a:solidFill>
              <a:latin typeface="Arial"/>
              <a:cs typeface="Arial"/>
            </a:endParaRPr>
          </a:p>
          <a:p>
            <a:pPr>
              <a:lnSpc>
                <a:spcPct val="100000"/>
              </a:lnSpc>
              <a:spcBef>
                <a:spcPts val="35"/>
              </a:spcBef>
              <a:buFont typeface="Arial"/>
              <a:buChar char="●"/>
            </a:pPr>
            <a:endParaRPr sz="1900" dirty="0">
              <a:solidFill>
                <a:srgbClr val="FF0000"/>
              </a:solidFill>
              <a:latin typeface="Arial"/>
              <a:cs typeface="Arial"/>
            </a:endParaRPr>
          </a:p>
          <a:p>
            <a:pPr marL="386715" indent="-374650">
              <a:lnSpc>
                <a:spcPct val="100000"/>
              </a:lnSpc>
              <a:buChar char="●"/>
              <a:tabLst>
                <a:tab pos="386715" algn="l"/>
                <a:tab pos="387350" algn="l"/>
              </a:tabLst>
            </a:pPr>
            <a:r>
              <a:rPr sz="1900" spc="-10" dirty="0">
                <a:solidFill>
                  <a:srgbClr val="FF0000"/>
                </a:solidFill>
                <a:latin typeface="Arial"/>
                <a:cs typeface="Arial"/>
              </a:rPr>
              <a:t>Effective </a:t>
            </a:r>
            <a:r>
              <a:rPr sz="1900" dirty="0">
                <a:solidFill>
                  <a:srgbClr val="FF0000"/>
                </a:solidFill>
                <a:latin typeface="Arial"/>
                <a:cs typeface="Arial"/>
              </a:rPr>
              <a:t>Monitoring</a:t>
            </a:r>
            <a:r>
              <a:rPr sz="1900" spc="-5" dirty="0">
                <a:solidFill>
                  <a:srgbClr val="FF0000"/>
                </a:solidFill>
                <a:latin typeface="Arial"/>
                <a:cs typeface="Arial"/>
              </a:rPr>
              <a:t> infrastructure</a:t>
            </a:r>
            <a:endParaRPr sz="1900" dirty="0">
              <a:solidFill>
                <a:srgbClr val="FF0000"/>
              </a:solidFill>
              <a:latin typeface="Arial"/>
              <a:cs typeface="Arial"/>
            </a:endParaRPr>
          </a:p>
          <a:p>
            <a:pPr>
              <a:lnSpc>
                <a:spcPct val="100000"/>
              </a:lnSpc>
              <a:spcBef>
                <a:spcPts val="35"/>
              </a:spcBef>
              <a:buFont typeface="Arial"/>
              <a:buChar char="●"/>
            </a:pPr>
            <a:endParaRPr sz="1900" dirty="0">
              <a:solidFill>
                <a:srgbClr val="FF0000"/>
              </a:solidFill>
              <a:latin typeface="Arial"/>
              <a:cs typeface="Arial"/>
            </a:endParaRPr>
          </a:p>
          <a:p>
            <a:pPr marL="386715" indent="-374650">
              <a:lnSpc>
                <a:spcPct val="100000"/>
              </a:lnSpc>
              <a:buChar char="●"/>
              <a:tabLst>
                <a:tab pos="386715" algn="l"/>
                <a:tab pos="387350" algn="l"/>
              </a:tabLst>
            </a:pPr>
            <a:r>
              <a:rPr sz="1900" spc="-5" dirty="0">
                <a:solidFill>
                  <a:srgbClr val="FF0000"/>
                </a:solidFill>
                <a:latin typeface="Arial"/>
                <a:cs typeface="Arial"/>
              </a:rPr>
              <a:t>Senior </a:t>
            </a:r>
            <a:r>
              <a:rPr sz="1900" spc="-15" dirty="0">
                <a:solidFill>
                  <a:srgbClr val="FF0000"/>
                </a:solidFill>
                <a:latin typeface="Arial"/>
                <a:cs typeface="Arial"/>
              </a:rPr>
              <a:t>SRE’s </a:t>
            </a:r>
            <a:r>
              <a:rPr sz="1900" dirty="0">
                <a:solidFill>
                  <a:srgbClr val="FF0000"/>
                </a:solidFill>
                <a:latin typeface="Arial"/>
                <a:cs typeface="Arial"/>
              </a:rPr>
              <a:t>should </a:t>
            </a:r>
            <a:r>
              <a:rPr sz="1900" spc="-5" dirty="0">
                <a:solidFill>
                  <a:srgbClr val="FF0000"/>
                </a:solidFill>
                <a:latin typeface="Arial"/>
                <a:cs typeface="Arial"/>
              </a:rPr>
              <a:t>involve junior</a:t>
            </a:r>
            <a:r>
              <a:rPr sz="1900" spc="-10" dirty="0">
                <a:solidFill>
                  <a:srgbClr val="FF0000"/>
                </a:solidFill>
                <a:latin typeface="Arial"/>
                <a:cs typeface="Arial"/>
              </a:rPr>
              <a:t> </a:t>
            </a:r>
            <a:r>
              <a:rPr sz="1900" spc="-15" dirty="0">
                <a:solidFill>
                  <a:srgbClr val="FF0000"/>
                </a:solidFill>
                <a:latin typeface="Arial"/>
                <a:cs typeface="Arial"/>
              </a:rPr>
              <a:t>SRE’s</a:t>
            </a:r>
            <a:endParaRPr sz="1900" dirty="0">
              <a:solidFill>
                <a:srgbClr val="FF0000"/>
              </a:solidFill>
              <a:latin typeface="Arial"/>
              <a:cs typeface="Arial"/>
            </a:endParaRPr>
          </a:p>
          <a:p>
            <a:pPr>
              <a:lnSpc>
                <a:spcPct val="100000"/>
              </a:lnSpc>
              <a:spcBef>
                <a:spcPts val="35"/>
              </a:spcBef>
              <a:buFont typeface="Arial"/>
              <a:buChar char="●"/>
            </a:pPr>
            <a:endParaRPr sz="1900" dirty="0">
              <a:solidFill>
                <a:srgbClr val="FF0000"/>
              </a:solidFill>
              <a:latin typeface="Arial"/>
              <a:cs typeface="Arial"/>
            </a:endParaRPr>
          </a:p>
          <a:p>
            <a:pPr marL="386715" indent="-374650">
              <a:lnSpc>
                <a:spcPct val="100000"/>
              </a:lnSpc>
              <a:buChar char="●"/>
              <a:tabLst>
                <a:tab pos="386715" algn="l"/>
                <a:tab pos="387350" algn="l"/>
              </a:tabLst>
            </a:pPr>
            <a:r>
              <a:rPr sz="1900" spc="-5" dirty="0">
                <a:solidFill>
                  <a:srgbClr val="FF0000"/>
                </a:solidFill>
                <a:latin typeface="Arial"/>
                <a:cs typeface="Arial"/>
              </a:rPr>
              <a:t>Get better understanding on </a:t>
            </a:r>
            <a:r>
              <a:rPr sz="1900" spc="-10" dirty="0">
                <a:solidFill>
                  <a:srgbClr val="FF0000"/>
                </a:solidFill>
                <a:latin typeface="Arial"/>
                <a:cs typeface="Arial"/>
              </a:rPr>
              <a:t>Product’s </a:t>
            </a:r>
            <a:r>
              <a:rPr sz="1900" spc="-5" dirty="0">
                <a:solidFill>
                  <a:srgbClr val="FF0000"/>
                </a:solidFill>
                <a:latin typeface="Arial"/>
                <a:cs typeface="Arial"/>
              </a:rPr>
              <a:t>in and out and how to improve the</a:t>
            </a:r>
            <a:r>
              <a:rPr sz="1900" spc="-25" dirty="0">
                <a:solidFill>
                  <a:srgbClr val="FF0000"/>
                </a:solidFill>
                <a:latin typeface="Arial"/>
                <a:cs typeface="Arial"/>
              </a:rPr>
              <a:t> </a:t>
            </a:r>
            <a:r>
              <a:rPr sz="1900" spc="-5" dirty="0">
                <a:solidFill>
                  <a:srgbClr val="FF0000"/>
                </a:solidFill>
                <a:latin typeface="Arial"/>
                <a:cs typeface="Arial"/>
              </a:rPr>
              <a:t>performance</a:t>
            </a:r>
            <a:endParaRPr sz="1900" dirty="0">
              <a:solidFill>
                <a:srgbClr val="FF0000"/>
              </a:solidFill>
              <a:latin typeface="Arial"/>
              <a:cs typeface="Arial"/>
            </a:endParaRPr>
          </a:p>
          <a:p>
            <a:pPr>
              <a:lnSpc>
                <a:spcPct val="100000"/>
              </a:lnSpc>
              <a:spcBef>
                <a:spcPts val="35"/>
              </a:spcBef>
              <a:buFont typeface="Arial"/>
              <a:buChar char="●"/>
            </a:pPr>
            <a:endParaRPr sz="1900" dirty="0">
              <a:solidFill>
                <a:srgbClr val="FF0000"/>
              </a:solidFill>
              <a:latin typeface="Arial"/>
              <a:cs typeface="Arial"/>
            </a:endParaRPr>
          </a:p>
          <a:p>
            <a:pPr marL="386715" indent="-374650">
              <a:lnSpc>
                <a:spcPct val="100000"/>
              </a:lnSpc>
              <a:buChar char="●"/>
              <a:tabLst>
                <a:tab pos="386715" algn="l"/>
                <a:tab pos="387350" algn="l"/>
              </a:tabLst>
            </a:pPr>
            <a:r>
              <a:rPr sz="1900" spc="-5" dirty="0">
                <a:solidFill>
                  <a:srgbClr val="FF0000"/>
                </a:solidFill>
                <a:latin typeface="Arial"/>
                <a:cs typeface="Arial"/>
              </a:rPr>
              <a:t>Automate everything and </a:t>
            </a:r>
            <a:r>
              <a:rPr sz="1900" dirty="0">
                <a:solidFill>
                  <a:srgbClr val="FF0000"/>
                </a:solidFill>
                <a:latin typeface="Arial"/>
                <a:cs typeface="Arial"/>
              </a:rPr>
              <a:t>reduce</a:t>
            </a:r>
            <a:r>
              <a:rPr sz="1900" spc="-15" dirty="0">
                <a:solidFill>
                  <a:srgbClr val="FF0000"/>
                </a:solidFill>
                <a:latin typeface="Arial"/>
                <a:cs typeface="Arial"/>
              </a:rPr>
              <a:t> </a:t>
            </a:r>
            <a:r>
              <a:rPr sz="1900" spc="-5" dirty="0">
                <a:solidFill>
                  <a:srgbClr val="FF0000"/>
                </a:solidFill>
                <a:latin typeface="Arial"/>
                <a:cs typeface="Arial"/>
              </a:rPr>
              <a:t>toil</a:t>
            </a:r>
            <a:endParaRPr sz="1900" dirty="0">
              <a:solidFill>
                <a:srgbClr val="FF0000"/>
              </a:solidFill>
              <a:latin typeface="Arial"/>
              <a:cs typeface="Arial"/>
            </a:endParaRPr>
          </a:p>
          <a:p>
            <a:pPr>
              <a:lnSpc>
                <a:spcPct val="100000"/>
              </a:lnSpc>
              <a:spcBef>
                <a:spcPts val="35"/>
              </a:spcBef>
              <a:buFont typeface="Arial"/>
              <a:buChar char="●"/>
            </a:pPr>
            <a:endParaRPr sz="1900" dirty="0">
              <a:solidFill>
                <a:srgbClr val="FF0000"/>
              </a:solidFill>
              <a:latin typeface="Arial"/>
              <a:cs typeface="Arial"/>
            </a:endParaRPr>
          </a:p>
          <a:p>
            <a:pPr marL="386715" indent="-374650">
              <a:lnSpc>
                <a:spcPct val="100000"/>
              </a:lnSpc>
              <a:buChar char="●"/>
              <a:tabLst>
                <a:tab pos="386715" algn="l"/>
                <a:tab pos="387350" algn="l"/>
              </a:tabLst>
            </a:pPr>
            <a:r>
              <a:rPr sz="1900" spc="-5" dirty="0">
                <a:solidFill>
                  <a:srgbClr val="FF0000"/>
                </a:solidFill>
                <a:latin typeface="Arial"/>
                <a:cs typeface="Arial"/>
              </a:rPr>
              <a:t>Create Runbooks for</a:t>
            </a:r>
            <a:r>
              <a:rPr sz="1900" spc="-10" dirty="0">
                <a:solidFill>
                  <a:srgbClr val="FF0000"/>
                </a:solidFill>
                <a:latin typeface="Arial"/>
                <a:cs typeface="Arial"/>
              </a:rPr>
              <a:t> </a:t>
            </a:r>
            <a:r>
              <a:rPr sz="1900" dirty="0">
                <a:solidFill>
                  <a:srgbClr val="FF0000"/>
                </a:solidFill>
                <a:latin typeface="Arial"/>
                <a:cs typeface="Arial"/>
              </a:rPr>
              <a:t>crisis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jS7H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fHD///////8="/>
              </a:ext>
            </a:extLst>
          </p:cNvSpPr>
          <p:nvPr>
            <p:ph type="title"/>
          </p:nvPr>
        </p:nvSpPr>
        <p:spPr>
          <a:xfrm>
            <a:off x="581192" y="702156"/>
            <a:ext cx="11029616" cy="878671"/>
          </a:xfrm>
          <a:noFill/>
          <a:ln>
            <a:noFill/>
          </a:ln>
          <a:effectLst/>
        </p:spPr>
        <p:txBody>
          <a:bodyPr vert="horz" wrap="square" numCol="1" spcCol="215900" anchor="ctr">
            <a:prstTxWarp prst="textNoShape">
              <a:avLst/>
            </a:prstTxWarp>
            <a:normAutofit/>
          </a:bodyPr>
          <a:lstStyle/>
          <a:p>
            <a:r>
              <a:rPr dirty="0"/>
              <a:t>Day </a:t>
            </a:r>
            <a:r>
              <a:rPr lang="en-US" dirty="0"/>
              <a:t>2</a:t>
            </a:r>
            <a:r>
              <a:rPr dirty="0"/>
              <a:t> - </a:t>
            </a:r>
            <a:r>
              <a:rPr sz="3600" dirty="0"/>
              <a:t>Software Development Models</a:t>
            </a:r>
            <a:endParaRPr sz="4800" dirty="0"/>
          </a:p>
        </p:txBody>
      </p:sp>
      <p:sp>
        <p:nvSpPr>
          <p:cNvPr id="3" name="SlideText1"/>
          <p:cNvSpPr>
            <a:spLocks noGrp="1" noChangeArrowheads="1"/>
            <a:extLst>
              <a:ext uri="smNativeData">
                <pr:smNativeData xmlns:pr="smNativeData" xmlns:p14="http://schemas.microsoft.com/office/powerpoint/2010/main" xmlns="" val="SMDATA_13_jS7H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BuTB0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EAQAA2AkAALw2AACwJQAAAAAAACYAAAAIAAAAfXD///////8="/>
              </a:ext>
            </a:extLst>
          </p:cNvSpPr>
          <p:nvPr>
            <p:ph type="body" idx="1"/>
          </p:nvPr>
        </p:nvSpPr>
        <p:spPr>
          <a:xfrm>
            <a:off x="581192" y="2076773"/>
            <a:ext cx="11029616" cy="3508102"/>
          </a:xfrm>
          <a:noFill/>
          <a:ln>
            <a:noFill/>
          </a:ln>
          <a:effectLst/>
        </p:spPr>
        <p:txBody>
          <a:bodyPr vert="horz" wrap="square" numCol="1" spcCol="215900" anchor="t">
            <a:prstTxWarp prst="textNoShape">
              <a:avLst/>
            </a:prstTxWarp>
            <a:normAutofit/>
          </a:bodyPr>
          <a:lstStyle/>
          <a:p>
            <a:pPr lvl="1">
              <a:defRPr sz="3000"/>
            </a:pPr>
            <a:r>
              <a:rPr lang="en-US" dirty="0"/>
              <a:t>Introduction to DevSecOps</a:t>
            </a:r>
          </a:p>
          <a:p>
            <a:pPr lvl="1">
              <a:defRPr sz="3000"/>
            </a:pPr>
            <a:r>
              <a:rPr lang="en-US" dirty="0"/>
              <a:t>Break – 11 AM to 11.15 AM</a:t>
            </a:r>
          </a:p>
          <a:p>
            <a:pPr lvl="1"/>
            <a:r>
              <a:rPr lang="en-US" sz="3000" dirty="0">
                <a:highlight>
                  <a:srgbClr val="FFFF00"/>
                </a:highlight>
              </a:rPr>
              <a:t>Demonstration – CICD Pipeline [AWS/Azure]</a:t>
            </a:r>
          </a:p>
          <a:p>
            <a:pPr lvl="1"/>
            <a:r>
              <a:rPr lang="en-US" sz="3000" dirty="0">
                <a:highlight>
                  <a:srgbClr val="FFFF00"/>
                </a:highlight>
              </a:rPr>
              <a:t>Intro to SRE Concepts</a:t>
            </a:r>
          </a:p>
          <a:p>
            <a:pPr lvl="1"/>
            <a:r>
              <a:rPr lang="en-US" sz="3600" dirty="0">
                <a:highlight>
                  <a:srgbClr val="FFFF00"/>
                </a:highlight>
              </a:rPr>
              <a:t>Assessment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67262"/>
            <a:ext cx="12183275" cy="47864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34346" y="1072075"/>
            <a:ext cx="3204210" cy="443711"/>
          </a:xfrm>
          <a:prstGeom prst="rect">
            <a:avLst/>
          </a:prstGeom>
        </p:spPr>
        <p:txBody>
          <a:bodyPr vert="horz" wrap="square" lIns="0" tIns="12700" rIns="0" bIns="0" rtlCol="0">
            <a:spAutoFit/>
          </a:bodyPr>
          <a:lstStyle/>
          <a:p>
            <a:pPr marL="12700">
              <a:lnSpc>
                <a:spcPct val="100000"/>
              </a:lnSpc>
              <a:spcBef>
                <a:spcPts val="100"/>
              </a:spcBef>
            </a:pPr>
            <a:r>
              <a:rPr spc="295" dirty="0"/>
              <a:t>Impact</a:t>
            </a:r>
            <a:r>
              <a:rPr spc="-635" dirty="0"/>
              <a:t> </a:t>
            </a:r>
            <a:r>
              <a:rPr spc="95" dirty="0"/>
              <a:t>of </a:t>
            </a:r>
            <a:r>
              <a:rPr spc="-300" dirty="0"/>
              <a:t>S</a:t>
            </a:r>
            <a:r>
              <a:rPr lang="en-US" spc="-300" dirty="0"/>
              <a:t> </a:t>
            </a:r>
            <a:r>
              <a:rPr spc="-300" dirty="0"/>
              <a:t>RE</a:t>
            </a:r>
          </a:p>
        </p:txBody>
      </p:sp>
      <p:sp>
        <p:nvSpPr>
          <p:cNvPr id="4" name="object 4"/>
          <p:cNvSpPr txBox="1"/>
          <p:nvPr/>
        </p:nvSpPr>
        <p:spPr>
          <a:xfrm>
            <a:off x="1117616" y="2081489"/>
            <a:ext cx="9855183" cy="3613810"/>
          </a:xfrm>
          <a:prstGeom prst="rect">
            <a:avLst/>
          </a:prstGeom>
        </p:spPr>
        <p:txBody>
          <a:bodyPr vert="horz" wrap="square" lIns="0" tIns="12700" rIns="0" bIns="0" rtlCol="0">
            <a:spAutoFit/>
          </a:bodyPr>
          <a:lstStyle/>
          <a:p>
            <a:pPr marL="417195" indent="-405130">
              <a:lnSpc>
                <a:spcPct val="100000"/>
              </a:lnSpc>
              <a:spcBef>
                <a:spcPts val="100"/>
              </a:spcBef>
              <a:buChar char="●"/>
              <a:tabLst>
                <a:tab pos="417195" algn="l"/>
                <a:tab pos="417830" algn="l"/>
              </a:tabLst>
            </a:pPr>
            <a:r>
              <a:rPr sz="2300" spc="-5" dirty="0">
                <a:latin typeface="Arial"/>
                <a:cs typeface="Arial"/>
              </a:rPr>
              <a:t>Site Reliability Engineering is </a:t>
            </a:r>
            <a:r>
              <a:rPr sz="2300" dirty="0">
                <a:latin typeface="Arial"/>
                <a:cs typeface="Arial"/>
              </a:rPr>
              <a:t>synonymous </a:t>
            </a:r>
            <a:r>
              <a:rPr sz="2300" spc="-5" dirty="0">
                <a:latin typeface="Arial"/>
                <a:cs typeface="Arial"/>
              </a:rPr>
              <a:t>with business</a:t>
            </a:r>
            <a:r>
              <a:rPr sz="2300" spc="-90" dirty="0">
                <a:latin typeface="Arial"/>
                <a:cs typeface="Arial"/>
              </a:rPr>
              <a:t> </a:t>
            </a:r>
            <a:r>
              <a:rPr sz="2300" spc="-5" dirty="0">
                <a:latin typeface="Arial"/>
                <a:cs typeface="Arial"/>
              </a:rPr>
              <a:t>availability</a:t>
            </a:r>
            <a:endParaRPr sz="2300" dirty="0">
              <a:latin typeface="Arial"/>
              <a:cs typeface="Arial"/>
            </a:endParaRPr>
          </a:p>
          <a:p>
            <a:pPr>
              <a:lnSpc>
                <a:spcPct val="100000"/>
              </a:lnSpc>
              <a:spcBef>
                <a:spcPts val="30"/>
              </a:spcBef>
              <a:buFont typeface="Arial"/>
              <a:buChar char="●"/>
            </a:pPr>
            <a:endParaRPr sz="2400" dirty="0">
              <a:latin typeface="Arial"/>
              <a:cs typeface="Arial"/>
            </a:endParaRPr>
          </a:p>
          <a:p>
            <a:pPr marL="417195" indent="-405130">
              <a:lnSpc>
                <a:spcPct val="100000"/>
              </a:lnSpc>
              <a:buChar char="●"/>
              <a:tabLst>
                <a:tab pos="417195" algn="l"/>
                <a:tab pos="417830" algn="l"/>
              </a:tabLst>
            </a:pPr>
            <a:r>
              <a:rPr sz="2300" spc="-60" dirty="0">
                <a:latin typeface="Arial"/>
                <a:cs typeface="Arial"/>
              </a:rPr>
              <a:t>Your </a:t>
            </a:r>
            <a:r>
              <a:rPr sz="2300" spc="-10" dirty="0">
                <a:latin typeface="Arial"/>
                <a:cs typeface="Arial"/>
              </a:rPr>
              <a:t>product’s </a:t>
            </a:r>
            <a:r>
              <a:rPr sz="2300" spc="-5" dirty="0">
                <a:latin typeface="Arial"/>
                <a:cs typeface="Arial"/>
              </a:rPr>
              <a:t>quality will get</a:t>
            </a:r>
            <a:r>
              <a:rPr sz="2300" spc="45" dirty="0">
                <a:latin typeface="Arial"/>
                <a:cs typeface="Arial"/>
              </a:rPr>
              <a:t> </a:t>
            </a:r>
            <a:r>
              <a:rPr sz="2300" dirty="0">
                <a:latin typeface="Arial"/>
                <a:cs typeface="Arial"/>
              </a:rPr>
              <a:t>mature</a:t>
            </a:r>
          </a:p>
          <a:p>
            <a:pPr>
              <a:lnSpc>
                <a:spcPct val="100000"/>
              </a:lnSpc>
              <a:spcBef>
                <a:spcPts val="15"/>
              </a:spcBef>
              <a:buFont typeface="Arial"/>
              <a:buChar char="●"/>
            </a:pPr>
            <a:endParaRPr sz="2400" dirty="0">
              <a:latin typeface="Arial"/>
              <a:cs typeface="Arial"/>
            </a:endParaRPr>
          </a:p>
          <a:p>
            <a:pPr marL="417195" marR="182880" indent="-405130">
              <a:lnSpc>
                <a:spcPct val="100499"/>
              </a:lnSpc>
              <a:buChar char="●"/>
              <a:tabLst>
                <a:tab pos="417195" algn="l"/>
                <a:tab pos="417830" algn="l"/>
              </a:tabLst>
            </a:pPr>
            <a:r>
              <a:rPr sz="2300" dirty="0">
                <a:latin typeface="Arial"/>
                <a:cs typeface="Arial"/>
              </a:rPr>
              <a:t>More </a:t>
            </a:r>
            <a:r>
              <a:rPr sz="2300" spc="-5" dirty="0">
                <a:latin typeface="Arial"/>
                <a:cs typeface="Arial"/>
              </a:rPr>
              <a:t>time for developers to look at development and new features  instead of </a:t>
            </a:r>
            <a:r>
              <a:rPr sz="2300" dirty="0">
                <a:latin typeface="Arial"/>
                <a:cs typeface="Arial"/>
              </a:rPr>
              <a:t>solving </a:t>
            </a:r>
            <a:r>
              <a:rPr sz="2300" spc="-5" dirty="0">
                <a:latin typeface="Arial"/>
                <a:cs typeface="Arial"/>
              </a:rPr>
              <a:t>production</a:t>
            </a:r>
            <a:r>
              <a:rPr sz="2300" spc="-20" dirty="0">
                <a:latin typeface="Arial"/>
                <a:cs typeface="Arial"/>
              </a:rPr>
              <a:t> </a:t>
            </a:r>
            <a:r>
              <a:rPr sz="2300" spc="-5" dirty="0">
                <a:latin typeface="Arial"/>
                <a:cs typeface="Arial"/>
              </a:rPr>
              <a:t>problems</a:t>
            </a:r>
            <a:endParaRPr sz="2300" dirty="0">
              <a:latin typeface="Arial"/>
              <a:cs typeface="Arial"/>
            </a:endParaRPr>
          </a:p>
          <a:p>
            <a:pPr>
              <a:lnSpc>
                <a:spcPct val="100000"/>
              </a:lnSpc>
              <a:spcBef>
                <a:spcPts val="30"/>
              </a:spcBef>
              <a:buFont typeface="Arial"/>
              <a:buChar char="●"/>
            </a:pPr>
            <a:endParaRPr sz="2400" dirty="0">
              <a:latin typeface="Arial"/>
              <a:cs typeface="Arial"/>
            </a:endParaRPr>
          </a:p>
          <a:p>
            <a:pPr marL="417195" indent="-405130">
              <a:lnSpc>
                <a:spcPct val="100000"/>
              </a:lnSpc>
              <a:buChar char="●"/>
              <a:tabLst>
                <a:tab pos="417195" algn="l"/>
                <a:tab pos="417830" algn="l"/>
              </a:tabLst>
            </a:pPr>
            <a:r>
              <a:rPr sz="2300" spc="-5" dirty="0">
                <a:latin typeface="Arial"/>
                <a:cs typeface="Arial"/>
              </a:rPr>
              <a:t>Customer's faith will increase in </a:t>
            </a:r>
            <a:r>
              <a:rPr sz="2300" dirty="0">
                <a:latin typeface="Arial"/>
                <a:cs typeface="Arial"/>
              </a:rPr>
              <a:t>your</a:t>
            </a:r>
            <a:r>
              <a:rPr sz="2300" spc="-25" dirty="0">
                <a:latin typeface="Arial"/>
                <a:cs typeface="Arial"/>
              </a:rPr>
              <a:t> </a:t>
            </a:r>
            <a:r>
              <a:rPr sz="2300" dirty="0">
                <a:latin typeface="Arial"/>
                <a:cs typeface="Arial"/>
              </a:rPr>
              <a:t>services.</a:t>
            </a:r>
          </a:p>
          <a:p>
            <a:pPr>
              <a:lnSpc>
                <a:spcPct val="100000"/>
              </a:lnSpc>
              <a:spcBef>
                <a:spcPts val="30"/>
              </a:spcBef>
              <a:buFont typeface="Arial"/>
              <a:buChar char="●"/>
            </a:pPr>
            <a:endParaRPr sz="2400" dirty="0">
              <a:latin typeface="Arial"/>
              <a:cs typeface="Arial"/>
            </a:endParaRPr>
          </a:p>
          <a:p>
            <a:pPr marL="417195" indent="-405130">
              <a:lnSpc>
                <a:spcPct val="100000"/>
              </a:lnSpc>
              <a:buChar char="●"/>
              <a:tabLst>
                <a:tab pos="417195" algn="l"/>
                <a:tab pos="417830" algn="l"/>
              </a:tabLst>
            </a:pPr>
            <a:r>
              <a:rPr sz="2300" spc="-75" dirty="0">
                <a:latin typeface="Arial"/>
                <a:cs typeface="Arial"/>
              </a:rPr>
              <a:t>You </a:t>
            </a:r>
            <a:r>
              <a:rPr sz="2300" spc="-5" dirty="0">
                <a:latin typeface="Arial"/>
                <a:cs typeface="Arial"/>
              </a:rPr>
              <a:t>will have </a:t>
            </a:r>
            <a:r>
              <a:rPr sz="2300" dirty="0">
                <a:latin typeface="Arial"/>
                <a:cs typeface="Arial"/>
              </a:rPr>
              <a:t>more </a:t>
            </a:r>
            <a:r>
              <a:rPr sz="2300" spc="-5" dirty="0">
                <a:latin typeface="Arial"/>
                <a:cs typeface="Arial"/>
              </a:rPr>
              <a:t>intelligent team for </a:t>
            </a:r>
            <a:r>
              <a:rPr sz="2300" dirty="0">
                <a:latin typeface="Arial"/>
                <a:cs typeface="Arial"/>
              </a:rPr>
              <a:t>your </a:t>
            </a:r>
            <a:r>
              <a:rPr sz="2300" spc="-5" dirty="0">
                <a:latin typeface="Arial"/>
                <a:cs typeface="Arial"/>
              </a:rPr>
              <a:t>intelligent</a:t>
            </a:r>
            <a:r>
              <a:rPr sz="2300" spc="10" dirty="0">
                <a:latin typeface="Arial"/>
                <a:cs typeface="Arial"/>
              </a:rPr>
              <a:t> </a:t>
            </a:r>
            <a:r>
              <a:rPr sz="2300" spc="-5" dirty="0">
                <a:latin typeface="Arial"/>
                <a:cs typeface="Arial"/>
              </a:rPr>
              <a:t>products</a:t>
            </a:r>
            <a:endParaRPr sz="23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116" name="Rectangle 103">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05">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07">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09">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1">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7D00"/>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1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oogle Shape;73;p13">
            <a:extLst>
              <a:ext uri="{FF2B5EF4-FFF2-40B4-BE49-F238E27FC236}">
                <a16:creationId xmlns:a16="http://schemas.microsoft.com/office/drawing/2014/main" id="{4FFE9F84-B11E-4658-86A6-30B90F4C52E3}"/>
              </a:ext>
            </a:extLst>
          </p:cNvPr>
          <p:cNvPicPr preferRelativeResize="0"/>
          <p:nvPr/>
        </p:nvPicPr>
        <p:blipFill>
          <a:blip r:embed="rId3"/>
          <a:stretch>
            <a:fillRect/>
          </a:stretch>
        </p:blipFill>
        <p:spPr>
          <a:xfrm>
            <a:off x="657225" y="2701043"/>
            <a:ext cx="4962525" cy="2969244"/>
          </a:xfrm>
          <a:prstGeom prst="rect">
            <a:avLst/>
          </a:prstGeom>
          <a:noFill/>
        </p:spPr>
      </p:pic>
      <p:sp>
        <p:nvSpPr>
          <p:cNvPr id="78" name="Google Shape;78;p14"/>
          <p:cNvSpPr txBox="1"/>
          <p:nvPr/>
        </p:nvSpPr>
        <p:spPr>
          <a:xfrm>
            <a:off x="5851173" y="2180496"/>
            <a:ext cx="6064162" cy="4045683"/>
          </a:xfrm>
          <a:prstGeom prst="rect">
            <a:avLst/>
          </a:prstGeom>
        </p:spPr>
        <p:txBody>
          <a:bodyPr spcFirstLastPara="1" vert="horz" lIns="91440" tIns="45720" rIns="91440" bIns="45720" rtlCol="0" anchor="ctr" anchorCtr="0">
            <a:noAutofit/>
          </a:bodyPr>
          <a:lstStyle/>
          <a:p>
            <a:pPr marL="609585" indent="-406390">
              <a:lnSpc>
                <a:spcPct val="90000"/>
              </a:lnSpc>
              <a:spcBef>
                <a:spcPct val="20000"/>
              </a:spcBef>
              <a:spcAft>
                <a:spcPts val="600"/>
              </a:spcAft>
              <a:buClr>
                <a:srgbClr val="FF7D00"/>
              </a:buClr>
              <a:buSzPct val="92000"/>
              <a:buFont typeface="Wingdings 2" panose="05020102010507070707" pitchFamily="18" charset="2"/>
              <a:buChar char=""/>
            </a:pPr>
            <a:r>
              <a:rPr lang="en-US" sz="1400" dirty="0">
                <a:solidFill>
                  <a:schemeClr val="tx2"/>
                </a:solidFill>
                <a:sym typeface="Verdana"/>
              </a:rPr>
              <a:t>In the race, if delivering faster, the security of the data is often overlooked. With the implementation of DevOps, quality is improved, but </a:t>
            </a:r>
            <a:r>
              <a:rPr lang="en-US" sz="1400" dirty="0">
                <a:solidFill>
                  <a:schemeClr val="tx2"/>
                </a:solidFill>
                <a:highlight>
                  <a:srgbClr val="FFFF00"/>
                </a:highlight>
                <a:sym typeface="Verdana"/>
              </a:rPr>
              <a:t>developers fail to inspect the security concepts of the system</a:t>
            </a:r>
            <a:r>
              <a:rPr lang="en-US" sz="1400" dirty="0">
                <a:solidFill>
                  <a:schemeClr val="tx2"/>
                </a:solidFill>
                <a:sym typeface="Verdana"/>
              </a:rPr>
              <a:t>. </a:t>
            </a:r>
          </a:p>
          <a:p>
            <a:pPr>
              <a:lnSpc>
                <a:spcPct val="90000"/>
              </a:lnSpc>
              <a:spcBef>
                <a:spcPct val="20000"/>
              </a:spcBef>
              <a:spcAft>
                <a:spcPts val="600"/>
              </a:spcAft>
              <a:buClr>
                <a:srgbClr val="FF7D00"/>
              </a:buClr>
              <a:buSzPct val="92000"/>
              <a:buFont typeface="Wingdings 2" panose="05020102010507070707" pitchFamily="18" charset="2"/>
              <a:buChar char=""/>
            </a:pPr>
            <a:endParaRPr lang="en-US" sz="1400" dirty="0">
              <a:solidFill>
                <a:schemeClr val="tx2"/>
              </a:solidFill>
              <a:sym typeface="Verdana"/>
            </a:endParaRPr>
          </a:p>
          <a:p>
            <a:pPr marL="609585" indent="-406390">
              <a:lnSpc>
                <a:spcPct val="90000"/>
              </a:lnSpc>
              <a:spcBef>
                <a:spcPct val="20000"/>
              </a:spcBef>
              <a:spcAft>
                <a:spcPts val="600"/>
              </a:spcAft>
              <a:buClr>
                <a:srgbClr val="FF7D00"/>
              </a:buClr>
              <a:buSzPct val="92000"/>
              <a:buFont typeface="Wingdings 2" panose="05020102010507070707" pitchFamily="18" charset="2"/>
              <a:buChar char=""/>
            </a:pPr>
            <a:r>
              <a:rPr lang="en-US" sz="1400" dirty="0">
                <a:solidFill>
                  <a:schemeClr val="tx2"/>
                </a:solidFill>
                <a:sym typeface="Verdana"/>
              </a:rPr>
              <a:t>DevOps transformed the organization's processes to deliver more applications with less delivery time. </a:t>
            </a:r>
            <a:r>
              <a:rPr lang="en-US" sz="1400" dirty="0">
                <a:solidFill>
                  <a:schemeClr val="tx2"/>
                </a:solidFill>
                <a:highlight>
                  <a:srgbClr val="FFFF00"/>
                </a:highlight>
                <a:sym typeface="Verdana"/>
              </a:rPr>
              <a:t>But the risk of security beaches made more than 43% company to include security practices within the DevOps processes. </a:t>
            </a:r>
          </a:p>
          <a:p>
            <a:pPr>
              <a:lnSpc>
                <a:spcPct val="90000"/>
              </a:lnSpc>
              <a:spcBef>
                <a:spcPct val="20000"/>
              </a:spcBef>
              <a:spcAft>
                <a:spcPts val="600"/>
              </a:spcAft>
              <a:buClr>
                <a:srgbClr val="FF7D00"/>
              </a:buClr>
              <a:buSzPct val="92000"/>
              <a:buFont typeface="Wingdings 2" panose="05020102010507070707" pitchFamily="18" charset="2"/>
              <a:buChar char=""/>
            </a:pPr>
            <a:endParaRPr lang="en-US" sz="1400" dirty="0">
              <a:solidFill>
                <a:schemeClr val="tx2"/>
              </a:solidFill>
              <a:sym typeface="Verdana"/>
            </a:endParaRPr>
          </a:p>
          <a:p>
            <a:pPr marL="609585" indent="-406390">
              <a:lnSpc>
                <a:spcPct val="90000"/>
              </a:lnSpc>
              <a:spcBef>
                <a:spcPct val="20000"/>
              </a:spcBef>
              <a:spcAft>
                <a:spcPts val="600"/>
              </a:spcAft>
              <a:buClr>
                <a:srgbClr val="FF7D00"/>
              </a:buClr>
              <a:buSzPct val="92000"/>
              <a:buFont typeface="Wingdings 2" panose="05020102010507070707" pitchFamily="18" charset="2"/>
              <a:buChar char=""/>
            </a:pPr>
            <a:r>
              <a:rPr lang="en-US" sz="1400" dirty="0">
                <a:solidFill>
                  <a:schemeClr val="tx2"/>
                </a:solidFill>
                <a:highlight>
                  <a:srgbClr val="FFFF00"/>
                </a:highlight>
                <a:sym typeface="Verdana"/>
              </a:rPr>
              <a:t>DevSecOps bridges the distance between the development engineers and the security team. The unification of development, operations and security promises to give solutions to complex software development processes using an agile framework. </a:t>
            </a:r>
          </a:p>
          <a:p>
            <a:pPr>
              <a:lnSpc>
                <a:spcPct val="90000"/>
              </a:lnSpc>
              <a:spcBef>
                <a:spcPct val="20000"/>
              </a:spcBef>
              <a:spcAft>
                <a:spcPts val="600"/>
              </a:spcAft>
              <a:buClr>
                <a:srgbClr val="FF7D00"/>
              </a:buClr>
              <a:buSzPct val="92000"/>
              <a:buFont typeface="Wingdings 2" panose="05020102010507070707" pitchFamily="18" charset="2"/>
              <a:buChar char=""/>
            </a:pPr>
            <a:endParaRPr lang="en-US" sz="1400" dirty="0">
              <a:solidFill>
                <a:schemeClr val="tx2"/>
              </a:solidFill>
              <a:sym typeface="Verdana"/>
            </a:endParaRPr>
          </a:p>
          <a:p>
            <a:pPr marL="609585" indent="-406390">
              <a:lnSpc>
                <a:spcPct val="90000"/>
              </a:lnSpc>
              <a:spcBef>
                <a:spcPct val="20000"/>
              </a:spcBef>
              <a:spcAft>
                <a:spcPts val="600"/>
              </a:spcAft>
              <a:buClr>
                <a:srgbClr val="FF7D00"/>
              </a:buClr>
              <a:buSzPct val="92000"/>
              <a:buFont typeface="Wingdings 2" panose="05020102010507070707" pitchFamily="18" charset="2"/>
              <a:buChar char=""/>
            </a:pPr>
            <a:r>
              <a:rPr lang="en-US" sz="1400" b="1" u="sng" dirty="0">
                <a:solidFill>
                  <a:schemeClr val="tx2"/>
                </a:solidFill>
                <a:sym typeface="Verdana"/>
                <a:hlinkClick r:id="rId4"/>
              </a:rPr>
              <a:t>DevSecOps</a:t>
            </a:r>
            <a:r>
              <a:rPr lang="en-US" sz="1400" dirty="0">
                <a:solidFill>
                  <a:schemeClr val="tx2"/>
                </a:solidFill>
                <a:sym typeface="Verdana"/>
              </a:rPr>
              <a:t> is imperative for advancing the older security models within the DevOps continuous delivery pipeline. It ensures that the codes remain safe and are delivered in a fast and secure manner.</a:t>
            </a:r>
          </a:p>
        </p:txBody>
      </p:sp>
      <p:sp>
        <p:nvSpPr>
          <p:cNvPr id="29" name="TextBox 28">
            <a:extLst>
              <a:ext uri="{FF2B5EF4-FFF2-40B4-BE49-F238E27FC236}">
                <a16:creationId xmlns:a16="http://schemas.microsoft.com/office/drawing/2014/main" id="{4DC9E2AE-0179-4386-9CC4-AAF092DF08F9}"/>
              </a:ext>
            </a:extLst>
          </p:cNvPr>
          <p:cNvSpPr txBox="1"/>
          <p:nvPr/>
        </p:nvSpPr>
        <p:spPr>
          <a:xfrm>
            <a:off x="574934" y="794368"/>
            <a:ext cx="10089631" cy="549638"/>
          </a:xfrm>
          <a:prstGeom prst="rect">
            <a:avLst/>
          </a:prstGeom>
          <a:noFill/>
        </p:spPr>
        <p:txBody>
          <a:bodyPr wrap="square">
            <a:spAutoFit/>
          </a:bodyPr>
          <a:lstStyle/>
          <a:p>
            <a:pPr algn="ctr">
              <a:lnSpc>
                <a:spcPct val="115000"/>
              </a:lnSpc>
              <a:buClr>
                <a:schemeClr val="dk2"/>
              </a:buClr>
              <a:buSzPts val="1100"/>
            </a:pPr>
            <a:r>
              <a:rPr lang="en-US" sz="2800" b="1" dirty="0">
                <a:solidFill>
                  <a:schemeClr val="bg1"/>
                </a:solidFill>
              </a:rPr>
              <a:t>Importance Of DevSecOps: Adding Security To DevOps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0234" y="922662"/>
            <a:ext cx="10555140" cy="507947"/>
          </a:xfrm>
          <a:prstGeom prst="rect">
            <a:avLst/>
          </a:prstGeom>
        </p:spPr>
        <p:txBody>
          <a:bodyPr vert="horz" wrap="square" lIns="0" tIns="15355" rIns="0" bIns="0" rtlCol="0" anchor="b">
            <a:spAutoFit/>
          </a:bodyPr>
          <a:lstStyle/>
          <a:p>
            <a:pPr marL="15356">
              <a:spcBef>
                <a:spcPts val="121"/>
              </a:spcBef>
            </a:pPr>
            <a:r>
              <a:rPr sz="3200" dirty="0"/>
              <a:t>The </a:t>
            </a:r>
            <a:r>
              <a:rPr sz="3200" spc="-24" dirty="0"/>
              <a:t>Urgency </a:t>
            </a:r>
            <a:r>
              <a:rPr sz="3200" dirty="0"/>
              <a:t>of </a:t>
            </a:r>
            <a:r>
              <a:rPr sz="3200" spc="-12" dirty="0"/>
              <a:t>Dev </a:t>
            </a:r>
            <a:r>
              <a:rPr sz="3200" dirty="0"/>
              <a:t>with </a:t>
            </a:r>
            <a:r>
              <a:rPr sz="3200" spc="-30" dirty="0"/>
              <a:t>Integrated</a:t>
            </a:r>
            <a:r>
              <a:rPr sz="3200" spc="12" dirty="0"/>
              <a:t> </a:t>
            </a:r>
            <a:r>
              <a:rPr sz="3200" spc="-6" dirty="0"/>
              <a:t>Security</a:t>
            </a:r>
            <a:endParaRPr sz="3200" dirty="0"/>
          </a:p>
        </p:txBody>
      </p:sp>
      <p:sp>
        <p:nvSpPr>
          <p:cNvPr id="3" name="object 3"/>
          <p:cNvSpPr/>
          <p:nvPr/>
        </p:nvSpPr>
        <p:spPr>
          <a:xfrm>
            <a:off x="1639932" y="6457512"/>
            <a:ext cx="4317872" cy="112091"/>
          </a:xfrm>
          <a:prstGeom prst="rect">
            <a:avLst/>
          </a:prstGeom>
          <a:blipFill>
            <a:blip r:embed="rId2" cstate="print"/>
            <a:stretch>
              <a:fillRect/>
            </a:stretch>
          </a:blipFill>
        </p:spPr>
        <p:txBody>
          <a:bodyPr wrap="square" lIns="0" tIns="0" rIns="0" bIns="0" rtlCol="0"/>
          <a:lstStyle/>
          <a:p>
            <a:endParaRPr sz="2176"/>
          </a:p>
        </p:txBody>
      </p:sp>
      <p:grpSp>
        <p:nvGrpSpPr>
          <p:cNvPr id="4" name="object 4"/>
          <p:cNvGrpSpPr/>
          <p:nvPr/>
        </p:nvGrpSpPr>
        <p:grpSpPr>
          <a:xfrm>
            <a:off x="2700972" y="6211828"/>
            <a:ext cx="406912" cy="124377"/>
            <a:chOff x="2233929" y="4679950"/>
            <a:chExt cx="336550" cy="102870"/>
          </a:xfrm>
        </p:grpSpPr>
        <p:sp>
          <p:nvSpPr>
            <p:cNvPr id="5" name="object 5"/>
            <p:cNvSpPr/>
            <p:nvPr/>
          </p:nvSpPr>
          <p:spPr>
            <a:xfrm>
              <a:off x="2233930" y="4679949"/>
              <a:ext cx="114300" cy="102870"/>
            </a:xfrm>
            <a:custGeom>
              <a:avLst/>
              <a:gdLst/>
              <a:ahLst/>
              <a:cxnLst/>
              <a:rect l="l" t="t" r="r" b="b"/>
              <a:pathLst>
                <a:path w="114300" h="102870">
                  <a:moveTo>
                    <a:pt x="77470" y="0"/>
                  </a:moveTo>
                  <a:lnTo>
                    <a:pt x="0" y="0"/>
                  </a:lnTo>
                  <a:lnTo>
                    <a:pt x="0" y="17780"/>
                  </a:lnTo>
                  <a:lnTo>
                    <a:pt x="26670" y="17780"/>
                  </a:lnTo>
                  <a:lnTo>
                    <a:pt x="26670" y="102870"/>
                  </a:lnTo>
                  <a:lnTo>
                    <a:pt x="48260" y="102870"/>
                  </a:lnTo>
                  <a:lnTo>
                    <a:pt x="48260" y="17780"/>
                  </a:lnTo>
                  <a:lnTo>
                    <a:pt x="77470" y="17780"/>
                  </a:lnTo>
                  <a:lnTo>
                    <a:pt x="77470" y="0"/>
                  </a:lnTo>
                  <a:close/>
                </a:path>
                <a:path w="114300" h="102870">
                  <a:moveTo>
                    <a:pt x="114300" y="0"/>
                  </a:moveTo>
                  <a:lnTo>
                    <a:pt x="92710" y="0"/>
                  </a:lnTo>
                  <a:lnTo>
                    <a:pt x="92710" y="102870"/>
                  </a:lnTo>
                  <a:lnTo>
                    <a:pt x="114300" y="102870"/>
                  </a:lnTo>
                  <a:lnTo>
                    <a:pt x="114300" y="0"/>
                  </a:lnTo>
                  <a:close/>
                </a:path>
              </a:pathLst>
            </a:custGeom>
            <a:solidFill>
              <a:srgbClr val="13497E"/>
            </a:solidFill>
          </p:spPr>
          <p:txBody>
            <a:bodyPr wrap="square" lIns="0" tIns="0" rIns="0" bIns="0" rtlCol="0"/>
            <a:lstStyle/>
            <a:p>
              <a:endParaRPr sz="2176"/>
            </a:p>
          </p:txBody>
        </p:sp>
        <p:sp>
          <p:nvSpPr>
            <p:cNvPr id="6" name="object 6"/>
            <p:cNvSpPr/>
            <p:nvPr/>
          </p:nvSpPr>
          <p:spPr>
            <a:xfrm>
              <a:off x="2374899" y="4679950"/>
              <a:ext cx="110489" cy="102869"/>
            </a:xfrm>
            <a:prstGeom prst="rect">
              <a:avLst/>
            </a:prstGeom>
            <a:blipFill>
              <a:blip r:embed="rId3" cstate="print"/>
              <a:stretch>
                <a:fillRect/>
              </a:stretch>
            </a:blipFill>
          </p:spPr>
          <p:txBody>
            <a:bodyPr wrap="square" lIns="0" tIns="0" rIns="0" bIns="0" rtlCol="0"/>
            <a:lstStyle/>
            <a:p>
              <a:endParaRPr sz="2176"/>
            </a:p>
          </p:txBody>
        </p:sp>
        <p:sp>
          <p:nvSpPr>
            <p:cNvPr id="7" name="object 7"/>
            <p:cNvSpPr/>
            <p:nvPr/>
          </p:nvSpPr>
          <p:spPr>
            <a:xfrm>
              <a:off x="2510789" y="4679950"/>
              <a:ext cx="59690" cy="102870"/>
            </a:xfrm>
            <a:custGeom>
              <a:avLst/>
              <a:gdLst/>
              <a:ahLst/>
              <a:cxnLst/>
              <a:rect l="l" t="t" r="r" b="b"/>
              <a:pathLst>
                <a:path w="59689" h="102870">
                  <a:moveTo>
                    <a:pt x="59690" y="0"/>
                  </a:moveTo>
                  <a:lnTo>
                    <a:pt x="0" y="0"/>
                  </a:lnTo>
                  <a:lnTo>
                    <a:pt x="0" y="102869"/>
                  </a:lnTo>
                  <a:lnTo>
                    <a:pt x="59690" y="102869"/>
                  </a:lnTo>
                  <a:lnTo>
                    <a:pt x="59690" y="85090"/>
                  </a:lnTo>
                  <a:lnTo>
                    <a:pt x="21590" y="85090"/>
                  </a:lnTo>
                  <a:lnTo>
                    <a:pt x="21590" y="58419"/>
                  </a:lnTo>
                  <a:lnTo>
                    <a:pt x="57150" y="58419"/>
                  </a:lnTo>
                  <a:lnTo>
                    <a:pt x="57150" y="40640"/>
                  </a:lnTo>
                  <a:lnTo>
                    <a:pt x="21590" y="40640"/>
                  </a:lnTo>
                  <a:lnTo>
                    <a:pt x="21590" y="17780"/>
                  </a:lnTo>
                  <a:lnTo>
                    <a:pt x="59690" y="17780"/>
                  </a:lnTo>
                  <a:lnTo>
                    <a:pt x="59690" y="0"/>
                  </a:lnTo>
                  <a:close/>
                </a:path>
              </a:pathLst>
            </a:custGeom>
            <a:solidFill>
              <a:srgbClr val="13497E"/>
            </a:solidFill>
          </p:spPr>
          <p:txBody>
            <a:bodyPr wrap="square" lIns="0" tIns="0" rIns="0" bIns="0" rtlCol="0"/>
            <a:lstStyle/>
            <a:p>
              <a:endParaRPr sz="2176"/>
            </a:p>
          </p:txBody>
        </p:sp>
      </p:grpSp>
      <p:sp>
        <p:nvSpPr>
          <p:cNvPr id="8" name="object 8"/>
          <p:cNvSpPr/>
          <p:nvPr/>
        </p:nvSpPr>
        <p:spPr>
          <a:xfrm>
            <a:off x="3164700" y="6210292"/>
            <a:ext cx="224184" cy="127447"/>
          </a:xfrm>
          <a:prstGeom prst="rect">
            <a:avLst/>
          </a:prstGeom>
          <a:blipFill>
            <a:blip r:embed="rId4" cstate="print"/>
            <a:stretch>
              <a:fillRect/>
            </a:stretch>
          </a:blipFill>
        </p:spPr>
        <p:txBody>
          <a:bodyPr wrap="square" lIns="0" tIns="0" rIns="0" bIns="0" rtlCol="0"/>
          <a:lstStyle/>
          <a:p>
            <a:endParaRPr sz="2176"/>
          </a:p>
        </p:txBody>
      </p:sp>
      <p:grpSp>
        <p:nvGrpSpPr>
          <p:cNvPr id="9" name="object 9"/>
          <p:cNvGrpSpPr/>
          <p:nvPr/>
        </p:nvGrpSpPr>
        <p:grpSpPr>
          <a:xfrm>
            <a:off x="3459518" y="6210292"/>
            <a:ext cx="1147031" cy="127448"/>
            <a:chOff x="2861310" y="4678679"/>
            <a:chExt cx="948690" cy="105410"/>
          </a:xfrm>
        </p:grpSpPr>
        <p:sp>
          <p:nvSpPr>
            <p:cNvPr id="10" name="object 10"/>
            <p:cNvSpPr/>
            <p:nvPr/>
          </p:nvSpPr>
          <p:spPr>
            <a:xfrm>
              <a:off x="2861310" y="4679949"/>
              <a:ext cx="256539" cy="102869"/>
            </a:xfrm>
            <a:prstGeom prst="rect">
              <a:avLst/>
            </a:prstGeom>
            <a:blipFill>
              <a:blip r:embed="rId5" cstate="print"/>
              <a:stretch>
                <a:fillRect/>
              </a:stretch>
            </a:blipFill>
          </p:spPr>
          <p:txBody>
            <a:bodyPr wrap="square" lIns="0" tIns="0" rIns="0" bIns="0" rtlCol="0"/>
            <a:lstStyle/>
            <a:p>
              <a:endParaRPr sz="2176"/>
            </a:p>
          </p:txBody>
        </p:sp>
        <p:sp>
          <p:nvSpPr>
            <p:cNvPr id="11" name="object 11"/>
            <p:cNvSpPr/>
            <p:nvPr/>
          </p:nvSpPr>
          <p:spPr>
            <a:xfrm>
              <a:off x="3144520" y="4678679"/>
              <a:ext cx="665480" cy="105410"/>
            </a:xfrm>
            <a:custGeom>
              <a:avLst/>
              <a:gdLst/>
              <a:ahLst/>
              <a:cxnLst/>
              <a:rect l="l" t="t" r="r" b="b"/>
              <a:pathLst>
                <a:path w="665479" h="105410">
                  <a:moveTo>
                    <a:pt x="91440" y="1270"/>
                  </a:moveTo>
                  <a:lnTo>
                    <a:pt x="71120" y="1270"/>
                  </a:lnTo>
                  <a:lnTo>
                    <a:pt x="71158" y="55880"/>
                  </a:lnTo>
                  <a:lnTo>
                    <a:pt x="71272" y="61277"/>
                  </a:lnTo>
                  <a:lnTo>
                    <a:pt x="71653" y="69176"/>
                  </a:lnTo>
                  <a:lnTo>
                    <a:pt x="72390" y="78740"/>
                  </a:lnTo>
                  <a:lnTo>
                    <a:pt x="42506" y="26670"/>
                  </a:lnTo>
                  <a:lnTo>
                    <a:pt x="27940" y="1270"/>
                  </a:lnTo>
                  <a:lnTo>
                    <a:pt x="0" y="1270"/>
                  </a:lnTo>
                  <a:lnTo>
                    <a:pt x="0" y="104140"/>
                  </a:lnTo>
                  <a:lnTo>
                    <a:pt x="19050" y="104140"/>
                  </a:lnTo>
                  <a:lnTo>
                    <a:pt x="18999" y="49530"/>
                  </a:lnTo>
                  <a:lnTo>
                    <a:pt x="18884" y="44132"/>
                  </a:lnTo>
                  <a:lnTo>
                    <a:pt x="18503" y="36245"/>
                  </a:lnTo>
                  <a:lnTo>
                    <a:pt x="17780" y="26670"/>
                  </a:lnTo>
                  <a:lnTo>
                    <a:pt x="19050" y="26670"/>
                  </a:lnTo>
                  <a:lnTo>
                    <a:pt x="63500" y="104140"/>
                  </a:lnTo>
                  <a:lnTo>
                    <a:pt x="91440" y="104140"/>
                  </a:lnTo>
                  <a:lnTo>
                    <a:pt x="91440" y="78740"/>
                  </a:lnTo>
                  <a:lnTo>
                    <a:pt x="91440" y="1270"/>
                  </a:lnTo>
                  <a:close/>
                </a:path>
                <a:path w="665479" h="105410">
                  <a:moveTo>
                    <a:pt x="177800" y="7620"/>
                  </a:moveTo>
                  <a:lnTo>
                    <a:pt x="167640" y="2540"/>
                  </a:lnTo>
                  <a:lnTo>
                    <a:pt x="157480" y="0"/>
                  </a:lnTo>
                  <a:lnTo>
                    <a:pt x="147320" y="0"/>
                  </a:lnTo>
                  <a:lnTo>
                    <a:pt x="111747" y="20320"/>
                  </a:lnTo>
                  <a:lnTo>
                    <a:pt x="111747" y="34290"/>
                  </a:lnTo>
                  <a:lnTo>
                    <a:pt x="114300" y="41910"/>
                  </a:lnTo>
                  <a:lnTo>
                    <a:pt x="116840" y="45720"/>
                  </a:lnTo>
                  <a:lnTo>
                    <a:pt x="121920" y="50800"/>
                  </a:lnTo>
                  <a:lnTo>
                    <a:pt x="125730" y="53340"/>
                  </a:lnTo>
                  <a:lnTo>
                    <a:pt x="129540" y="57150"/>
                  </a:lnTo>
                  <a:lnTo>
                    <a:pt x="135890" y="59690"/>
                  </a:lnTo>
                  <a:lnTo>
                    <a:pt x="143497" y="63500"/>
                  </a:lnTo>
                  <a:lnTo>
                    <a:pt x="147320" y="64770"/>
                  </a:lnTo>
                  <a:lnTo>
                    <a:pt x="149847" y="67310"/>
                  </a:lnTo>
                  <a:lnTo>
                    <a:pt x="152400" y="68580"/>
                  </a:lnTo>
                  <a:lnTo>
                    <a:pt x="156197" y="72390"/>
                  </a:lnTo>
                  <a:lnTo>
                    <a:pt x="156197" y="80010"/>
                  </a:lnTo>
                  <a:lnTo>
                    <a:pt x="154940" y="82550"/>
                  </a:lnTo>
                  <a:lnTo>
                    <a:pt x="152400" y="85090"/>
                  </a:lnTo>
                  <a:lnTo>
                    <a:pt x="149847" y="86360"/>
                  </a:lnTo>
                  <a:lnTo>
                    <a:pt x="146050" y="87630"/>
                  </a:lnTo>
                  <a:lnTo>
                    <a:pt x="133350" y="87630"/>
                  </a:lnTo>
                  <a:lnTo>
                    <a:pt x="128270" y="85090"/>
                  </a:lnTo>
                  <a:lnTo>
                    <a:pt x="118097" y="82550"/>
                  </a:lnTo>
                  <a:lnTo>
                    <a:pt x="110490" y="78740"/>
                  </a:lnTo>
                  <a:lnTo>
                    <a:pt x="110490" y="99060"/>
                  </a:lnTo>
                  <a:lnTo>
                    <a:pt x="117373" y="102196"/>
                  </a:lnTo>
                  <a:lnTo>
                    <a:pt x="124612" y="104152"/>
                  </a:lnTo>
                  <a:lnTo>
                    <a:pt x="132092" y="105143"/>
                  </a:lnTo>
                  <a:lnTo>
                    <a:pt x="139700" y="105410"/>
                  </a:lnTo>
                  <a:lnTo>
                    <a:pt x="147993" y="104940"/>
                  </a:lnTo>
                  <a:lnTo>
                    <a:pt x="177800" y="85090"/>
                  </a:lnTo>
                  <a:lnTo>
                    <a:pt x="177800" y="68580"/>
                  </a:lnTo>
                  <a:lnTo>
                    <a:pt x="146050" y="41910"/>
                  </a:lnTo>
                  <a:lnTo>
                    <a:pt x="138430" y="38100"/>
                  </a:lnTo>
                  <a:lnTo>
                    <a:pt x="137147" y="36830"/>
                  </a:lnTo>
                  <a:lnTo>
                    <a:pt x="135890" y="34290"/>
                  </a:lnTo>
                  <a:lnTo>
                    <a:pt x="133350" y="31750"/>
                  </a:lnTo>
                  <a:lnTo>
                    <a:pt x="133350" y="25400"/>
                  </a:lnTo>
                  <a:lnTo>
                    <a:pt x="135890" y="20320"/>
                  </a:lnTo>
                  <a:lnTo>
                    <a:pt x="138430" y="19050"/>
                  </a:lnTo>
                  <a:lnTo>
                    <a:pt x="142240" y="17780"/>
                  </a:lnTo>
                  <a:lnTo>
                    <a:pt x="149847" y="17780"/>
                  </a:lnTo>
                  <a:lnTo>
                    <a:pt x="153670" y="19050"/>
                  </a:lnTo>
                  <a:lnTo>
                    <a:pt x="156197" y="19050"/>
                  </a:lnTo>
                  <a:lnTo>
                    <a:pt x="160020" y="20320"/>
                  </a:lnTo>
                  <a:lnTo>
                    <a:pt x="165100" y="21590"/>
                  </a:lnTo>
                  <a:lnTo>
                    <a:pt x="170180" y="24130"/>
                  </a:lnTo>
                  <a:lnTo>
                    <a:pt x="177800" y="7620"/>
                  </a:lnTo>
                  <a:close/>
                </a:path>
                <a:path w="665479" h="105410">
                  <a:moveTo>
                    <a:pt x="264160" y="1270"/>
                  </a:moveTo>
                  <a:lnTo>
                    <a:pt x="186690" y="1270"/>
                  </a:lnTo>
                  <a:lnTo>
                    <a:pt x="186690" y="19050"/>
                  </a:lnTo>
                  <a:lnTo>
                    <a:pt x="214630" y="19050"/>
                  </a:lnTo>
                  <a:lnTo>
                    <a:pt x="214630" y="104140"/>
                  </a:lnTo>
                  <a:lnTo>
                    <a:pt x="236220" y="104140"/>
                  </a:lnTo>
                  <a:lnTo>
                    <a:pt x="236220" y="19050"/>
                  </a:lnTo>
                  <a:lnTo>
                    <a:pt x="264160" y="19050"/>
                  </a:lnTo>
                  <a:lnTo>
                    <a:pt x="264160" y="1270"/>
                  </a:lnTo>
                  <a:close/>
                </a:path>
                <a:path w="665479" h="105410">
                  <a:moveTo>
                    <a:pt x="361950" y="104140"/>
                  </a:moveTo>
                  <a:lnTo>
                    <a:pt x="357187" y="97739"/>
                  </a:lnTo>
                  <a:lnTo>
                    <a:pt x="350520" y="88112"/>
                  </a:lnTo>
                  <a:lnTo>
                    <a:pt x="341947" y="75387"/>
                  </a:lnTo>
                  <a:lnTo>
                    <a:pt x="334860" y="64770"/>
                  </a:lnTo>
                  <a:lnTo>
                    <a:pt x="331470" y="59690"/>
                  </a:lnTo>
                  <a:lnTo>
                    <a:pt x="337820" y="57150"/>
                  </a:lnTo>
                  <a:lnTo>
                    <a:pt x="342900" y="53340"/>
                  </a:lnTo>
                  <a:lnTo>
                    <a:pt x="345440" y="48260"/>
                  </a:lnTo>
                  <a:lnTo>
                    <a:pt x="346392" y="46990"/>
                  </a:lnTo>
                  <a:lnTo>
                    <a:pt x="349250" y="43180"/>
                  </a:lnTo>
                  <a:lnTo>
                    <a:pt x="350520" y="38100"/>
                  </a:lnTo>
                  <a:lnTo>
                    <a:pt x="350520" y="21590"/>
                  </a:lnTo>
                  <a:lnTo>
                    <a:pt x="349669" y="19050"/>
                  </a:lnTo>
                  <a:lnTo>
                    <a:pt x="347980" y="13970"/>
                  </a:lnTo>
                  <a:lnTo>
                    <a:pt x="340360" y="8890"/>
                  </a:lnTo>
                  <a:lnTo>
                    <a:pt x="334873" y="5562"/>
                  </a:lnTo>
                  <a:lnTo>
                    <a:pt x="328930" y="3505"/>
                  </a:lnTo>
                  <a:lnTo>
                    <a:pt x="328930" y="27940"/>
                  </a:lnTo>
                  <a:lnTo>
                    <a:pt x="328930" y="38100"/>
                  </a:lnTo>
                  <a:lnTo>
                    <a:pt x="326390" y="41910"/>
                  </a:lnTo>
                  <a:lnTo>
                    <a:pt x="323850" y="43180"/>
                  </a:lnTo>
                  <a:lnTo>
                    <a:pt x="320040" y="45720"/>
                  </a:lnTo>
                  <a:lnTo>
                    <a:pt x="314960" y="46990"/>
                  </a:lnTo>
                  <a:lnTo>
                    <a:pt x="300990" y="46990"/>
                  </a:lnTo>
                  <a:lnTo>
                    <a:pt x="300990" y="19050"/>
                  </a:lnTo>
                  <a:lnTo>
                    <a:pt x="314960" y="19050"/>
                  </a:lnTo>
                  <a:lnTo>
                    <a:pt x="320040" y="20320"/>
                  </a:lnTo>
                  <a:lnTo>
                    <a:pt x="323850" y="21590"/>
                  </a:lnTo>
                  <a:lnTo>
                    <a:pt x="326390" y="24130"/>
                  </a:lnTo>
                  <a:lnTo>
                    <a:pt x="328930" y="27940"/>
                  </a:lnTo>
                  <a:lnTo>
                    <a:pt x="328930" y="3505"/>
                  </a:lnTo>
                  <a:lnTo>
                    <a:pt x="327977" y="3175"/>
                  </a:lnTo>
                  <a:lnTo>
                    <a:pt x="319633" y="1752"/>
                  </a:lnTo>
                  <a:lnTo>
                    <a:pt x="309880" y="1270"/>
                  </a:lnTo>
                  <a:lnTo>
                    <a:pt x="279400" y="1270"/>
                  </a:lnTo>
                  <a:lnTo>
                    <a:pt x="279400" y="104140"/>
                  </a:lnTo>
                  <a:lnTo>
                    <a:pt x="300990" y="104140"/>
                  </a:lnTo>
                  <a:lnTo>
                    <a:pt x="300990" y="64770"/>
                  </a:lnTo>
                  <a:lnTo>
                    <a:pt x="313690" y="64770"/>
                  </a:lnTo>
                  <a:lnTo>
                    <a:pt x="337820" y="104140"/>
                  </a:lnTo>
                  <a:lnTo>
                    <a:pt x="361950" y="104140"/>
                  </a:lnTo>
                  <a:close/>
                </a:path>
                <a:path w="665479" h="105410">
                  <a:moveTo>
                    <a:pt x="434340" y="1270"/>
                  </a:moveTo>
                  <a:lnTo>
                    <a:pt x="374650" y="1270"/>
                  </a:lnTo>
                  <a:lnTo>
                    <a:pt x="374650" y="104140"/>
                  </a:lnTo>
                  <a:lnTo>
                    <a:pt x="434340" y="104140"/>
                  </a:lnTo>
                  <a:lnTo>
                    <a:pt x="434340" y="86360"/>
                  </a:lnTo>
                  <a:lnTo>
                    <a:pt x="396240" y="86360"/>
                  </a:lnTo>
                  <a:lnTo>
                    <a:pt x="396240" y="59690"/>
                  </a:lnTo>
                  <a:lnTo>
                    <a:pt x="431800" y="59690"/>
                  </a:lnTo>
                  <a:lnTo>
                    <a:pt x="431800" y="41910"/>
                  </a:lnTo>
                  <a:lnTo>
                    <a:pt x="396240" y="41910"/>
                  </a:lnTo>
                  <a:lnTo>
                    <a:pt x="396240" y="19050"/>
                  </a:lnTo>
                  <a:lnTo>
                    <a:pt x="434340" y="19050"/>
                  </a:lnTo>
                  <a:lnTo>
                    <a:pt x="434340" y="1270"/>
                  </a:lnTo>
                  <a:close/>
                </a:path>
                <a:path w="665479" h="105410">
                  <a:moveTo>
                    <a:pt x="542290" y="104140"/>
                  </a:moveTo>
                  <a:lnTo>
                    <a:pt x="533946" y="80010"/>
                  </a:lnTo>
                  <a:lnTo>
                    <a:pt x="527354" y="60960"/>
                  </a:lnTo>
                  <a:lnTo>
                    <a:pt x="511987" y="16510"/>
                  </a:lnTo>
                  <a:lnTo>
                    <a:pt x="506730" y="1270"/>
                  </a:lnTo>
                  <a:lnTo>
                    <a:pt x="506730" y="60960"/>
                  </a:lnTo>
                  <a:lnTo>
                    <a:pt x="480060" y="60960"/>
                  </a:lnTo>
                  <a:lnTo>
                    <a:pt x="485076" y="45275"/>
                  </a:lnTo>
                  <a:lnTo>
                    <a:pt x="488784" y="32550"/>
                  </a:lnTo>
                  <a:lnTo>
                    <a:pt x="491299" y="22923"/>
                  </a:lnTo>
                  <a:lnTo>
                    <a:pt x="492760" y="16510"/>
                  </a:lnTo>
                  <a:lnTo>
                    <a:pt x="492760" y="19050"/>
                  </a:lnTo>
                  <a:lnTo>
                    <a:pt x="494030" y="20320"/>
                  </a:lnTo>
                  <a:lnTo>
                    <a:pt x="495300" y="24130"/>
                  </a:lnTo>
                  <a:lnTo>
                    <a:pt x="496189" y="27927"/>
                  </a:lnTo>
                  <a:lnTo>
                    <a:pt x="502259" y="46456"/>
                  </a:lnTo>
                  <a:lnTo>
                    <a:pt x="506730" y="60960"/>
                  </a:lnTo>
                  <a:lnTo>
                    <a:pt x="506730" y="1270"/>
                  </a:lnTo>
                  <a:lnTo>
                    <a:pt x="480060" y="1270"/>
                  </a:lnTo>
                  <a:lnTo>
                    <a:pt x="443230" y="104140"/>
                  </a:lnTo>
                  <a:lnTo>
                    <a:pt x="466090" y="104140"/>
                  </a:lnTo>
                  <a:lnTo>
                    <a:pt x="473710" y="80010"/>
                  </a:lnTo>
                  <a:lnTo>
                    <a:pt x="511810" y="80010"/>
                  </a:lnTo>
                  <a:lnTo>
                    <a:pt x="519430" y="104140"/>
                  </a:lnTo>
                  <a:lnTo>
                    <a:pt x="542290" y="104140"/>
                  </a:lnTo>
                  <a:close/>
                </a:path>
                <a:path w="665479" h="105410">
                  <a:moveTo>
                    <a:pt x="665480" y="1270"/>
                  </a:moveTo>
                  <a:lnTo>
                    <a:pt x="636270" y="1270"/>
                  </a:lnTo>
                  <a:lnTo>
                    <a:pt x="610870" y="80010"/>
                  </a:lnTo>
                  <a:lnTo>
                    <a:pt x="609600" y="80010"/>
                  </a:lnTo>
                  <a:lnTo>
                    <a:pt x="592074" y="22860"/>
                  </a:lnTo>
                  <a:lnTo>
                    <a:pt x="585470" y="1270"/>
                  </a:lnTo>
                  <a:lnTo>
                    <a:pt x="556260" y="1270"/>
                  </a:lnTo>
                  <a:lnTo>
                    <a:pt x="556260" y="104140"/>
                  </a:lnTo>
                  <a:lnTo>
                    <a:pt x="575310" y="104140"/>
                  </a:lnTo>
                  <a:lnTo>
                    <a:pt x="575284" y="50901"/>
                  </a:lnTo>
                  <a:lnTo>
                    <a:pt x="575144" y="43662"/>
                  </a:lnTo>
                  <a:lnTo>
                    <a:pt x="574763" y="34277"/>
                  </a:lnTo>
                  <a:lnTo>
                    <a:pt x="574040" y="22860"/>
                  </a:lnTo>
                  <a:lnTo>
                    <a:pt x="599440" y="104140"/>
                  </a:lnTo>
                  <a:lnTo>
                    <a:pt x="619760" y="104140"/>
                  </a:lnTo>
                  <a:lnTo>
                    <a:pt x="627799" y="80010"/>
                  </a:lnTo>
                  <a:lnTo>
                    <a:pt x="646430" y="24130"/>
                  </a:lnTo>
                  <a:lnTo>
                    <a:pt x="646430" y="36830"/>
                  </a:lnTo>
                  <a:lnTo>
                    <a:pt x="645160" y="44450"/>
                  </a:lnTo>
                  <a:lnTo>
                    <a:pt x="645160" y="104140"/>
                  </a:lnTo>
                  <a:lnTo>
                    <a:pt x="665480" y="104140"/>
                  </a:lnTo>
                  <a:lnTo>
                    <a:pt x="665480" y="24130"/>
                  </a:lnTo>
                  <a:lnTo>
                    <a:pt x="665480" y="1270"/>
                  </a:lnTo>
                  <a:close/>
                </a:path>
              </a:pathLst>
            </a:custGeom>
            <a:solidFill>
              <a:srgbClr val="13497E"/>
            </a:solidFill>
          </p:spPr>
          <p:txBody>
            <a:bodyPr wrap="square" lIns="0" tIns="0" rIns="0" bIns="0" rtlCol="0"/>
            <a:lstStyle/>
            <a:p>
              <a:endParaRPr sz="2176"/>
            </a:p>
          </p:txBody>
        </p:sp>
      </p:grpSp>
      <p:grpSp>
        <p:nvGrpSpPr>
          <p:cNvPr id="12" name="object 12"/>
          <p:cNvGrpSpPr/>
          <p:nvPr/>
        </p:nvGrpSpPr>
        <p:grpSpPr>
          <a:xfrm>
            <a:off x="479081" y="3498571"/>
            <a:ext cx="127448" cy="1547801"/>
            <a:chOff x="396240" y="2435860"/>
            <a:chExt cx="105410" cy="1280160"/>
          </a:xfrm>
        </p:grpSpPr>
        <p:sp>
          <p:nvSpPr>
            <p:cNvPr id="13" name="object 13"/>
            <p:cNvSpPr/>
            <p:nvPr/>
          </p:nvSpPr>
          <p:spPr>
            <a:xfrm>
              <a:off x="396240" y="3619500"/>
              <a:ext cx="105410" cy="96519"/>
            </a:xfrm>
            <a:prstGeom prst="rect">
              <a:avLst/>
            </a:prstGeom>
            <a:blipFill>
              <a:blip r:embed="rId6" cstate="print"/>
              <a:stretch>
                <a:fillRect/>
              </a:stretch>
            </a:blipFill>
          </p:spPr>
          <p:txBody>
            <a:bodyPr wrap="square" lIns="0" tIns="0" rIns="0" bIns="0" rtlCol="0"/>
            <a:lstStyle/>
            <a:p>
              <a:endParaRPr sz="2176"/>
            </a:p>
          </p:txBody>
        </p:sp>
        <p:sp>
          <p:nvSpPr>
            <p:cNvPr id="14" name="object 14"/>
            <p:cNvSpPr/>
            <p:nvPr/>
          </p:nvSpPr>
          <p:spPr>
            <a:xfrm>
              <a:off x="396240" y="3206750"/>
              <a:ext cx="105410" cy="389889"/>
            </a:xfrm>
            <a:prstGeom prst="rect">
              <a:avLst/>
            </a:prstGeom>
            <a:blipFill>
              <a:blip r:embed="rId7" cstate="print"/>
              <a:stretch>
                <a:fillRect/>
              </a:stretch>
            </a:blipFill>
          </p:spPr>
          <p:txBody>
            <a:bodyPr wrap="square" lIns="0" tIns="0" rIns="0" bIns="0" rtlCol="0"/>
            <a:lstStyle/>
            <a:p>
              <a:endParaRPr sz="2176"/>
            </a:p>
          </p:txBody>
        </p:sp>
        <p:sp>
          <p:nvSpPr>
            <p:cNvPr id="15" name="object 15"/>
            <p:cNvSpPr/>
            <p:nvPr/>
          </p:nvSpPr>
          <p:spPr>
            <a:xfrm>
              <a:off x="397510" y="2854960"/>
              <a:ext cx="102869" cy="325119"/>
            </a:xfrm>
            <a:prstGeom prst="rect">
              <a:avLst/>
            </a:prstGeom>
            <a:blipFill>
              <a:blip r:embed="rId8" cstate="print"/>
              <a:stretch>
                <a:fillRect/>
              </a:stretch>
            </a:blipFill>
          </p:spPr>
          <p:txBody>
            <a:bodyPr wrap="square" lIns="0" tIns="0" rIns="0" bIns="0" rtlCol="0"/>
            <a:lstStyle/>
            <a:p>
              <a:endParaRPr sz="2176"/>
            </a:p>
          </p:txBody>
        </p:sp>
        <p:sp>
          <p:nvSpPr>
            <p:cNvPr id="16" name="object 16"/>
            <p:cNvSpPr/>
            <p:nvPr/>
          </p:nvSpPr>
          <p:spPr>
            <a:xfrm>
              <a:off x="396240" y="2735580"/>
              <a:ext cx="105410" cy="97789"/>
            </a:xfrm>
            <a:prstGeom prst="rect">
              <a:avLst/>
            </a:prstGeom>
            <a:blipFill>
              <a:blip r:embed="rId9" cstate="print"/>
              <a:stretch>
                <a:fillRect/>
              </a:stretch>
            </a:blipFill>
          </p:spPr>
          <p:txBody>
            <a:bodyPr wrap="square" lIns="0" tIns="0" rIns="0" bIns="0" rtlCol="0"/>
            <a:lstStyle/>
            <a:p>
              <a:endParaRPr sz="2176"/>
            </a:p>
          </p:txBody>
        </p:sp>
        <p:sp>
          <p:nvSpPr>
            <p:cNvPr id="17" name="object 17"/>
            <p:cNvSpPr/>
            <p:nvPr/>
          </p:nvSpPr>
          <p:spPr>
            <a:xfrm>
              <a:off x="397510" y="2435860"/>
              <a:ext cx="102869" cy="279400"/>
            </a:xfrm>
            <a:prstGeom prst="rect">
              <a:avLst/>
            </a:prstGeom>
            <a:blipFill>
              <a:blip r:embed="rId10" cstate="print"/>
              <a:stretch>
                <a:fillRect/>
              </a:stretch>
            </a:blipFill>
          </p:spPr>
          <p:txBody>
            <a:bodyPr wrap="square" lIns="0" tIns="0" rIns="0" bIns="0" rtlCol="0"/>
            <a:lstStyle/>
            <a:p>
              <a:endParaRPr sz="2176"/>
            </a:p>
          </p:txBody>
        </p:sp>
      </p:grpSp>
      <p:grpSp>
        <p:nvGrpSpPr>
          <p:cNvPr id="18" name="object 18"/>
          <p:cNvGrpSpPr/>
          <p:nvPr/>
        </p:nvGrpSpPr>
        <p:grpSpPr>
          <a:xfrm>
            <a:off x="479081" y="2802982"/>
            <a:ext cx="127448" cy="632633"/>
            <a:chOff x="396240" y="1860550"/>
            <a:chExt cx="105410" cy="523240"/>
          </a:xfrm>
        </p:grpSpPr>
        <p:sp>
          <p:nvSpPr>
            <p:cNvPr id="19" name="object 19"/>
            <p:cNvSpPr/>
            <p:nvPr/>
          </p:nvSpPr>
          <p:spPr>
            <a:xfrm>
              <a:off x="397510" y="2362200"/>
              <a:ext cx="102870" cy="21590"/>
            </a:xfrm>
            <a:custGeom>
              <a:avLst/>
              <a:gdLst/>
              <a:ahLst/>
              <a:cxnLst/>
              <a:rect l="l" t="t" r="r" b="b"/>
              <a:pathLst>
                <a:path w="102870" h="21589">
                  <a:moveTo>
                    <a:pt x="102869" y="0"/>
                  </a:moveTo>
                  <a:lnTo>
                    <a:pt x="0" y="0"/>
                  </a:lnTo>
                  <a:lnTo>
                    <a:pt x="0" y="21589"/>
                  </a:lnTo>
                  <a:lnTo>
                    <a:pt x="102869" y="21589"/>
                  </a:lnTo>
                  <a:lnTo>
                    <a:pt x="102869" y="0"/>
                  </a:lnTo>
                  <a:close/>
                </a:path>
              </a:pathLst>
            </a:custGeom>
            <a:solidFill>
              <a:srgbClr val="13497E"/>
            </a:solidFill>
          </p:spPr>
          <p:txBody>
            <a:bodyPr wrap="square" lIns="0" tIns="0" rIns="0" bIns="0" rtlCol="0"/>
            <a:lstStyle/>
            <a:p>
              <a:endParaRPr sz="2176"/>
            </a:p>
          </p:txBody>
        </p:sp>
        <p:sp>
          <p:nvSpPr>
            <p:cNvPr id="20" name="object 20"/>
            <p:cNvSpPr/>
            <p:nvPr/>
          </p:nvSpPr>
          <p:spPr>
            <a:xfrm>
              <a:off x="397510" y="2227579"/>
              <a:ext cx="102869" cy="109220"/>
            </a:xfrm>
            <a:prstGeom prst="rect">
              <a:avLst/>
            </a:prstGeom>
            <a:blipFill>
              <a:blip r:embed="rId11" cstate="print"/>
              <a:stretch>
                <a:fillRect/>
              </a:stretch>
            </a:blipFill>
          </p:spPr>
          <p:txBody>
            <a:bodyPr wrap="square" lIns="0" tIns="0" rIns="0" bIns="0" rtlCol="0"/>
            <a:lstStyle/>
            <a:p>
              <a:endParaRPr sz="2176"/>
            </a:p>
          </p:txBody>
        </p:sp>
        <p:sp>
          <p:nvSpPr>
            <p:cNvPr id="21" name="object 21"/>
            <p:cNvSpPr/>
            <p:nvPr/>
          </p:nvSpPr>
          <p:spPr>
            <a:xfrm>
              <a:off x="396240" y="1860550"/>
              <a:ext cx="105410" cy="340360"/>
            </a:xfrm>
            <a:prstGeom prst="rect">
              <a:avLst/>
            </a:prstGeom>
            <a:blipFill>
              <a:blip r:embed="rId12" cstate="print"/>
              <a:stretch>
                <a:fillRect/>
              </a:stretch>
            </a:blipFill>
          </p:spPr>
          <p:txBody>
            <a:bodyPr wrap="square" lIns="0" tIns="0" rIns="0" bIns="0" rtlCol="0"/>
            <a:lstStyle/>
            <a:p>
              <a:endParaRPr sz="2176"/>
            </a:p>
          </p:txBody>
        </p:sp>
      </p:grpSp>
      <p:sp>
        <p:nvSpPr>
          <p:cNvPr id="22" name="object 22"/>
          <p:cNvSpPr/>
          <p:nvPr/>
        </p:nvSpPr>
        <p:spPr>
          <a:xfrm>
            <a:off x="764686" y="4863645"/>
            <a:ext cx="471404" cy="816895"/>
          </a:xfrm>
          <a:prstGeom prst="rect">
            <a:avLst/>
          </a:prstGeom>
          <a:blipFill>
            <a:blip r:embed="rId13" cstate="print"/>
            <a:stretch>
              <a:fillRect/>
            </a:stretch>
          </a:blipFill>
        </p:spPr>
        <p:txBody>
          <a:bodyPr wrap="square" lIns="0" tIns="0" rIns="0" bIns="0" rtlCol="0"/>
          <a:lstStyle/>
          <a:p>
            <a:endParaRPr sz="2176"/>
          </a:p>
        </p:txBody>
      </p:sp>
      <p:sp>
        <p:nvSpPr>
          <p:cNvPr id="23" name="object 23"/>
          <p:cNvSpPr/>
          <p:nvPr/>
        </p:nvSpPr>
        <p:spPr>
          <a:xfrm>
            <a:off x="764686" y="3484750"/>
            <a:ext cx="471404" cy="882922"/>
          </a:xfrm>
          <a:prstGeom prst="rect">
            <a:avLst/>
          </a:prstGeom>
          <a:blipFill>
            <a:blip r:embed="rId14" cstate="print"/>
            <a:stretch>
              <a:fillRect/>
            </a:stretch>
          </a:blipFill>
        </p:spPr>
        <p:txBody>
          <a:bodyPr wrap="square" lIns="0" tIns="0" rIns="0" bIns="0" rtlCol="0"/>
          <a:lstStyle/>
          <a:p>
            <a:endParaRPr sz="2176"/>
          </a:p>
        </p:txBody>
      </p:sp>
      <p:sp>
        <p:nvSpPr>
          <p:cNvPr id="24" name="object 24"/>
          <p:cNvSpPr/>
          <p:nvPr/>
        </p:nvSpPr>
        <p:spPr>
          <a:xfrm>
            <a:off x="944343" y="2041366"/>
            <a:ext cx="148945" cy="1062577"/>
          </a:xfrm>
          <a:prstGeom prst="rect">
            <a:avLst/>
          </a:prstGeom>
          <a:blipFill>
            <a:blip r:embed="rId15" cstate="print"/>
            <a:stretch>
              <a:fillRect/>
            </a:stretch>
          </a:blipFill>
        </p:spPr>
        <p:txBody>
          <a:bodyPr wrap="square" lIns="0" tIns="0" rIns="0" bIns="0" rtlCol="0"/>
          <a:lstStyle/>
          <a:p>
            <a:endParaRPr sz="2176"/>
          </a:p>
        </p:txBody>
      </p:sp>
      <p:sp>
        <p:nvSpPr>
          <p:cNvPr id="25" name="object 25"/>
          <p:cNvSpPr/>
          <p:nvPr/>
        </p:nvSpPr>
        <p:spPr>
          <a:xfrm>
            <a:off x="2791569" y="5998392"/>
            <a:ext cx="247217" cy="81382"/>
          </a:xfrm>
          <a:prstGeom prst="rect">
            <a:avLst/>
          </a:prstGeom>
          <a:blipFill>
            <a:blip r:embed="rId16" cstate="print"/>
            <a:stretch>
              <a:fillRect/>
            </a:stretch>
          </a:blipFill>
        </p:spPr>
        <p:txBody>
          <a:bodyPr wrap="square" lIns="0" tIns="0" rIns="0" bIns="0" rtlCol="0"/>
          <a:lstStyle/>
          <a:p>
            <a:endParaRPr sz="2176"/>
          </a:p>
        </p:txBody>
      </p:sp>
      <p:sp>
        <p:nvSpPr>
          <p:cNvPr id="26" name="object 26"/>
          <p:cNvSpPr/>
          <p:nvPr/>
        </p:nvSpPr>
        <p:spPr>
          <a:xfrm>
            <a:off x="4230348" y="5978429"/>
            <a:ext cx="248752" cy="82918"/>
          </a:xfrm>
          <a:prstGeom prst="rect">
            <a:avLst/>
          </a:prstGeom>
          <a:blipFill>
            <a:blip r:embed="rId17" cstate="print"/>
            <a:stretch>
              <a:fillRect/>
            </a:stretch>
          </a:blipFill>
        </p:spPr>
        <p:txBody>
          <a:bodyPr wrap="square" lIns="0" tIns="0" rIns="0" bIns="0" rtlCol="0"/>
          <a:lstStyle/>
          <a:p>
            <a:endParaRPr sz="2176"/>
          </a:p>
        </p:txBody>
      </p:sp>
      <p:sp>
        <p:nvSpPr>
          <p:cNvPr id="27" name="object 27"/>
          <p:cNvSpPr/>
          <p:nvPr/>
        </p:nvSpPr>
        <p:spPr>
          <a:xfrm>
            <a:off x="5661449" y="5978429"/>
            <a:ext cx="234934" cy="82918"/>
          </a:xfrm>
          <a:prstGeom prst="rect">
            <a:avLst/>
          </a:prstGeom>
          <a:blipFill>
            <a:blip r:embed="rId18" cstate="print"/>
            <a:stretch>
              <a:fillRect/>
            </a:stretch>
          </a:blipFill>
        </p:spPr>
        <p:txBody>
          <a:bodyPr wrap="square" lIns="0" tIns="0" rIns="0" bIns="0" rtlCol="0"/>
          <a:lstStyle/>
          <a:p>
            <a:endParaRPr sz="2176"/>
          </a:p>
        </p:txBody>
      </p:sp>
      <p:sp>
        <p:nvSpPr>
          <p:cNvPr id="28" name="object 28"/>
          <p:cNvSpPr/>
          <p:nvPr/>
        </p:nvSpPr>
        <p:spPr>
          <a:xfrm>
            <a:off x="1385034" y="5998392"/>
            <a:ext cx="248754" cy="81382"/>
          </a:xfrm>
          <a:prstGeom prst="rect">
            <a:avLst/>
          </a:prstGeom>
          <a:blipFill>
            <a:blip r:embed="rId19" cstate="print"/>
            <a:stretch>
              <a:fillRect/>
            </a:stretch>
          </a:blipFill>
        </p:spPr>
        <p:txBody>
          <a:bodyPr wrap="square" lIns="0" tIns="0" rIns="0" bIns="0" rtlCol="0"/>
          <a:lstStyle/>
          <a:p>
            <a:endParaRPr sz="2176"/>
          </a:p>
        </p:txBody>
      </p:sp>
      <p:grpSp>
        <p:nvGrpSpPr>
          <p:cNvPr id="29" name="object 29"/>
          <p:cNvGrpSpPr/>
          <p:nvPr/>
        </p:nvGrpSpPr>
        <p:grpSpPr>
          <a:xfrm>
            <a:off x="1352977" y="1970920"/>
            <a:ext cx="4515954" cy="3863359"/>
            <a:chOff x="1119025" y="1172365"/>
            <a:chExt cx="3735070" cy="3195320"/>
          </a:xfrm>
        </p:grpSpPr>
        <p:sp>
          <p:nvSpPr>
            <p:cNvPr id="30" name="object 30"/>
            <p:cNvSpPr/>
            <p:nvPr/>
          </p:nvSpPr>
          <p:spPr>
            <a:xfrm>
              <a:off x="1236980" y="1290320"/>
              <a:ext cx="3498850" cy="2957830"/>
            </a:xfrm>
            <a:custGeom>
              <a:avLst/>
              <a:gdLst/>
              <a:ahLst/>
              <a:cxnLst/>
              <a:rect l="l" t="t" r="r" b="b"/>
              <a:pathLst>
                <a:path w="3498850" h="2957829">
                  <a:moveTo>
                    <a:pt x="0" y="2957829"/>
                  </a:moveTo>
                  <a:lnTo>
                    <a:pt x="3498850" y="2957829"/>
                  </a:lnTo>
                  <a:lnTo>
                    <a:pt x="3498850" y="0"/>
                  </a:lnTo>
                  <a:lnTo>
                    <a:pt x="0" y="0"/>
                  </a:lnTo>
                  <a:lnTo>
                    <a:pt x="0" y="2957829"/>
                  </a:lnTo>
                  <a:close/>
                </a:path>
              </a:pathLst>
            </a:custGeom>
            <a:solidFill>
              <a:srgbClr val="EFEFEF"/>
            </a:solidFill>
          </p:spPr>
          <p:txBody>
            <a:bodyPr wrap="square" lIns="0" tIns="0" rIns="0" bIns="0" rtlCol="0"/>
            <a:lstStyle/>
            <a:p>
              <a:endParaRPr sz="2176"/>
            </a:p>
          </p:txBody>
        </p:sp>
        <p:sp>
          <p:nvSpPr>
            <p:cNvPr id="31" name="object 31"/>
            <p:cNvSpPr/>
            <p:nvPr/>
          </p:nvSpPr>
          <p:spPr>
            <a:xfrm>
              <a:off x="1236980" y="4238997"/>
              <a:ext cx="0" cy="20955"/>
            </a:xfrm>
            <a:custGeom>
              <a:avLst/>
              <a:gdLst/>
              <a:ahLst/>
              <a:cxnLst/>
              <a:rect l="l" t="t" r="r" b="b"/>
              <a:pathLst>
                <a:path h="20954">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32" name="object 32"/>
            <p:cNvSpPr/>
            <p:nvPr/>
          </p:nvSpPr>
          <p:spPr>
            <a:xfrm>
              <a:off x="1278890" y="4249420"/>
              <a:ext cx="1089660" cy="0"/>
            </a:xfrm>
            <a:custGeom>
              <a:avLst/>
              <a:gdLst/>
              <a:ahLst/>
              <a:cxnLst/>
              <a:rect l="l" t="t" r="r" b="b"/>
              <a:pathLst>
                <a:path w="1089660">
                  <a:moveTo>
                    <a:pt x="0" y="0"/>
                  </a:moveTo>
                  <a:lnTo>
                    <a:pt x="0" y="0"/>
                  </a:lnTo>
                </a:path>
                <a:path w="1089660">
                  <a:moveTo>
                    <a:pt x="41909" y="0"/>
                  </a:moveTo>
                  <a:lnTo>
                    <a:pt x="41909" y="0"/>
                  </a:lnTo>
                </a:path>
                <a:path w="1089660">
                  <a:moveTo>
                    <a:pt x="83819" y="0"/>
                  </a:moveTo>
                  <a:lnTo>
                    <a:pt x="83819" y="0"/>
                  </a:lnTo>
                </a:path>
                <a:path w="1089660">
                  <a:moveTo>
                    <a:pt x="125729" y="0"/>
                  </a:moveTo>
                  <a:lnTo>
                    <a:pt x="125729" y="0"/>
                  </a:lnTo>
                </a:path>
                <a:path w="1089660">
                  <a:moveTo>
                    <a:pt x="167640" y="0"/>
                  </a:moveTo>
                  <a:lnTo>
                    <a:pt x="167640" y="0"/>
                  </a:lnTo>
                </a:path>
                <a:path w="1089660">
                  <a:moveTo>
                    <a:pt x="209550" y="0"/>
                  </a:moveTo>
                  <a:lnTo>
                    <a:pt x="209550" y="0"/>
                  </a:lnTo>
                </a:path>
                <a:path w="1089660">
                  <a:moveTo>
                    <a:pt x="251459" y="0"/>
                  </a:moveTo>
                  <a:lnTo>
                    <a:pt x="251459" y="0"/>
                  </a:lnTo>
                </a:path>
                <a:path w="1089660">
                  <a:moveTo>
                    <a:pt x="293369" y="0"/>
                  </a:moveTo>
                  <a:lnTo>
                    <a:pt x="293369" y="0"/>
                  </a:lnTo>
                </a:path>
                <a:path w="1089660">
                  <a:moveTo>
                    <a:pt x="335279" y="0"/>
                  </a:moveTo>
                  <a:lnTo>
                    <a:pt x="335279" y="0"/>
                  </a:lnTo>
                </a:path>
                <a:path w="1089660">
                  <a:moveTo>
                    <a:pt x="377190" y="0"/>
                  </a:moveTo>
                  <a:lnTo>
                    <a:pt x="377190" y="0"/>
                  </a:lnTo>
                </a:path>
                <a:path w="1089660">
                  <a:moveTo>
                    <a:pt x="419099" y="0"/>
                  </a:moveTo>
                  <a:lnTo>
                    <a:pt x="419099" y="0"/>
                  </a:lnTo>
                </a:path>
                <a:path w="1089660">
                  <a:moveTo>
                    <a:pt x="461009" y="0"/>
                  </a:moveTo>
                  <a:lnTo>
                    <a:pt x="461009" y="0"/>
                  </a:lnTo>
                </a:path>
                <a:path w="1089660">
                  <a:moveTo>
                    <a:pt x="502920" y="0"/>
                  </a:moveTo>
                  <a:lnTo>
                    <a:pt x="502920" y="0"/>
                  </a:lnTo>
                </a:path>
                <a:path w="1089660">
                  <a:moveTo>
                    <a:pt x="544829" y="0"/>
                  </a:moveTo>
                  <a:lnTo>
                    <a:pt x="544829" y="0"/>
                  </a:lnTo>
                </a:path>
                <a:path w="1089660">
                  <a:moveTo>
                    <a:pt x="586740" y="0"/>
                  </a:moveTo>
                  <a:lnTo>
                    <a:pt x="586740" y="0"/>
                  </a:lnTo>
                </a:path>
                <a:path w="1089660">
                  <a:moveTo>
                    <a:pt x="628649" y="0"/>
                  </a:moveTo>
                  <a:lnTo>
                    <a:pt x="628649" y="0"/>
                  </a:lnTo>
                </a:path>
                <a:path w="1089660">
                  <a:moveTo>
                    <a:pt x="670560" y="0"/>
                  </a:moveTo>
                  <a:lnTo>
                    <a:pt x="670560" y="0"/>
                  </a:lnTo>
                </a:path>
                <a:path w="1089660">
                  <a:moveTo>
                    <a:pt x="712470" y="0"/>
                  </a:moveTo>
                  <a:lnTo>
                    <a:pt x="712470" y="0"/>
                  </a:lnTo>
                </a:path>
                <a:path w="1089660">
                  <a:moveTo>
                    <a:pt x="754379" y="0"/>
                  </a:moveTo>
                  <a:lnTo>
                    <a:pt x="754379" y="0"/>
                  </a:lnTo>
                </a:path>
                <a:path w="1089660">
                  <a:moveTo>
                    <a:pt x="796290" y="0"/>
                  </a:moveTo>
                  <a:lnTo>
                    <a:pt x="796290" y="0"/>
                  </a:lnTo>
                </a:path>
                <a:path w="1089660">
                  <a:moveTo>
                    <a:pt x="838199" y="0"/>
                  </a:moveTo>
                  <a:lnTo>
                    <a:pt x="838199" y="0"/>
                  </a:lnTo>
                </a:path>
                <a:path w="1089660">
                  <a:moveTo>
                    <a:pt x="880110" y="0"/>
                  </a:moveTo>
                  <a:lnTo>
                    <a:pt x="880110" y="0"/>
                  </a:lnTo>
                </a:path>
                <a:path w="1089660">
                  <a:moveTo>
                    <a:pt x="922020" y="0"/>
                  </a:moveTo>
                  <a:lnTo>
                    <a:pt x="922020" y="0"/>
                  </a:lnTo>
                </a:path>
                <a:path w="1089660">
                  <a:moveTo>
                    <a:pt x="963929" y="0"/>
                  </a:moveTo>
                  <a:lnTo>
                    <a:pt x="963929" y="0"/>
                  </a:lnTo>
                </a:path>
                <a:path w="1089660">
                  <a:moveTo>
                    <a:pt x="1005840" y="0"/>
                  </a:moveTo>
                  <a:lnTo>
                    <a:pt x="1005840" y="0"/>
                  </a:lnTo>
                </a:path>
                <a:path w="1089660">
                  <a:moveTo>
                    <a:pt x="1047749" y="0"/>
                  </a:moveTo>
                  <a:lnTo>
                    <a:pt x="1047749" y="0"/>
                  </a:lnTo>
                </a:path>
                <a:path w="1089660">
                  <a:moveTo>
                    <a:pt x="1089660" y="0"/>
                  </a:moveTo>
                  <a:lnTo>
                    <a:pt x="1089660" y="0"/>
                  </a:lnTo>
                </a:path>
              </a:pathLst>
            </a:custGeom>
            <a:ln w="20845">
              <a:solidFill>
                <a:srgbClr val="2077B9"/>
              </a:solidFill>
            </a:ln>
          </p:spPr>
          <p:txBody>
            <a:bodyPr wrap="square" lIns="0" tIns="0" rIns="0" bIns="0" rtlCol="0"/>
            <a:lstStyle/>
            <a:p>
              <a:endParaRPr sz="2176"/>
            </a:p>
          </p:txBody>
        </p:sp>
        <p:sp>
          <p:nvSpPr>
            <p:cNvPr id="33" name="object 33"/>
            <p:cNvSpPr/>
            <p:nvPr/>
          </p:nvSpPr>
          <p:spPr>
            <a:xfrm>
              <a:off x="2410460" y="4238997"/>
              <a:ext cx="0" cy="20955"/>
            </a:xfrm>
            <a:custGeom>
              <a:avLst/>
              <a:gdLst/>
              <a:ahLst/>
              <a:cxnLst/>
              <a:rect l="l" t="t" r="r" b="b"/>
              <a:pathLst>
                <a:path h="20954">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34" name="object 34"/>
            <p:cNvSpPr/>
            <p:nvPr/>
          </p:nvSpPr>
          <p:spPr>
            <a:xfrm>
              <a:off x="2452370" y="4249420"/>
              <a:ext cx="2264410" cy="0"/>
            </a:xfrm>
            <a:custGeom>
              <a:avLst/>
              <a:gdLst/>
              <a:ahLst/>
              <a:cxnLst/>
              <a:rect l="l" t="t" r="r" b="b"/>
              <a:pathLst>
                <a:path w="2264410">
                  <a:moveTo>
                    <a:pt x="0" y="0"/>
                  </a:moveTo>
                  <a:lnTo>
                    <a:pt x="0" y="0"/>
                  </a:lnTo>
                </a:path>
                <a:path w="2264410">
                  <a:moveTo>
                    <a:pt x="41910" y="0"/>
                  </a:moveTo>
                  <a:lnTo>
                    <a:pt x="41910" y="0"/>
                  </a:lnTo>
                </a:path>
                <a:path w="2264410">
                  <a:moveTo>
                    <a:pt x="83819" y="0"/>
                  </a:moveTo>
                  <a:lnTo>
                    <a:pt x="83819" y="0"/>
                  </a:lnTo>
                </a:path>
                <a:path w="2264410">
                  <a:moveTo>
                    <a:pt x="125730" y="0"/>
                  </a:moveTo>
                  <a:lnTo>
                    <a:pt x="125730" y="0"/>
                  </a:lnTo>
                </a:path>
                <a:path w="2264410">
                  <a:moveTo>
                    <a:pt x="167640" y="0"/>
                  </a:moveTo>
                  <a:lnTo>
                    <a:pt x="167640" y="0"/>
                  </a:lnTo>
                </a:path>
                <a:path w="2264410">
                  <a:moveTo>
                    <a:pt x="209550" y="0"/>
                  </a:moveTo>
                  <a:lnTo>
                    <a:pt x="209550" y="0"/>
                  </a:lnTo>
                </a:path>
                <a:path w="2264410">
                  <a:moveTo>
                    <a:pt x="251460" y="0"/>
                  </a:moveTo>
                  <a:lnTo>
                    <a:pt x="251460" y="0"/>
                  </a:lnTo>
                </a:path>
                <a:path w="2264410">
                  <a:moveTo>
                    <a:pt x="293369" y="0"/>
                  </a:moveTo>
                  <a:lnTo>
                    <a:pt x="293369" y="0"/>
                  </a:lnTo>
                </a:path>
                <a:path w="2264410">
                  <a:moveTo>
                    <a:pt x="335280" y="0"/>
                  </a:moveTo>
                  <a:lnTo>
                    <a:pt x="335280" y="0"/>
                  </a:lnTo>
                </a:path>
                <a:path w="2264410">
                  <a:moveTo>
                    <a:pt x="377190" y="0"/>
                  </a:moveTo>
                  <a:lnTo>
                    <a:pt x="377190" y="0"/>
                  </a:lnTo>
                </a:path>
                <a:path w="2264410">
                  <a:moveTo>
                    <a:pt x="419100" y="0"/>
                  </a:moveTo>
                  <a:lnTo>
                    <a:pt x="419100" y="0"/>
                  </a:lnTo>
                </a:path>
                <a:path w="2264410">
                  <a:moveTo>
                    <a:pt x="461010" y="0"/>
                  </a:moveTo>
                  <a:lnTo>
                    <a:pt x="461010" y="0"/>
                  </a:lnTo>
                </a:path>
                <a:path w="2264410">
                  <a:moveTo>
                    <a:pt x="502919" y="0"/>
                  </a:moveTo>
                  <a:lnTo>
                    <a:pt x="502919" y="0"/>
                  </a:lnTo>
                </a:path>
                <a:path w="2264410">
                  <a:moveTo>
                    <a:pt x="544830" y="0"/>
                  </a:moveTo>
                  <a:lnTo>
                    <a:pt x="544830" y="0"/>
                  </a:lnTo>
                </a:path>
                <a:path w="2264410">
                  <a:moveTo>
                    <a:pt x="586740" y="0"/>
                  </a:moveTo>
                  <a:lnTo>
                    <a:pt x="586740" y="0"/>
                  </a:lnTo>
                </a:path>
                <a:path w="2264410">
                  <a:moveTo>
                    <a:pt x="628650" y="0"/>
                  </a:moveTo>
                  <a:lnTo>
                    <a:pt x="628650" y="0"/>
                  </a:lnTo>
                </a:path>
                <a:path w="2264410">
                  <a:moveTo>
                    <a:pt x="670560" y="0"/>
                  </a:moveTo>
                  <a:lnTo>
                    <a:pt x="670560" y="0"/>
                  </a:lnTo>
                </a:path>
                <a:path w="2264410">
                  <a:moveTo>
                    <a:pt x="713740" y="0"/>
                  </a:moveTo>
                  <a:lnTo>
                    <a:pt x="713740" y="0"/>
                  </a:lnTo>
                </a:path>
                <a:path w="2264410">
                  <a:moveTo>
                    <a:pt x="754380" y="0"/>
                  </a:moveTo>
                  <a:lnTo>
                    <a:pt x="754380" y="0"/>
                  </a:lnTo>
                </a:path>
                <a:path w="2264410">
                  <a:moveTo>
                    <a:pt x="796290" y="0"/>
                  </a:moveTo>
                  <a:lnTo>
                    <a:pt x="796290" y="0"/>
                  </a:lnTo>
                </a:path>
                <a:path w="2264410">
                  <a:moveTo>
                    <a:pt x="838200" y="0"/>
                  </a:moveTo>
                  <a:lnTo>
                    <a:pt x="838200" y="0"/>
                  </a:lnTo>
                </a:path>
                <a:path w="2264410">
                  <a:moveTo>
                    <a:pt x="880109" y="0"/>
                  </a:moveTo>
                  <a:lnTo>
                    <a:pt x="880109" y="0"/>
                  </a:lnTo>
                </a:path>
                <a:path w="2264410">
                  <a:moveTo>
                    <a:pt x="922019" y="0"/>
                  </a:moveTo>
                  <a:lnTo>
                    <a:pt x="922019" y="0"/>
                  </a:lnTo>
                </a:path>
                <a:path w="2264410">
                  <a:moveTo>
                    <a:pt x="963930" y="0"/>
                  </a:moveTo>
                  <a:lnTo>
                    <a:pt x="963930" y="0"/>
                  </a:lnTo>
                </a:path>
                <a:path w="2264410">
                  <a:moveTo>
                    <a:pt x="1007109" y="0"/>
                  </a:moveTo>
                  <a:lnTo>
                    <a:pt x="1007109" y="0"/>
                  </a:lnTo>
                </a:path>
                <a:path w="2264410">
                  <a:moveTo>
                    <a:pt x="1047750" y="0"/>
                  </a:moveTo>
                  <a:lnTo>
                    <a:pt x="1047750" y="0"/>
                  </a:lnTo>
                </a:path>
                <a:path w="2264410">
                  <a:moveTo>
                    <a:pt x="1090930" y="0"/>
                  </a:moveTo>
                  <a:lnTo>
                    <a:pt x="1090930" y="0"/>
                  </a:lnTo>
                </a:path>
                <a:path w="2264410">
                  <a:moveTo>
                    <a:pt x="1131570" y="0"/>
                  </a:moveTo>
                  <a:lnTo>
                    <a:pt x="1131570" y="0"/>
                  </a:lnTo>
                </a:path>
                <a:path w="2264410">
                  <a:moveTo>
                    <a:pt x="1174750" y="0"/>
                  </a:moveTo>
                  <a:lnTo>
                    <a:pt x="1174750" y="0"/>
                  </a:lnTo>
                </a:path>
                <a:path w="2264410">
                  <a:moveTo>
                    <a:pt x="1216659" y="0"/>
                  </a:moveTo>
                  <a:lnTo>
                    <a:pt x="1216659" y="0"/>
                  </a:lnTo>
                </a:path>
                <a:path w="2264410">
                  <a:moveTo>
                    <a:pt x="1258570" y="0"/>
                  </a:moveTo>
                  <a:lnTo>
                    <a:pt x="1258570" y="0"/>
                  </a:lnTo>
                </a:path>
                <a:path w="2264410">
                  <a:moveTo>
                    <a:pt x="1300480" y="0"/>
                  </a:moveTo>
                  <a:lnTo>
                    <a:pt x="1300480" y="0"/>
                  </a:lnTo>
                </a:path>
                <a:path w="2264410">
                  <a:moveTo>
                    <a:pt x="1342390" y="0"/>
                  </a:moveTo>
                  <a:lnTo>
                    <a:pt x="1342390" y="0"/>
                  </a:lnTo>
                </a:path>
                <a:path w="2264410">
                  <a:moveTo>
                    <a:pt x="1384300" y="0"/>
                  </a:moveTo>
                  <a:lnTo>
                    <a:pt x="1384300" y="0"/>
                  </a:lnTo>
                </a:path>
                <a:path w="2264410">
                  <a:moveTo>
                    <a:pt x="1426209" y="0"/>
                  </a:moveTo>
                  <a:lnTo>
                    <a:pt x="1426209" y="0"/>
                  </a:lnTo>
                </a:path>
                <a:path w="2264410">
                  <a:moveTo>
                    <a:pt x="1468120" y="0"/>
                  </a:moveTo>
                  <a:lnTo>
                    <a:pt x="1468120" y="0"/>
                  </a:lnTo>
                </a:path>
                <a:path w="2264410">
                  <a:moveTo>
                    <a:pt x="1510030" y="0"/>
                  </a:moveTo>
                  <a:lnTo>
                    <a:pt x="1510030" y="0"/>
                  </a:lnTo>
                </a:path>
                <a:path w="2264410">
                  <a:moveTo>
                    <a:pt x="1551940" y="0"/>
                  </a:moveTo>
                  <a:lnTo>
                    <a:pt x="1551940" y="0"/>
                  </a:lnTo>
                </a:path>
                <a:path w="2264410">
                  <a:moveTo>
                    <a:pt x="1593850" y="0"/>
                  </a:moveTo>
                  <a:lnTo>
                    <a:pt x="1593850" y="0"/>
                  </a:lnTo>
                </a:path>
                <a:path w="2264410">
                  <a:moveTo>
                    <a:pt x="1635759" y="0"/>
                  </a:moveTo>
                  <a:lnTo>
                    <a:pt x="1635759" y="0"/>
                  </a:lnTo>
                </a:path>
                <a:path w="2264410">
                  <a:moveTo>
                    <a:pt x="1677670" y="0"/>
                  </a:moveTo>
                  <a:lnTo>
                    <a:pt x="1677670" y="0"/>
                  </a:lnTo>
                </a:path>
                <a:path w="2264410">
                  <a:moveTo>
                    <a:pt x="1719580" y="0"/>
                  </a:moveTo>
                  <a:lnTo>
                    <a:pt x="1719580" y="0"/>
                  </a:lnTo>
                </a:path>
                <a:path w="2264410">
                  <a:moveTo>
                    <a:pt x="1761490" y="0"/>
                  </a:moveTo>
                  <a:lnTo>
                    <a:pt x="1761490" y="0"/>
                  </a:lnTo>
                </a:path>
                <a:path w="2264410">
                  <a:moveTo>
                    <a:pt x="1803400" y="0"/>
                  </a:moveTo>
                  <a:lnTo>
                    <a:pt x="1803400" y="0"/>
                  </a:lnTo>
                </a:path>
                <a:path w="2264410">
                  <a:moveTo>
                    <a:pt x="1845309" y="0"/>
                  </a:moveTo>
                  <a:lnTo>
                    <a:pt x="1845309" y="0"/>
                  </a:lnTo>
                </a:path>
                <a:path w="2264410">
                  <a:moveTo>
                    <a:pt x="1887220" y="0"/>
                  </a:moveTo>
                  <a:lnTo>
                    <a:pt x="1887220" y="0"/>
                  </a:lnTo>
                </a:path>
                <a:path w="2264410">
                  <a:moveTo>
                    <a:pt x="1929130" y="0"/>
                  </a:moveTo>
                  <a:lnTo>
                    <a:pt x="1929130" y="0"/>
                  </a:lnTo>
                </a:path>
                <a:path w="2264410">
                  <a:moveTo>
                    <a:pt x="1971040" y="0"/>
                  </a:moveTo>
                  <a:lnTo>
                    <a:pt x="1971040" y="0"/>
                  </a:lnTo>
                </a:path>
                <a:path w="2264410">
                  <a:moveTo>
                    <a:pt x="2012950" y="0"/>
                  </a:moveTo>
                  <a:lnTo>
                    <a:pt x="2012950" y="0"/>
                  </a:lnTo>
                </a:path>
                <a:path w="2264410">
                  <a:moveTo>
                    <a:pt x="2054859" y="0"/>
                  </a:moveTo>
                  <a:lnTo>
                    <a:pt x="2054859" y="0"/>
                  </a:lnTo>
                </a:path>
                <a:path w="2264410">
                  <a:moveTo>
                    <a:pt x="2096770" y="0"/>
                  </a:moveTo>
                  <a:lnTo>
                    <a:pt x="2096770" y="0"/>
                  </a:lnTo>
                </a:path>
                <a:path w="2264410">
                  <a:moveTo>
                    <a:pt x="2138680" y="0"/>
                  </a:moveTo>
                  <a:lnTo>
                    <a:pt x="2138680" y="0"/>
                  </a:lnTo>
                </a:path>
                <a:path w="2264410">
                  <a:moveTo>
                    <a:pt x="2180590" y="0"/>
                  </a:moveTo>
                  <a:lnTo>
                    <a:pt x="2180590" y="0"/>
                  </a:lnTo>
                </a:path>
                <a:path w="2264410">
                  <a:moveTo>
                    <a:pt x="2222500" y="0"/>
                  </a:moveTo>
                  <a:lnTo>
                    <a:pt x="2222500" y="0"/>
                  </a:lnTo>
                </a:path>
                <a:path w="2264410">
                  <a:moveTo>
                    <a:pt x="2264410" y="0"/>
                  </a:moveTo>
                  <a:lnTo>
                    <a:pt x="2264410" y="0"/>
                  </a:lnTo>
                </a:path>
              </a:pathLst>
            </a:custGeom>
            <a:ln w="20845">
              <a:solidFill>
                <a:srgbClr val="2077B9"/>
              </a:solidFill>
            </a:ln>
          </p:spPr>
          <p:txBody>
            <a:bodyPr wrap="square" lIns="0" tIns="0" rIns="0" bIns="0" rtlCol="0"/>
            <a:lstStyle/>
            <a:p>
              <a:endParaRPr sz="2176"/>
            </a:p>
          </p:txBody>
        </p:sp>
        <p:sp>
          <p:nvSpPr>
            <p:cNvPr id="35" name="object 35"/>
            <p:cNvSpPr/>
            <p:nvPr/>
          </p:nvSpPr>
          <p:spPr>
            <a:xfrm>
              <a:off x="1236980" y="3252207"/>
              <a:ext cx="0" cy="20955"/>
            </a:xfrm>
            <a:custGeom>
              <a:avLst/>
              <a:gdLst/>
              <a:ahLst/>
              <a:cxnLst/>
              <a:rect l="l" t="t" r="r" b="b"/>
              <a:pathLst>
                <a:path h="20954">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36" name="object 36"/>
            <p:cNvSpPr/>
            <p:nvPr/>
          </p:nvSpPr>
          <p:spPr>
            <a:xfrm>
              <a:off x="1278890" y="3262629"/>
              <a:ext cx="1089660" cy="0"/>
            </a:xfrm>
            <a:custGeom>
              <a:avLst/>
              <a:gdLst/>
              <a:ahLst/>
              <a:cxnLst/>
              <a:rect l="l" t="t" r="r" b="b"/>
              <a:pathLst>
                <a:path w="1089660">
                  <a:moveTo>
                    <a:pt x="0" y="0"/>
                  </a:moveTo>
                  <a:lnTo>
                    <a:pt x="0" y="0"/>
                  </a:lnTo>
                </a:path>
                <a:path w="1089660">
                  <a:moveTo>
                    <a:pt x="41909" y="0"/>
                  </a:moveTo>
                  <a:lnTo>
                    <a:pt x="41909" y="0"/>
                  </a:lnTo>
                </a:path>
                <a:path w="1089660">
                  <a:moveTo>
                    <a:pt x="83819" y="0"/>
                  </a:moveTo>
                  <a:lnTo>
                    <a:pt x="83819" y="0"/>
                  </a:lnTo>
                </a:path>
                <a:path w="1089660">
                  <a:moveTo>
                    <a:pt x="125729" y="0"/>
                  </a:moveTo>
                  <a:lnTo>
                    <a:pt x="125729" y="0"/>
                  </a:lnTo>
                </a:path>
                <a:path w="1089660">
                  <a:moveTo>
                    <a:pt x="167640" y="0"/>
                  </a:moveTo>
                  <a:lnTo>
                    <a:pt x="167640" y="0"/>
                  </a:lnTo>
                </a:path>
                <a:path w="1089660">
                  <a:moveTo>
                    <a:pt x="209550" y="0"/>
                  </a:moveTo>
                  <a:lnTo>
                    <a:pt x="209550" y="0"/>
                  </a:lnTo>
                </a:path>
                <a:path w="1089660">
                  <a:moveTo>
                    <a:pt x="251459" y="0"/>
                  </a:moveTo>
                  <a:lnTo>
                    <a:pt x="251459" y="0"/>
                  </a:lnTo>
                </a:path>
                <a:path w="1089660">
                  <a:moveTo>
                    <a:pt x="293369" y="0"/>
                  </a:moveTo>
                  <a:lnTo>
                    <a:pt x="293369" y="0"/>
                  </a:lnTo>
                </a:path>
                <a:path w="1089660">
                  <a:moveTo>
                    <a:pt x="335279" y="0"/>
                  </a:moveTo>
                  <a:lnTo>
                    <a:pt x="335279" y="0"/>
                  </a:lnTo>
                </a:path>
                <a:path w="1089660">
                  <a:moveTo>
                    <a:pt x="377190" y="0"/>
                  </a:moveTo>
                  <a:lnTo>
                    <a:pt x="377190" y="0"/>
                  </a:lnTo>
                </a:path>
                <a:path w="1089660">
                  <a:moveTo>
                    <a:pt x="419099" y="0"/>
                  </a:moveTo>
                  <a:lnTo>
                    <a:pt x="419099" y="0"/>
                  </a:lnTo>
                </a:path>
                <a:path w="1089660">
                  <a:moveTo>
                    <a:pt x="461009" y="0"/>
                  </a:moveTo>
                  <a:lnTo>
                    <a:pt x="461009" y="0"/>
                  </a:lnTo>
                </a:path>
                <a:path w="1089660">
                  <a:moveTo>
                    <a:pt x="502920" y="0"/>
                  </a:moveTo>
                  <a:lnTo>
                    <a:pt x="502920" y="0"/>
                  </a:lnTo>
                </a:path>
                <a:path w="1089660">
                  <a:moveTo>
                    <a:pt x="544829" y="0"/>
                  </a:moveTo>
                  <a:lnTo>
                    <a:pt x="544829" y="0"/>
                  </a:lnTo>
                </a:path>
                <a:path w="1089660">
                  <a:moveTo>
                    <a:pt x="586740" y="0"/>
                  </a:moveTo>
                  <a:lnTo>
                    <a:pt x="586740" y="0"/>
                  </a:lnTo>
                </a:path>
                <a:path w="1089660">
                  <a:moveTo>
                    <a:pt x="628649" y="0"/>
                  </a:moveTo>
                  <a:lnTo>
                    <a:pt x="628649" y="0"/>
                  </a:lnTo>
                </a:path>
                <a:path w="1089660">
                  <a:moveTo>
                    <a:pt x="670560" y="0"/>
                  </a:moveTo>
                  <a:lnTo>
                    <a:pt x="670560" y="0"/>
                  </a:lnTo>
                </a:path>
                <a:path w="1089660">
                  <a:moveTo>
                    <a:pt x="712470" y="0"/>
                  </a:moveTo>
                  <a:lnTo>
                    <a:pt x="712470" y="0"/>
                  </a:lnTo>
                </a:path>
                <a:path w="1089660">
                  <a:moveTo>
                    <a:pt x="754379" y="0"/>
                  </a:moveTo>
                  <a:lnTo>
                    <a:pt x="754379" y="0"/>
                  </a:lnTo>
                </a:path>
                <a:path w="1089660">
                  <a:moveTo>
                    <a:pt x="796290" y="0"/>
                  </a:moveTo>
                  <a:lnTo>
                    <a:pt x="796290" y="0"/>
                  </a:lnTo>
                </a:path>
                <a:path w="1089660">
                  <a:moveTo>
                    <a:pt x="838199" y="0"/>
                  </a:moveTo>
                  <a:lnTo>
                    <a:pt x="838199" y="0"/>
                  </a:lnTo>
                </a:path>
                <a:path w="1089660">
                  <a:moveTo>
                    <a:pt x="880110" y="0"/>
                  </a:moveTo>
                  <a:lnTo>
                    <a:pt x="880110" y="0"/>
                  </a:lnTo>
                </a:path>
                <a:path w="1089660">
                  <a:moveTo>
                    <a:pt x="922020" y="0"/>
                  </a:moveTo>
                  <a:lnTo>
                    <a:pt x="922020" y="0"/>
                  </a:lnTo>
                </a:path>
                <a:path w="1089660">
                  <a:moveTo>
                    <a:pt x="963929" y="0"/>
                  </a:moveTo>
                  <a:lnTo>
                    <a:pt x="963929" y="0"/>
                  </a:lnTo>
                </a:path>
                <a:path w="1089660">
                  <a:moveTo>
                    <a:pt x="1005840" y="0"/>
                  </a:moveTo>
                  <a:lnTo>
                    <a:pt x="1005840" y="0"/>
                  </a:lnTo>
                </a:path>
                <a:path w="1089660">
                  <a:moveTo>
                    <a:pt x="1047749" y="0"/>
                  </a:moveTo>
                  <a:lnTo>
                    <a:pt x="1047749" y="0"/>
                  </a:lnTo>
                </a:path>
                <a:path w="1089660">
                  <a:moveTo>
                    <a:pt x="1089660" y="0"/>
                  </a:moveTo>
                  <a:lnTo>
                    <a:pt x="1089660" y="0"/>
                  </a:lnTo>
                </a:path>
              </a:pathLst>
            </a:custGeom>
            <a:ln w="20845">
              <a:solidFill>
                <a:srgbClr val="2077B9"/>
              </a:solidFill>
            </a:ln>
          </p:spPr>
          <p:txBody>
            <a:bodyPr wrap="square" lIns="0" tIns="0" rIns="0" bIns="0" rtlCol="0"/>
            <a:lstStyle/>
            <a:p>
              <a:endParaRPr sz="2176"/>
            </a:p>
          </p:txBody>
        </p:sp>
        <p:sp>
          <p:nvSpPr>
            <p:cNvPr id="37" name="object 37"/>
            <p:cNvSpPr/>
            <p:nvPr/>
          </p:nvSpPr>
          <p:spPr>
            <a:xfrm>
              <a:off x="2410460" y="3252207"/>
              <a:ext cx="0" cy="20955"/>
            </a:xfrm>
            <a:custGeom>
              <a:avLst/>
              <a:gdLst/>
              <a:ahLst/>
              <a:cxnLst/>
              <a:rect l="l" t="t" r="r" b="b"/>
              <a:pathLst>
                <a:path h="20954">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38" name="object 38"/>
            <p:cNvSpPr/>
            <p:nvPr/>
          </p:nvSpPr>
          <p:spPr>
            <a:xfrm>
              <a:off x="2452370" y="3262629"/>
              <a:ext cx="2264410" cy="0"/>
            </a:xfrm>
            <a:custGeom>
              <a:avLst/>
              <a:gdLst/>
              <a:ahLst/>
              <a:cxnLst/>
              <a:rect l="l" t="t" r="r" b="b"/>
              <a:pathLst>
                <a:path w="2264410">
                  <a:moveTo>
                    <a:pt x="0" y="0"/>
                  </a:moveTo>
                  <a:lnTo>
                    <a:pt x="0" y="0"/>
                  </a:lnTo>
                </a:path>
                <a:path w="2264410">
                  <a:moveTo>
                    <a:pt x="41910" y="0"/>
                  </a:moveTo>
                  <a:lnTo>
                    <a:pt x="41910" y="0"/>
                  </a:lnTo>
                </a:path>
                <a:path w="2264410">
                  <a:moveTo>
                    <a:pt x="83819" y="0"/>
                  </a:moveTo>
                  <a:lnTo>
                    <a:pt x="83819" y="0"/>
                  </a:lnTo>
                </a:path>
                <a:path w="2264410">
                  <a:moveTo>
                    <a:pt x="125730" y="0"/>
                  </a:moveTo>
                  <a:lnTo>
                    <a:pt x="125730" y="0"/>
                  </a:lnTo>
                </a:path>
                <a:path w="2264410">
                  <a:moveTo>
                    <a:pt x="167640" y="0"/>
                  </a:moveTo>
                  <a:lnTo>
                    <a:pt x="167640" y="0"/>
                  </a:lnTo>
                </a:path>
                <a:path w="2264410">
                  <a:moveTo>
                    <a:pt x="209550" y="0"/>
                  </a:moveTo>
                  <a:lnTo>
                    <a:pt x="209550" y="0"/>
                  </a:lnTo>
                </a:path>
                <a:path w="2264410">
                  <a:moveTo>
                    <a:pt x="251460" y="0"/>
                  </a:moveTo>
                  <a:lnTo>
                    <a:pt x="251460" y="0"/>
                  </a:lnTo>
                </a:path>
                <a:path w="2264410">
                  <a:moveTo>
                    <a:pt x="293369" y="0"/>
                  </a:moveTo>
                  <a:lnTo>
                    <a:pt x="293369" y="0"/>
                  </a:lnTo>
                </a:path>
                <a:path w="2264410">
                  <a:moveTo>
                    <a:pt x="335280" y="0"/>
                  </a:moveTo>
                  <a:lnTo>
                    <a:pt x="335280" y="0"/>
                  </a:lnTo>
                </a:path>
                <a:path w="2264410">
                  <a:moveTo>
                    <a:pt x="377190" y="0"/>
                  </a:moveTo>
                  <a:lnTo>
                    <a:pt x="377190" y="0"/>
                  </a:lnTo>
                </a:path>
                <a:path w="2264410">
                  <a:moveTo>
                    <a:pt x="419100" y="0"/>
                  </a:moveTo>
                  <a:lnTo>
                    <a:pt x="419100" y="0"/>
                  </a:lnTo>
                </a:path>
                <a:path w="2264410">
                  <a:moveTo>
                    <a:pt x="461010" y="0"/>
                  </a:moveTo>
                  <a:lnTo>
                    <a:pt x="461010" y="0"/>
                  </a:lnTo>
                </a:path>
                <a:path w="2264410">
                  <a:moveTo>
                    <a:pt x="502919" y="0"/>
                  </a:moveTo>
                  <a:lnTo>
                    <a:pt x="502919" y="0"/>
                  </a:lnTo>
                </a:path>
                <a:path w="2264410">
                  <a:moveTo>
                    <a:pt x="544830" y="0"/>
                  </a:moveTo>
                  <a:lnTo>
                    <a:pt x="544830" y="0"/>
                  </a:lnTo>
                </a:path>
                <a:path w="2264410">
                  <a:moveTo>
                    <a:pt x="586740" y="0"/>
                  </a:moveTo>
                  <a:lnTo>
                    <a:pt x="586740" y="0"/>
                  </a:lnTo>
                </a:path>
                <a:path w="2264410">
                  <a:moveTo>
                    <a:pt x="628650" y="0"/>
                  </a:moveTo>
                  <a:lnTo>
                    <a:pt x="628650" y="0"/>
                  </a:lnTo>
                </a:path>
                <a:path w="2264410">
                  <a:moveTo>
                    <a:pt x="670560" y="0"/>
                  </a:moveTo>
                  <a:lnTo>
                    <a:pt x="670560" y="0"/>
                  </a:lnTo>
                </a:path>
                <a:path w="2264410">
                  <a:moveTo>
                    <a:pt x="713740" y="0"/>
                  </a:moveTo>
                  <a:lnTo>
                    <a:pt x="713740" y="0"/>
                  </a:lnTo>
                </a:path>
                <a:path w="2264410">
                  <a:moveTo>
                    <a:pt x="754380" y="0"/>
                  </a:moveTo>
                  <a:lnTo>
                    <a:pt x="754380" y="0"/>
                  </a:lnTo>
                </a:path>
                <a:path w="2264410">
                  <a:moveTo>
                    <a:pt x="796290" y="0"/>
                  </a:moveTo>
                  <a:lnTo>
                    <a:pt x="796290" y="0"/>
                  </a:lnTo>
                </a:path>
                <a:path w="2264410">
                  <a:moveTo>
                    <a:pt x="838200" y="0"/>
                  </a:moveTo>
                  <a:lnTo>
                    <a:pt x="838200" y="0"/>
                  </a:lnTo>
                </a:path>
                <a:path w="2264410">
                  <a:moveTo>
                    <a:pt x="880109" y="0"/>
                  </a:moveTo>
                  <a:lnTo>
                    <a:pt x="880109" y="0"/>
                  </a:lnTo>
                </a:path>
                <a:path w="2264410">
                  <a:moveTo>
                    <a:pt x="922019" y="0"/>
                  </a:moveTo>
                  <a:lnTo>
                    <a:pt x="922019" y="0"/>
                  </a:lnTo>
                </a:path>
                <a:path w="2264410">
                  <a:moveTo>
                    <a:pt x="963930" y="0"/>
                  </a:moveTo>
                  <a:lnTo>
                    <a:pt x="963930" y="0"/>
                  </a:lnTo>
                </a:path>
                <a:path w="2264410">
                  <a:moveTo>
                    <a:pt x="1007109" y="0"/>
                  </a:moveTo>
                  <a:lnTo>
                    <a:pt x="1007109" y="0"/>
                  </a:lnTo>
                </a:path>
                <a:path w="2264410">
                  <a:moveTo>
                    <a:pt x="1047750" y="0"/>
                  </a:moveTo>
                  <a:lnTo>
                    <a:pt x="1047750" y="0"/>
                  </a:lnTo>
                </a:path>
                <a:path w="2264410">
                  <a:moveTo>
                    <a:pt x="1090930" y="0"/>
                  </a:moveTo>
                  <a:lnTo>
                    <a:pt x="1090930" y="0"/>
                  </a:lnTo>
                </a:path>
                <a:path w="2264410">
                  <a:moveTo>
                    <a:pt x="1131570" y="0"/>
                  </a:moveTo>
                  <a:lnTo>
                    <a:pt x="1131570" y="0"/>
                  </a:lnTo>
                </a:path>
                <a:path w="2264410">
                  <a:moveTo>
                    <a:pt x="1174750" y="0"/>
                  </a:moveTo>
                  <a:lnTo>
                    <a:pt x="1174750" y="0"/>
                  </a:lnTo>
                </a:path>
                <a:path w="2264410">
                  <a:moveTo>
                    <a:pt x="1216659" y="0"/>
                  </a:moveTo>
                  <a:lnTo>
                    <a:pt x="1216659" y="0"/>
                  </a:lnTo>
                </a:path>
                <a:path w="2264410">
                  <a:moveTo>
                    <a:pt x="1258570" y="0"/>
                  </a:moveTo>
                  <a:lnTo>
                    <a:pt x="1258570" y="0"/>
                  </a:lnTo>
                </a:path>
                <a:path w="2264410">
                  <a:moveTo>
                    <a:pt x="1300480" y="0"/>
                  </a:moveTo>
                  <a:lnTo>
                    <a:pt x="1300480" y="0"/>
                  </a:lnTo>
                </a:path>
                <a:path w="2264410">
                  <a:moveTo>
                    <a:pt x="1342390" y="0"/>
                  </a:moveTo>
                  <a:lnTo>
                    <a:pt x="1342390" y="0"/>
                  </a:lnTo>
                </a:path>
                <a:path w="2264410">
                  <a:moveTo>
                    <a:pt x="1384300" y="0"/>
                  </a:moveTo>
                  <a:lnTo>
                    <a:pt x="1384300" y="0"/>
                  </a:lnTo>
                </a:path>
                <a:path w="2264410">
                  <a:moveTo>
                    <a:pt x="1426209" y="0"/>
                  </a:moveTo>
                  <a:lnTo>
                    <a:pt x="1426209" y="0"/>
                  </a:lnTo>
                </a:path>
                <a:path w="2264410">
                  <a:moveTo>
                    <a:pt x="1468120" y="0"/>
                  </a:moveTo>
                  <a:lnTo>
                    <a:pt x="1468120" y="0"/>
                  </a:lnTo>
                </a:path>
                <a:path w="2264410">
                  <a:moveTo>
                    <a:pt x="1510030" y="0"/>
                  </a:moveTo>
                  <a:lnTo>
                    <a:pt x="1510030" y="0"/>
                  </a:lnTo>
                </a:path>
                <a:path w="2264410">
                  <a:moveTo>
                    <a:pt x="1551940" y="0"/>
                  </a:moveTo>
                  <a:lnTo>
                    <a:pt x="1551940" y="0"/>
                  </a:lnTo>
                </a:path>
                <a:path w="2264410">
                  <a:moveTo>
                    <a:pt x="1593850" y="0"/>
                  </a:moveTo>
                  <a:lnTo>
                    <a:pt x="1593850" y="0"/>
                  </a:lnTo>
                </a:path>
                <a:path w="2264410">
                  <a:moveTo>
                    <a:pt x="1635759" y="0"/>
                  </a:moveTo>
                  <a:lnTo>
                    <a:pt x="1635759" y="0"/>
                  </a:lnTo>
                </a:path>
                <a:path w="2264410">
                  <a:moveTo>
                    <a:pt x="1677670" y="0"/>
                  </a:moveTo>
                  <a:lnTo>
                    <a:pt x="1677670" y="0"/>
                  </a:lnTo>
                </a:path>
                <a:path w="2264410">
                  <a:moveTo>
                    <a:pt x="1719580" y="0"/>
                  </a:moveTo>
                  <a:lnTo>
                    <a:pt x="1719580" y="0"/>
                  </a:lnTo>
                </a:path>
                <a:path w="2264410">
                  <a:moveTo>
                    <a:pt x="1761490" y="0"/>
                  </a:moveTo>
                  <a:lnTo>
                    <a:pt x="1761490" y="0"/>
                  </a:lnTo>
                </a:path>
                <a:path w="2264410">
                  <a:moveTo>
                    <a:pt x="1803400" y="0"/>
                  </a:moveTo>
                  <a:lnTo>
                    <a:pt x="1803400" y="0"/>
                  </a:lnTo>
                </a:path>
                <a:path w="2264410">
                  <a:moveTo>
                    <a:pt x="1845309" y="0"/>
                  </a:moveTo>
                  <a:lnTo>
                    <a:pt x="1845309" y="0"/>
                  </a:lnTo>
                </a:path>
                <a:path w="2264410">
                  <a:moveTo>
                    <a:pt x="1887220" y="0"/>
                  </a:moveTo>
                  <a:lnTo>
                    <a:pt x="1887220" y="0"/>
                  </a:lnTo>
                </a:path>
                <a:path w="2264410">
                  <a:moveTo>
                    <a:pt x="1929130" y="0"/>
                  </a:moveTo>
                  <a:lnTo>
                    <a:pt x="1929130" y="0"/>
                  </a:lnTo>
                </a:path>
                <a:path w="2264410">
                  <a:moveTo>
                    <a:pt x="1971040" y="0"/>
                  </a:moveTo>
                  <a:lnTo>
                    <a:pt x="1971040" y="0"/>
                  </a:lnTo>
                </a:path>
                <a:path w="2264410">
                  <a:moveTo>
                    <a:pt x="2012950" y="0"/>
                  </a:moveTo>
                  <a:lnTo>
                    <a:pt x="2012950" y="0"/>
                  </a:lnTo>
                </a:path>
                <a:path w="2264410">
                  <a:moveTo>
                    <a:pt x="2054859" y="0"/>
                  </a:moveTo>
                  <a:lnTo>
                    <a:pt x="2054859" y="0"/>
                  </a:lnTo>
                </a:path>
                <a:path w="2264410">
                  <a:moveTo>
                    <a:pt x="2096770" y="0"/>
                  </a:moveTo>
                  <a:lnTo>
                    <a:pt x="2096770" y="0"/>
                  </a:lnTo>
                </a:path>
                <a:path w="2264410">
                  <a:moveTo>
                    <a:pt x="2138680" y="0"/>
                  </a:moveTo>
                  <a:lnTo>
                    <a:pt x="2138680" y="0"/>
                  </a:lnTo>
                </a:path>
                <a:path w="2264410">
                  <a:moveTo>
                    <a:pt x="2180590" y="0"/>
                  </a:moveTo>
                  <a:lnTo>
                    <a:pt x="2180590" y="0"/>
                  </a:lnTo>
                </a:path>
                <a:path w="2264410">
                  <a:moveTo>
                    <a:pt x="2222500" y="0"/>
                  </a:moveTo>
                  <a:lnTo>
                    <a:pt x="2222500" y="0"/>
                  </a:lnTo>
                </a:path>
                <a:path w="2264410">
                  <a:moveTo>
                    <a:pt x="2264410" y="0"/>
                  </a:moveTo>
                  <a:lnTo>
                    <a:pt x="2264410" y="0"/>
                  </a:lnTo>
                </a:path>
              </a:pathLst>
            </a:custGeom>
            <a:ln w="20845">
              <a:solidFill>
                <a:srgbClr val="2077B9"/>
              </a:solidFill>
            </a:ln>
          </p:spPr>
          <p:txBody>
            <a:bodyPr wrap="square" lIns="0" tIns="0" rIns="0" bIns="0" rtlCol="0"/>
            <a:lstStyle/>
            <a:p>
              <a:endParaRPr sz="2176"/>
            </a:p>
          </p:txBody>
        </p:sp>
        <p:sp>
          <p:nvSpPr>
            <p:cNvPr id="39" name="object 39"/>
            <p:cNvSpPr/>
            <p:nvPr/>
          </p:nvSpPr>
          <p:spPr>
            <a:xfrm>
              <a:off x="1236980" y="2265417"/>
              <a:ext cx="0" cy="20955"/>
            </a:xfrm>
            <a:custGeom>
              <a:avLst/>
              <a:gdLst/>
              <a:ahLst/>
              <a:cxnLst/>
              <a:rect l="l" t="t" r="r" b="b"/>
              <a:pathLst>
                <a:path h="20955">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40" name="object 40"/>
            <p:cNvSpPr/>
            <p:nvPr/>
          </p:nvSpPr>
          <p:spPr>
            <a:xfrm>
              <a:off x="1278890" y="2275839"/>
              <a:ext cx="1089660" cy="0"/>
            </a:xfrm>
            <a:custGeom>
              <a:avLst/>
              <a:gdLst/>
              <a:ahLst/>
              <a:cxnLst/>
              <a:rect l="l" t="t" r="r" b="b"/>
              <a:pathLst>
                <a:path w="1089660">
                  <a:moveTo>
                    <a:pt x="0" y="0"/>
                  </a:moveTo>
                  <a:lnTo>
                    <a:pt x="0" y="0"/>
                  </a:lnTo>
                </a:path>
                <a:path w="1089660">
                  <a:moveTo>
                    <a:pt x="41909" y="0"/>
                  </a:moveTo>
                  <a:lnTo>
                    <a:pt x="41909" y="0"/>
                  </a:lnTo>
                </a:path>
                <a:path w="1089660">
                  <a:moveTo>
                    <a:pt x="83819" y="0"/>
                  </a:moveTo>
                  <a:lnTo>
                    <a:pt x="83819" y="0"/>
                  </a:lnTo>
                </a:path>
                <a:path w="1089660">
                  <a:moveTo>
                    <a:pt x="125729" y="0"/>
                  </a:moveTo>
                  <a:lnTo>
                    <a:pt x="125729" y="0"/>
                  </a:lnTo>
                </a:path>
                <a:path w="1089660">
                  <a:moveTo>
                    <a:pt x="167640" y="0"/>
                  </a:moveTo>
                  <a:lnTo>
                    <a:pt x="167640" y="0"/>
                  </a:lnTo>
                </a:path>
                <a:path w="1089660">
                  <a:moveTo>
                    <a:pt x="209550" y="0"/>
                  </a:moveTo>
                  <a:lnTo>
                    <a:pt x="209550" y="0"/>
                  </a:lnTo>
                </a:path>
                <a:path w="1089660">
                  <a:moveTo>
                    <a:pt x="251459" y="0"/>
                  </a:moveTo>
                  <a:lnTo>
                    <a:pt x="251459" y="0"/>
                  </a:lnTo>
                </a:path>
                <a:path w="1089660">
                  <a:moveTo>
                    <a:pt x="293369" y="0"/>
                  </a:moveTo>
                  <a:lnTo>
                    <a:pt x="293369" y="0"/>
                  </a:lnTo>
                </a:path>
                <a:path w="1089660">
                  <a:moveTo>
                    <a:pt x="335279" y="0"/>
                  </a:moveTo>
                  <a:lnTo>
                    <a:pt x="335279" y="0"/>
                  </a:lnTo>
                </a:path>
                <a:path w="1089660">
                  <a:moveTo>
                    <a:pt x="377190" y="0"/>
                  </a:moveTo>
                  <a:lnTo>
                    <a:pt x="377190" y="0"/>
                  </a:lnTo>
                </a:path>
                <a:path w="1089660">
                  <a:moveTo>
                    <a:pt x="419099" y="0"/>
                  </a:moveTo>
                  <a:lnTo>
                    <a:pt x="419099" y="0"/>
                  </a:lnTo>
                </a:path>
                <a:path w="1089660">
                  <a:moveTo>
                    <a:pt x="461009" y="0"/>
                  </a:moveTo>
                  <a:lnTo>
                    <a:pt x="461009" y="0"/>
                  </a:lnTo>
                </a:path>
                <a:path w="1089660">
                  <a:moveTo>
                    <a:pt x="502920" y="0"/>
                  </a:moveTo>
                  <a:lnTo>
                    <a:pt x="502920" y="0"/>
                  </a:lnTo>
                </a:path>
                <a:path w="1089660">
                  <a:moveTo>
                    <a:pt x="544829" y="0"/>
                  </a:moveTo>
                  <a:lnTo>
                    <a:pt x="544829" y="0"/>
                  </a:lnTo>
                </a:path>
                <a:path w="1089660">
                  <a:moveTo>
                    <a:pt x="586740" y="0"/>
                  </a:moveTo>
                  <a:lnTo>
                    <a:pt x="586740" y="0"/>
                  </a:lnTo>
                </a:path>
                <a:path w="1089660">
                  <a:moveTo>
                    <a:pt x="628649" y="0"/>
                  </a:moveTo>
                  <a:lnTo>
                    <a:pt x="628649" y="0"/>
                  </a:lnTo>
                </a:path>
                <a:path w="1089660">
                  <a:moveTo>
                    <a:pt x="670560" y="0"/>
                  </a:moveTo>
                  <a:lnTo>
                    <a:pt x="670560" y="0"/>
                  </a:lnTo>
                </a:path>
                <a:path w="1089660">
                  <a:moveTo>
                    <a:pt x="712470" y="0"/>
                  </a:moveTo>
                  <a:lnTo>
                    <a:pt x="712470" y="0"/>
                  </a:lnTo>
                </a:path>
                <a:path w="1089660">
                  <a:moveTo>
                    <a:pt x="754379" y="0"/>
                  </a:moveTo>
                  <a:lnTo>
                    <a:pt x="754379" y="0"/>
                  </a:lnTo>
                </a:path>
                <a:path w="1089660">
                  <a:moveTo>
                    <a:pt x="796290" y="0"/>
                  </a:moveTo>
                  <a:lnTo>
                    <a:pt x="796290" y="0"/>
                  </a:lnTo>
                </a:path>
                <a:path w="1089660">
                  <a:moveTo>
                    <a:pt x="838199" y="0"/>
                  </a:moveTo>
                  <a:lnTo>
                    <a:pt x="838199" y="0"/>
                  </a:lnTo>
                </a:path>
                <a:path w="1089660">
                  <a:moveTo>
                    <a:pt x="880110" y="0"/>
                  </a:moveTo>
                  <a:lnTo>
                    <a:pt x="880110" y="0"/>
                  </a:lnTo>
                </a:path>
                <a:path w="1089660">
                  <a:moveTo>
                    <a:pt x="922020" y="0"/>
                  </a:moveTo>
                  <a:lnTo>
                    <a:pt x="922020" y="0"/>
                  </a:lnTo>
                </a:path>
                <a:path w="1089660">
                  <a:moveTo>
                    <a:pt x="963929" y="0"/>
                  </a:moveTo>
                  <a:lnTo>
                    <a:pt x="963929" y="0"/>
                  </a:lnTo>
                </a:path>
                <a:path w="1089660">
                  <a:moveTo>
                    <a:pt x="1005840" y="0"/>
                  </a:moveTo>
                  <a:lnTo>
                    <a:pt x="1005840" y="0"/>
                  </a:lnTo>
                </a:path>
                <a:path w="1089660">
                  <a:moveTo>
                    <a:pt x="1047749" y="0"/>
                  </a:moveTo>
                  <a:lnTo>
                    <a:pt x="1047749" y="0"/>
                  </a:lnTo>
                </a:path>
                <a:path w="1089660">
                  <a:moveTo>
                    <a:pt x="1089660" y="0"/>
                  </a:moveTo>
                  <a:lnTo>
                    <a:pt x="1089660" y="0"/>
                  </a:lnTo>
                </a:path>
              </a:pathLst>
            </a:custGeom>
            <a:ln w="20845">
              <a:solidFill>
                <a:srgbClr val="2077B9"/>
              </a:solidFill>
            </a:ln>
          </p:spPr>
          <p:txBody>
            <a:bodyPr wrap="square" lIns="0" tIns="0" rIns="0" bIns="0" rtlCol="0"/>
            <a:lstStyle/>
            <a:p>
              <a:endParaRPr sz="2176"/>
            </a:p>
          </p:txBody>
        </p:sp>
        <p:sp>
          <p:nvSpPr>
            <p:cNvPr id="41" name="object 41"/>
            <p:cNvSpPr/>
            <p:nvPr/>
          </p:nvSpPr>
          <p:spPr>
            <a:xfrm>
              <a:off x="2410460" y="2265417"/>
              <a:ext cx="0" cy="20955"/>
            </a:xfrm>
            <a:custGeom>
              <a:avLst/>
              <a:gdLst/>
              <a:ahLst/>
              <a:cxnLst/>
              <a:rect l="l" t="t" r="r" b="b"/>
              <a:pathLst>
                <a:path h="20955">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42" name="object 42"/>
            <p:cNvSpPr/>
            <p:nvPr/>
          </p:nvSpPr>
          <p:spPr>
            <a:xfrm>
              <a:off x="2452370" y="2275839"/>
              <a:ext cx="2264410" cy="0"/>
            </a:xfrm>
            <a:custGeom>
              <a:avLst/>
              <a:gdLst/>
              <a:ahLst/>
              <a:cxnLst/>
              <a:rect l="l" t="t" r="r" b="b"/>
              <a:pathLst>
                <a:path w="2264410">
                  <a:moveTo>
                    <a:pt x="0" y="0"/>
                  </a:moveTo>
                  <a:lnTo>
                    <a:pt x="0" y="0"/>
                  </a:lnTo>
                </a:path>
                <a:path w="2264410">
                  <a:moveTo>
                    <a:pt x="41910" y="0"/>
                  </a:moveTo>
                  <a:lnTo>
                    <a:pt x="41910" y="0"/>
                  </a:lnTo>
                </a:path>
                <a:path w="2264410">
                  <a:moveTo>
                    <a:pt x="83819" y="0"/>
                  </a:moveTo>
                  <a:lnTo>
                    <a:pt x="83819" y="0"/>
                  </a:lnTo>
                </a:path>
                <a:path w="2264410">
                  <a:moveTo>
                    <a:pt x="125730" y="0"/>
                  </a:moveTo>
                  <a:lnTo>
                    <a:pt x="125730" y="0"/>
                  </a:lnTo>
                </a:path>
                <a:path w="2264410">
                  <a:moveTo>
                    <a:pt x="167640" y="0"/>
                  </a:moveTo>
                  <a:lnTo>
                    <a:pt x="167640" y="0"/>
                  </a:lnTo>
                </a:path>
                <a:path w="2264410">
                  <a:moveTo>
                    <a:pt x="209550" y="0"/>
                  </a:moveTo>
                  <a:lnTo>
                    <a:pt x="209550" y="0"/>
                  </a:lnTo>
                </a:path>
                <a:path w="2264410">
                  <a:moveTo>
                    <a:pt x="251460" y="0"/>
                  </a:moveTo>
                  <a:lnTo>
                    <a:pt x="251460" y="0"/>
                  </a:lnTo>
                </a:path>
                <a:path w="2264410">
                  <a:moveTo>
                    <a:pt x="293369" y="0"/>
                  </a:moveTo>
                  <a:lnTo>
                    <a:pt x="293369" y="0"/>
                  </a:lnTo>
                </a:path>
                <a:path w="2264410">
                  <a:moveTo>
                    <a:pt x="335280" y="0"/>
                  </a:moveTo>
                  <a:lnTo>
                    <a:pt x="335280" y="0"/>
                  </a:lnTo>
                </a:path>
                <a:path w="2264410">
                  <a:moveTo>
                    <a:pt x="377190" y="0"/>
                  </a:moveTo>
                  <a:lnTo>
                    <a:pt x="377190" y="0"/>
                  </a:lnTo>
                </a:path>
                <a:path w="2264410">
                  <a:moveTo>
                    <a:pt x="419100" y="0"/>
                  </a:moveTo>
                  <a:lnTo>
                    <a:pt x="419100" y="0"/>
                  </a:lnTo>
                </a:path>
                <a:path w="2264410">
                  <a:moveTo>
                    <a:pt x="461010" y="0"/>
                  </a:moveTo>
                  <a:lnTo>
                    <a:pt x="461010" y="0"/>
                  </a:lnTo>
                </a:path>
                <a:path w="2264410">
                  <a:moveTo>
                    <a:pt x="502919" y="0"/>
                  </a:moveTo>
                  <a:lnTo>
                    <a:pt x="502919" y="0"/>
                  </a:lnTo>
                </a:path>
                <a:path w="2264410">
                  <a:moveTo>
                    <a:pt x="544830" y="0"/>
                  </a:moveTo>
                  <a:lnTo>
                    <a:pt x="544830" y="0"/>
                  </a:lnTo>
                </a:path>
                <a:path w="2264410">
                  <a:moveTo>
                    <a:pt x="586740" y="0"/>
                  </a:moveTo>
                  <a:lnTo>
                    <a:pt x="586740" y="0"/>
                  </a:lnTo>
                </a:path>
                <a:path w="2264410">
                  <a:moveTo>
                    <a:pt x="628650" y="0"/>
                  </a:moveTo>
                  <a:lnTo>
                    <a:pt x="628650" y="0"/>
                  </a:lnTo>
                </a:path>
                <a:path w="2264410">
                  <a:moveTo>
                    <a:pt x="670560" y="0"/>
                  </a:moveTo>
                  <a:lnTo>
                    <a:pt x="670560" y="0"/>
                  </a:lnTo>
                </a:path>
                <a:path w="2264410">
                  <a:moveTo>
                    <a:pt x="713740" y="0"/>
                  </a:moveTo>
                  <a:lnTo>
                    <a:pt x="713740" y="0"/>
                  </a:lnTo>
                </a:path>
                <a:path w="2264410">
                  <a:moveTo>
                    <a:pt x="754380" y="0"/>
                  </a:moveTo>
                  <a:lnTo>
                    <a:pt x="754380" y="0"/>
                  </a:lnTo>
                </a:path>
                <a:path w="2264410">
                  <a:moveTo>
                    <a:pt x="796290" y="0"/>
                  </a:moveTo>
                  <a:lnTo>
                    <a:pt x="796290" y="0"/>
                  </a:lnTo>
                </a:path>
                <a:path w="2264410">
                  <a:moveTo>
                    <a:pt x="838200" y="0"/>
                  </a:moveTo>
                  <a:lnTo>
                    <a:pt x="838200" y="0"/>
                  </a:lnTo>
                </a:path>
                <a:path w="2264410">
                  <a:moveTo>
                    <a:pt x="880109" y="0"/>
                  </a:moveTo>
                  <a:lnTo>
                    <a:pt x="880109" y="0"/>
                  </a:lnTo>
                </a:path>
                <a:path w="2264410">
                  <a:moveTo>
                    <a:pt x="922019" y="0"/>
                  </a:moveTo>
                  <a:lnTo>
                    <a:pt x="922019" y="0"/>
                  </a:lnTo>
                </a:path>
                <a:path w="2264410">
                  <a:moveTo>
                    <a:pt x="963930" y="0"/>
                  </a:moveTo>
                  <a:lnTo>
                    <a:pt x="963930" y="0"/>
                  </a:lnTo>
                </a:path>
                <a:path w="2264410">
                  <a:moveTo>
                    <a:pt x="1007109" y="0"/>
                  </a:moveTo>
                  <a:lnTo>
                    <a:pt x="1007109" y="0"/>
                  </a:lnTo>
                </a:path>
                <a:path w="2264410">
                  <a:moveTo>
                    <a:pt x="1047750" y="0"/>
                  </a:moveTo>
                  <a:lnTo>
                    <a:pt x="1047750" y="0"/>
                  </a:lnTo>
                </a:path>
                <a:path w="2264410">
                  <a:moveTo>
                    <a:pt x="1090930" y="0"/>
                  </a:moveTo>
                  <a:lnTo>
                    <a:pt x="1090930" y="0"/>
                  </a:lnTo>
                </a:path>
                <a:path w="2264410">
                  <a:moveTo>
                    <a:pt x="1131570" y="0"/>
                  </a:moveTo>
                  <a:lnTo>
                    <a:pt x="1131570" y="0"/>
                  </a:lnTo>
                </a:path>
                <a:path w="2264410">
                  <a:moveTo>
                    <a:pt x="1174750" y="0"/>
                  </a:moveTo>
                  <a:lnTo>
                    <a:pt x="1174750" y="0"/>
                  </a:lnTo>
                </a:path>
                <a:path w="2264410">
                  <a:moveTo>
                    <a:pt x="1216659" y="0"/>
                  </a:moveTo>
                  <a:lnTo>
                    <a:pt x="1216659" y="0"/>
                  </a:lnTo>
                </a:path>
                <a:path w="2264410">
                  <a:moveTo>
                    <a:pt x="1258570" y="0"/>
                  </a:moveTo>
                  <a:lnTo>
                    <a:pt x="1258570" y="0"/>
                  </a:lnTo>
                </a:path>
                <a:path w="2264410">
                  <a:moveTo>
                    <a:pt x="1300480" y="0"/>
                  </a:moveTo>
                  <a:lnTo>
                    <a:pt x="1300480" y="0"/>
                  </a:lnTo>
                </a:path>
                <a:path w="2264410">
                  <a:moveTo>
                    <a:pt x="1342390" y="0"/>
                  </a:moveTo>
                  <a:lnTo>
                    <a:pt x="1342390" y="0"/>
                  </a:lnTo>
                </a:path>
                <a:path w="2264410">
                  <a:moveTo>
                    <a:pt x="1384300" y="0"/>
                  </a:moveTo>
                  <a:lnTo>
                    <a:pt x="1384300" y="0"/>
                  </a:lnTo>
                </a:path>
                <a:path w="2264410">
                  <a:moveTo>
                    <a:pt x="1426209" y="0"/>
                  </a:moveTo>
                  <a:lnTo>
                    <a:pt x="1426209" y="0"/>
                  </a:lnTo>
                </a:path>
                <a:path w="2264410">
                  <a:moveTo>
                    <a:pt x="1468120" y="0"/>
                  </a:moveTo>
                  <a:lnTo>
                    <a:pt x="1468120" y="0"/>
                  </a:lnTo>
                </a:path>
                <a:path w="2264410">
                  <a:moveTo>
                    <a:pt x="1510030" y="0"/>
                  </a:moveTo>
                  <a:lnTo>
                    <a:pt x="1510030" y="0"/>
                  </a:lnTo>
                </a:path>
                <a:path w="2264410">
                  <a:moveTo>
                    <a:pt x="1551940" y="0"/>
                  </a:moveTo>
                  <a:lnTo>
                    <a:pt x="1551940" y="0"/>
                  </a:lnTo>
                </a:path>
                <a:path w="2264410">
                  <a:moveTo>
                    <a:pt x="1593850" y="0"/>
                  </a:moveTo>
                  <a:lnTo>
                    <a:pt x="1593850" y="0"/>
                  </a:lnTo>
                </a:path>
                <a:path w="2264410">
                  <a:moveTo>
                    <a:pt x="1635759" y="0"/>
                  </a:moveTo>
                  <a:lnTo>
                    <a:pt x="1635759" y="0"/>
                  </a:lnTo>
                </a:path>
                <a:path w="2264410">
                  <a:moveTo>
                    <a:pt x="1677670" y="0"/>
                  </a:moveTo>
                  <a:lnTo>
                    <a:pt x="1677670" y="0"/>
                  </a:lnTo>
                </a:path>
                <a:path w="2264410">
                  <a:moveTo>
                    <a:pt x="1719580" y="0"/>
                  </a:moveTo>
                  <a:lnTo>
                    <a:pt x="1719580" y="0"/>
                  </a:lnTo>
                </a:path>
                <a:path w="2264410">
                  <a:moveTo>
                    <a:pt x="1761490" y="0"/>
                  </a:moveTo>
                  <a:lnTo>
                    <a:pt x="1761490" y="0"/>
                  </a:lnTo>
                </a:path>
                <a:path w="2264410">
                  <a:moveTo>
                    <a:pt x="1803400" y="0"/>
                  </a:moveTo>
                  <a:lnTo>
                    <a:pt x="1803400" y="0"/>
                  </a:lnTo>
                </a:path>
                <a:path w="2264410">
                  <a:moveTo>
                    <a:pt x="1845309" y="0"/>
                  </a:moveTo>
                  <a:lnTo>
                    <a:pt x="1845309" y="0"/>
                  </a:lnTo>
                </a:path>
                <a:path w="2264410">
                  <a:moveTo>
                    <a:pt x="1887220" y="0"/>
                  </a:moveTo>
                  <a:lnTo>
                    <a:pt x="1887220" y="0"/>
                  </a:lnTo>
                </a:path>
                <a:path w="2264410">
                  <a:moveTo>
                    <a:pt x="1929130" y="0"/>
                  </a:moveTo>
                  <a:lnTo>
                    <a:pt x="1929130" y="0"/>
                  </a:lnTo>
                </a:path>
                <a:path w="2264410">
                  <a:moveTo>
                    <a:pt x="1971040" y="0"/>
                  </a:moveTo>
                  <a:lnTo>
                    <a:pt x="1971040" y="0"/>
                  </a:lnTo>
                </a:path>
                <a:path w="2264410">
                  <a:moveTo>
                    <a:pt x="2012950" y="0"/>
                  </a:moveTo>
                  <a:lnTo>
                    <a:pt x="2012950" y="0"/>
                  </a:lnTo>
                </a:path>
                <a:path w="2264410">
                  <a:moveTo>
                    <a:pt x="2054859" y="0"/>
                  </a:moveTo>
                  <a:lnTo>
                    <a:pt x="2054859" y="0"/>
                  </a:lnTo>
                </a:path>
                <a:path w="2264410">
                  <a:moveTo>
                    <a:pt x="2096770" y="0"/>
                  </a:moveTo>
                  <a:lnTo>
                    <a:pt x="2096770" y="0"/>
                  </a:lnTo>
                </a:path>
                <a:path w="2264410">
                  <a:moveTo>
                    <a:pt x="2138680" y="0"/>
                  </a:moveTo>
                  <a:lnTo>
                    <a:pt x="2138680" y="0"/>
                  </a:lnTo>
                </a:path>
                <a:path w="2264410">
                  <a:moveTo>
                    <a:pt x="2180590" y="0"/>
                  </a:moveTo>
                  <a:lnTo>
                    <a:pt x="2180590" y="0"/>
                  </a:lnTo>
                </a:path>
                <a:path w="2264410">
                  <a:moveTo>
                    <a:pt x="2222500" y="0"/>
                  </a:moveTo>
                  <a:lnTo>
                    <a:pt x="2222500" y="0"/>
                  </a:lnTo>
                </a:path>
                <a:path w="2264410">
                  <a:moveTo>
                    <a:pt x="2264410" y="0"/>
                  </a:moveTo>
                  <a:lnTo>
                    <a:pt x="2264410" y="0"/>
                  </a:lnTo>
                </a:path>
              </a:pathLst>
            </a:custGeom>
            <a:ln w="20845">
              <a:solidFill>
                <a:srgbClr val="2077B9"/>
              </a:solidFill>
            </a:ln>
          </p:spPr>
          <p:txBody>
            <a:bodyPr wrap="square" lIns="0" tIns="0" rIns="0" bIns="0" rtlCol="0"/>
            <a:lstStyle/>
            <a:p>
              <a:endParaRPr sz="2176"/>
            </a:p>
          </p:txBody>
        </p:sp>
        <p:sp>
          <p:nvSpPr>
            <p:cNvPr id="43" name="object 43"/>
            <p:cNvSpPr/>
            <p:nvPr/>
          </p:nvSpPr>
          <p:spPr>
            <a:xfrm>
              <a:off x="1236980" y="1279897"/>
              <a:ext cx="0" cy="20955"/>
            </a:xfrm>
            <a:custGeom>
              <a:avLst/>
              <a:gdLst/>
              <a:ahLst/>
              <a:cxnLst/>
              <a:rect l="l" t="t" r="r" b="b"/>
              <a:pathLst>
                <a:path h="20955">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44" name="object 44"/>
            <p:cNvSpPr/>
            <p:nvPr/>
          </p:nvSpPr>
          <p:spPr>
            <a:xfrm>
              <a:off x="1278890" y="1290320"/>
              <a:ext cx="1089660" cy="0"/>
            </a:xfrm>
            <a:custGeom>
              <a:avLst/>
              <a:gdLst/>
              <a:ahLst/>
              <a:cxnLst/>
              <a:rect l="l" t="t" r="r" b="b"/>
              <a:pathLst>
                <a:path w="1089660">
                  <a:moveTo>
                    <a:pt x="0" y="0"/>
                  </a:moveTo>
                  <a:lnTo>
                    <a:pt x="0" y="0"/>
                  </a:lnTo>
                </a:path>
                <a:path w="1089660">
                  <a:moveTo>
                    <a:pt x="41909" y="0"/>
                  </a:moveTo>
                  <a:lnTo>
                    <a:pt x="41909" y="0"/>
                  </a:lnTo>
                </a:path>
                <a:path w="1089660">
                  <a:moveTo>
                    <a:pt x="83819" y="0"/>
                  </a:moveTo>
                  <a:lnTo>
                    <a:pt x="83819" y="0"/>
                  </a:lnTo>
                </a:path>
                <a:path w="1089660">
                  <a:moveTo>
                    <a:pt x="125729" y="0"/>
                  </a:moveTo>
                  <a:lnTo>
                    <a:pt x="125729" y="0"/>
                  </a:lnTo>
                </a:path>
                <a:path w="1089660">
                  <a:moveTo>
                    <a:pt x="167640" y="0"/>
                  </a:moveTo>
                  <a:lnTo>
                    <a:pt x="167640" y="0"/>
                  </a:lnTo>
                </a:path>
                <a:path w="1089660">
                  <a:moveTo>
                    <a:pt x="209550" y="0"/>
                  </a:moveTo>
                  <a:lnTo>
                    <a:pt x="209550" y="0"/>
                  </a:lnTo>
                </a:path>
                <a:path w="1089660">
                  <a:moveTo>
                    <a:pt x="251459" y="0"/>
                  </a:moveTo>
                  <a:lnTo>
                    <a:pt x="251459" y="0"/>
                  </a:lnTo>
                </a:path>
                <a:path w="1089660">
                  <a:moveTo>
                    <a:pt x="293369" y="0"/>
                  </a:moveTo>
                  <a:lnTo>
                    <a:pt x="293369" y="0"/>
                  </a:lnTo>
                </a:path>
                <a:path w="1089660">
                  <a:moveTo>
                    <a:pt x="335279" y="0"/>
                  </a:moveTo>
                  <a:lnTo>
                    <a:pt x="335279" y="0"/>
                  </a:lnTo>
                </a:path>
                <a:path w="1089660">
                  <a:moveTo>
                    <a:pt x="377190" y="0"/>
                  </a:moveTo>
                  <a:lnTo>
                    <a:pt x="377190" y="0"/>
                  </a:lnTo>
                </a:path>
                <a:path w="1089660">
                  <a:moveTo>
                    <a:pt x="419099" y="0"/>
                  </a:moveTo>
                  <a:lnTo>
                    <a:pt x="419099" y="0"/>
                  </a:lnTo>
                </a:path>
                <a:path w="1089660">
                  <a:moveTo>
                    <a:pt x="461009" y="0"/>
                  </a:moveTo>
                  <a:lnTo>
                    <a:pt x="461009" y="0"/>
                  </a:lnTo>
                </a:path>
                <a:path w="1089660">
                  <a:moveTo>
                    <a:pt x="502920" y="0"/>
                  </a:moveTo>
                  <a:lnTo>
                    <a:pt x="502920" y="0"/>
                  </a:lnTo>
                </a:path>
                <a:path w="1089660">
                  <a:moveTo>
                    <a:pt x="544829" y="0"/>
                  </a:moveTo>
                  <a:lnTo>
                    <a:pt x="544829" y="0"/>
                  </a:lnTo>
                </a:path>
                <a:path w="1089660">
                  <a:moveTo>
                    <a:pt x="586740" y="0"/>
                  </a:moveTo>
                  <a:lnTo>
                    <a:pt x="586740" y="0"/>
                  </a:lnTo>
                </a:path>
                <a:path w="1089660">
                  <a:moveTo>
                    <a:pt x="628649" y="0"/>
                  </a:moveTo>
                  <a:lnTo>
                    <a:pt x="628649" y="0"/>
                  </a:lnTo>
                </a:path>
                <a:path w="1089660">
                  <a:moveTo>
                    <a:pt x="670560" y="0"/>
                  </a:moveTo>
                  <a:lnTo>
                    <a:pt x="670560" y="0"/>
                  </a:lnTo>
                </a:path>
                <a:path w="1089660">
                  <a:moveTo>
                    <a:pt x="712470" y="0"/>
                  </a:moveTo>
                  <a:lnTo>
                    <a:pt x="712470" y="0"/>
                  </a:lnTo>
                </a:path>
                <a:path w="1089660">
                  <a:moveTo>
                    <a:pt x="754379" y="0"/>
                  </a:moveTo>
                  <a:lnTo>
                    <a:pt x="754379" y="0"/>
                  </a:lnTo>
                </a:path>
                <a:path w="1089660">
                  <a:moveTo>
                    <a:pt x="796290" y="0"/>
                  </a:moveTo>
                  <a:lnTo>
                    <a:pt x="796290" y="0"/>
                  </a:lnTo>
                </a:path>
                <a:path w="1089660">
                  <a:moveTo>
                    <a:pt x="838199" y="0"/>
                  </a:moveTo>
                  <a:lnTo>
                    <a:pt x="838199" y="0"/>
                  </a:lnTo>
                </a:path>
                <a:path w="1089660">
                  <a:moveTo>
                    <a:pt x="880110" y="0"/>
                  </a:moveTo>
                  <a:lnTo>
                    <a:pt x="880110" y="0"/>
                  </a:lnTo>
                </a:path>
                <a:path w="1089660">
                  <a:moveTo>
                    <a:pt x="922020" y="0"/>
                  </a:moveTo>
                  <a:lnTo>
                    <a:pt x="922020" y="0"/>
                  </a:lnTo>
                </a:path>
                <a:path w="1089660">
                  <a:moveTo>
                    <a:pt x="963929" y="0"/>
                  </a:moveTo>
                  <a:lnTo>
                    <a:pt x="963929" y="0"/>
                  </a:lnTo>
                </a:path>
                <a:path w="1089660">
                  <a:moveTo>
                    <a:pt x="1005840" y="0"/>
                  </a:moveTo>
                  <a:lnTo>
                    <a:pt x="1005840" y="0"/>
                  </a:lnTo>
                </a:path>
                <a:path w="1089660">
                  <a:moveTo>
                    <a:pt x="1047749" y="0"/>
                  </a:moveTo>
                  <a:lnTo>
                    <a:pt x="1047749" y="0"/>
                  </a:lnTo>
                </a:path>
                <a:path w="1089660">
                  <a:moveTo>
                    <a:pt x="1089660" y="0"/>
                  </a:moveTo>
                  <a:lnTo>
                    <a:pt x="1089660" y="0"/>
                  </a:lnTo>
                </a:path>
              </a:pathLst>
            </a:custGeom>
            <a:ln w="20845">
              <a:solidFill>
                <a:srgbClr val="2077B9"/>
              </a:solidFill>
            </a:ln>
          </p:spPr>
          <p:txBody>
            <a:bodyPr wrap="square" lIns="0" tIns="0" rIns="0" bIns="0" rtlCol="0"/>
            <a:lstStyle/>
            <a:p>
              <a:endParaRPr sz="2176"/>
            </a:p>
          </p:txBody>
        </p:sp>
        <p:sp>
          <p:nvSpPr>
            <p:cNvPr id="45" name="object 45"/>
            <p:cNvSpPr/>
            <p:nvPr/>
          </p:nvSpPr>
          <p:spPr>
            <a:xfrm>
              <a:off x="2410460" y="1279897"/>
              <a:ext cx="0" cy="20955"/>
            </a:xfrm>
            <a:custGeom>
              <a:avLst/>
              <a:gdLst/>
              <a:ahLst/>
              <a:cxnLst/>
              <a:rect l="l" t="t" r="r" b="b"/>
              <a:pathLst>
                <a:path h="20955">
                  <a:moveTo>
                    <a:pt x="0" y="20845"/>
                  </a:moveTo>
                  <a:lnTo>
                    <a:pt x="0" y="0"/>
                  </a:lnTo>
                  <a:lnTo>
                    <a:pt x="0" y="20845"/>
                  </a:lnTo>
                  <a:close/>
                </a:path>
              </a:pathLst>
            </a:custGeom>
            <a:solidFill>
              <a:srgbClr val="2077B9">
                <a:alpha val="30999"/>
              </a:srgbClr>
            </a:solidFill>
          </p:spPr>
          <p:txBody>
            <a:bodyPr wrap="square" lIns="0" tIns="0" rIns="0" bIns="0" rtlCol="0"/>
            <a:lstStyle/>
            <a:p>
              <a:endParaRPr sz="2176"/>
            </a:p>
          </p:txBody>
        </p:sp>
        <p:sp>
          <p:nvSpPr>
            <p:cNvPr id="46" name="object 46"/>
            <p:cNvSpPr/>
            <p:nvPr/>
          </p:nvSpPr>
          <p:spPr>
            <a:xfrm>
              <a:off x="2452370" y="1290320"/>
              <a:ext cx="2264410" cy="0"/>
            </a:xfrm>
            <a:custGeom>
              <a:avLst/>
              <a:gdLst/>
              <a:ahLst/>
              <a:cxnLst/>
              <a:rect l="l" t="t" r="r" b="b"/>
              <a:pathLst>
                <a:path w="2264410">
                  <a:moveTo>
                    <a:pt x="0" y="0"/>
                  </a:moveTo>
                  <a:lnTo>
                    <a:pt x="0" y="0"/>
                  </a:lnTo>
                </a:path>
                <a:path w="2264410">
                  <a:moveTo>
                    <a:pt x="41910" y="0"/>
                  </a:moveTo>
                  <a:lnTo>
                    <a:pt x="41910" y="0"/>
                  </a:lnTo>
                </a:path>
                <a:path w="2264410">
                  <a:moveTo>
                    <a:pt x="83819" y="0"/>
                  </a:moveTo>
                  <a:lnTo>
                    <a:pt x="83819" y="0"/>
                  </a:lnTo>
                </a:path>
                <a:path w="2264410">
                  <a:moveTo>
                    <a:pt x="125730" y="0"/>
                  </a:moveTo>
                  <a:lnTo>
                    <a:pt x="125730" y="0"/>
                  </a:lnTo>
                </a:path>
                <a:path w="2264410">
                  <a:moveTo>
                    <a:pt x="167640" y="0"/>
                  </a:moveTo>
                  <a:lnTo>
                    <a:pt x="167640" y="0"/>
                  </a:lnTo>
                </a:path>
                <a:path w="2264410">
                  <a:moveTo>
                    <a:pt x="209550" y="0"/>
                  </a:moveTo>
                  <a:lnTo>
                    <a:pt x="209550" y="0"/>
                  </a:lnTo>
                </a:path>
                <a:path w="2264410">
                  <a:moveTo>
                    <a:pt x="251460" y="0"/>
                  </a:moveTo>
                  <a:lnTo>
                    <a:pt x="251460" y="0"/>
                  </a:lnTo>
                </a:path>
                <a:path w="2264410">
                  <a:moveTo>
                    <a:pt x="293369" y="0"/>
                  </a:moveTo>
                  <a:lnTo>
                    <a:pt x="293369" y="0"/>
                  </a:lnTo>
                </a:path>
                <a:path w="2264410">
                  <a:moveTo>
                    <a:pt x="335280" y="0"/>
                  </a:moveTo>
                  <a:lnTo>
                    <a:pt x="335280" y="0"/>
                  </a:lnTo>
                </a:path>
                <a:path w="2264410">
                  <a:moveTo>
                    <a:pt x="377190" y="0"/>
                  </a:moveTo>
                  <a:lnTo>
                    <a:pt x="377190" y="0"/>
                  </a:lnTo>
                </a:path>
                <a:path w="2264410">
                  <a:moveTo>
                    <a:pt x="419100" y="0"/>
                  </a:moveTo>
                  <a:lnTo>
                    <a:pt x="419100" y="0"/>
                  </a:lnTo>
                </a:path>
                <a:path w="2264410">
                  <a:moveTo>
                    <a:pt x="461010" y="0"/>
                  </a:moveTo>
                  <a:lnTo>
                    <a:pt x="461010" y="0"/>
                  </a:lnTo>
                </a:path>
                <a:path w="2264410">
                  <a:moveTo>
                    <a:pt x="502919" y="0"/>
                  </a:moveTo>
                  <a:lnTo>
                    <a:pt x="502919" y="0"/>
                  </a:lnTo>
                </a:path>
                <a:path w="2264410">
                  <a:moveTo>
                    <a:pt x="544830" y="0"/>
                  </a:moveTo>
                  <a:lnTo>
                    <a:pt x="544830" y="0"/>
                  </a:lnTo>
                </a:path>
                <a:path w="2264410">
                  <a:moveTo>
                    <a:pt x="586740" y="0"/>
                  </a:moveTo>
                  <a:lnTo>
                    <a:pt x="586740" y="0"/>
                  </a:lnTo>
                </a:path>
                <a:path w="2264410">
                  <a:moveTo>
                    <a:pt x="628650" y="0"/>
                  </a:moveTo>
                  <a:lnTo>
                    <a:pt x="628650" y="0"/>
                  </a:lnTo>
                </a:path>
                <a:path w="2264410">
                  <a:moveTo>
                    <a:pt x="670560" y="0"/>
                  </a:moveTo>
                  <a:lnTo>
                    <a:pt x="670560" y="0"/>
                  </a:lnTo>
                </a:path>
                <a:path w="2264410">
                  <a:moveTo>
                    <a:pt x="713740" y="0"/>
                  </a:moveTo>
                  <a:lnTo>
                    <a:pt x="713740" y="0"/>
                  </a:lnTo>
                </a:path>
                <a:path w="2264410">
                  <a:moveTo>
                    <a:pt x="754380" y="0"/>
                  </a:moveTo>
                  <a:lnTo>
                    <a:pt x="754380" y="0"/>
                  </a:lnTo>
                </a:path>
                <a:path w="2264410">
                  <a:moveTo>
                    <a:pt x="796290" y="0"/>
                  </a:moveTo>
                  <a:lnTo>
                    <a:pt x="796290" y="0"/>
                  </a:lnTo>
                </a:path>
                <a:path w="2264410">
                  <a:moveTo>
                    <a:pt x="838200" y="0"/>
                  </a:moveTo>
                  <a:lnTo>
                    <a:pt x="838200" y="0"/>
                  </a:lnTo>
                </a:path>
                <a:path w="2264410">
                  <a:moveTo>
                    <a:pt x="880109" y="0"/>
                  </a:moveTo>
                  <a:lnTo>
                    <a:pt x="880109" y="0"/>
                  </a:lnTo>
                </a:path>
                <a:path w="2264410">
                  <a:moveTo>
                    <a:pt x="922019" y="0"/>
                  </a:moveTo>
                  <a:lnTo>
                    <a:pt x="922019" y="0"/>
                  </a:lnTo>
                </a:path>
                <a:path w="2264410">
                  <a:moveTo>
                    <a:pt x="963930" y="0"/>
                  </a:moveTo>
                  <a:lnTo>
                    <a:pt x="963930" y="0"/>
                  </a:lnTo>
                </a:path>
                <a:path w="2264410">
                  <a:moveTo>
                    <a:pt x="1007109" y="0"/>
                  </a:moveTo>
                  <a:lnTo>
                    <a:pt x="1007109" y="0"/>
                  </a:lnTo>
                </a:path>
                <a:path w="2264410">
                  <a:moveTo>
                    <a:pt x="1047750" y="0"/>
                  </a:moveTo>
                  <a:lnTo>
                    <a:pt x="1047750" y="0"/>
                  </a:lnTo>
                </a:path>
                <a:path w="2264410">
                  <a:moveTo>
                    <a:pt x="1090930" y="0"/>
                  </a:moveTo>
                  <a:lnTo>
                    <a:pt x="1090930" y="0"/>
                  </a:lnTo>
                </a:path>
                <a:path w="2264410">
                  <a:moveTo>
                    <a:pt x="1131570" y="0"/>
                  </a:moveTo>
                  <a:lnTo>
                    <a:pt x="1131570" y="0"/>
                  </a:lnTo>
                </a:path>
                <a:path w="2264410">
                  <a:moveTo>
                    <a:pt x="1174750" y="0"/>
                  </a:moveTo>
                  <a:lnTo>
                    <a:pt x="1174750" y="0"/>
                  </a:lnTo>
                </a:path>
                <a:path w="2264410">
                  <a:moveTo>
                    <a:pt x="1216659" y="0"/>
                  </a:moveTo>
                  <a:lnTo>
                    <a:pt x="1216659" y="0"/>
                  </a:lnTo>
                </a:path>
                <a:path w="2264410">
                  <a:moveTo>
                    <a:pt x="1258570" y="0"/>
                  </a:moveTo>
                  <a:lnTo>
                    <a:pt x="1258570" y="0"/>
                  </a:lnTo>
                </a:path>
                <a:path w="2264410">
                  <a:moveTo>
                    <a:pt x="1300480" y="0"/>
                  </a:moveTo>
                  <a:lnTo>
                    <a:pt x="1300480" y="0"/>
                  </a:lnTo>
                </a:path>
                <a:path w="2264410">
                  <a:moveTo>
                    <a:pt x="1342390" y="0"/>
                  </a:moveTo>
                  <a:lnTo>
                    <a:pt x="1342390" y="0"/>
                  </a:lnTo>
                </a:path>
                <a:path w="2264410">
                  <a:moveTo>
                    <a:pt x="1384300" y="0"/>
                  </a:moveTo>
                  <a:lnTo>
                    <a:pt x="1384300" y="0"/>
                  </a:lnTo>
                </a:path>
                <a:path w="2264410">
                  <a:moveTo>
                    <a:pt x="1426209" y="0"/>
                  </a:moveTo>
                  <a:lnTo>
                    <a:pt x="1426209" y="0"/>
                  </a:lnTo>
                </a:path>
                <a:path w="2264410">
                  <a:moveTo>
                    <a:pt x="1468120" y="0"/>
                  </a:moveTo>
                  <a:lnTo>
                    <a:pt x="1468120" y="0"/>
                  </a:lnTo>
                </a:path>
                <a:path w="2264410">
                  <a:moveTo>
                    <a:pt x="1510030" y="0"/>
                  </a:moveTo>
                  <a:lnTo>
                    <a:pt x="1510030" y="0"/>
                  </a:lnTo>
                </a:path>
                <a:path w="2264410">
                  <a:moveTo>
                    <a:pt x="1551940" y="0"/>
                  </a:moveTo>
                  <a:lnTo>
                    <a:pt x="1551940" y="0"/>
                  </a:lnTo>
                </a:path>
                <a:path w="2264410">
                  <a:moveTo>
                    <a:pt x="1593850" y="0"/>
                  </a:moveTo>
                  <a:lnTo>
                    <a:pt x="1593850" y="0"/>
                  </a:lnTo>
                </a:path>
                <a:path w="2264410">
                  <a:moveTo>
                    <a:pt x="1635759" y="0"/>
                  </a:moveTo>
                  <a:lnTo>
                    <a:pt x="1635759" y="0"/>
                  </a:lnTo>
                </a:path>
                <a:path w="2264410">
                  <a:moveTo>
                    <a:pt x="1677670" y="0"/>
                  </a:moveTo>
                  <a:lnTo>
                    <a:pt x="1677670" y="0"/>
                  </a:lnTo>
                </a:path>
                <a:path w="2264410">
                  <a:moveTo>
                    <a:pt x="1719580" y="0"/>
                  </a:moveTo>
                  <a:lnTo>
                    <a:pt x="1719580" y="0"/>
                  </a:lnTo>
                </a:path>
                <a:path w="2264410">
                  <a:moveTo>
                    <a:pt x="1761490" y="0"/>
                  </a:moveTo>
                  <a:lnTo>
                    <a:pt x="1761490" y="0"/>
                  </a:lnTo>
                </a:path>
                <a:path w="2264410">
                  <a:moveTo>
                    <a:pt x="1803400" y="0"/>
                  </a:moveTo>
                  <a:lnTo>
                    <a:pt x="1803400" y="0"/>
                  </a:lnTo>
                </a:path>
                <a:path w="2264410">
                  <a:moveTo>
                    <a:pt x="1845309" y="0"/>
                  </a:moveTo>
                  <a:lnTo>
                    <a:pt x="1845309" y="0"/>
                  </a:lnTo>
                </a:path>
                <a:path w="2264410">
                  <a:moveTo>
                    <a:pt x="1887220" y="0"/>
                  </a:moveTo>
                  <a:lnTo>
                    <a:pt x="1887220" y="0"/>
                  </a:lnTo>
                </a:path>
                <a:path w="2264410">
                  <a:moveTo>
                    <a:pt x="1929130" y="0"/>
                  </a:moveTo>
                  <a:lnTo>
                    <a:pt x="1929130" y="0"/>
                  </a:lnTo>
                </a:path>
                <a:path w="2264410">
                  <a:moveTo>
                    <a:pt x="1971040" y="0"/>
                  </a:moveTo>
                  <a:lnTo>
                    <a:pt x="1971040" y="0"/>
                  </a:lnTo>
                </a:path>
                <a:path w="2264410">
                  <a:moveTo>
                    <a:pt x="2012950" y="0"/>
                  </a:moveTo>
                  <a:lnTo>
                    <a:pt x="2012950" y="0"/>
                  </a:lnTo>
                </a:path>
                <a:path w="2264410">
                  <a:moveTo>
                    <a:pt x="2054859" y="0"/>
                  </a:moveTo>
                  <a:lnTo>
                    <a:pt x="2054859" y="0"/>
                  </a:lnTo>
                </a:path>
                <a:path w="2264410">
                  <a:moveTo>
                    <a:pt x="2096770" y="0"/>
                  </a:moveTo>
                  <a:lnTo>
                    <a:pt x="2096770" y="0"/>
                  </a:lnTo>
                </a:path>
                <a:path w="2264410">
                  <a:moveTo>
                    <a:pt x="2138680" y="0"/>
                  </a:moveTo>
                  <a:lnTo>
                    <a:pt x="2138680" y="0"/>
                  </a:lnTo>
                </a:path>
                <a:path w="2264410">
                  <a:moveTo>
                    <a:pt x="2180590" y="0"/>
                  </a:moveTo>
                  <a:lnTo>
                    <a:pt x="2180590" y="0"/>
                  </a:lnTo>
                </a:path>
                <a:path w="2264410">
                  <a:moveTo>
                    <a:pt x="2222500" y="0"/>
                  </a:moveTo>
                  <a:lnTo>
                    <a:pt x="2222500" y="0"/>
                  </a:lnTo>
                </a:path>
                <a:path w="2264410">
                  <a:moveTo>
                    <a:pt x="2264410" y="0"/>
                  </a:moveTo>
                  <a:lnTo>
                    <a:pt x="2264410" y="0"/>
                  </a:lnTo>
                </a:path>
              </a:pathLst>
            </a:custGeom>
            <a:ln w="20845">
              <a:solidFill>
                <a:srgbClr val="2077B9"/>
              </a:solidFill>
            </a:ln>
          </p:spPr>
          <p:txBody>
            <a:bodyPr wrap="square" lIns="0" tIns="0" rIns="0" bIns="0" rtlCol="0"/>
            <a:lstStyle/>
            <a:p>
              <a:endParaRPr sz="2176"/>
            </a:p>
          </p:txBody>
        </p:sp>
        <p:sp>
          <p:nvSpPr>
            <p:cNvPr id="47" name="object 47"/>
            <p:cNvSpPr/>
            <p:nvPr/>
          </p:nvSpPr>
          <p:spPr>
            <a:xfrm>
              <a:off x="1236980" y="1279897"/>
              <a:ext cx="0" cy="20955"/>
            </a:xfrm>
            <a:custGeom>
              <a:avLst/>
              <a:gdLst/>
              <a:ahLst/>
              <a:cxnLst/>
              <a:rect l="l" t="t" r="r" b="b"/>
              <a:pathLst>
                <a:path h="20955">
                  <a:moveTo>
                    <a:pt x="0" y="20845"/>
                  </a:moveTo>
                  <a:lnTo>
                    <a:pt x="0" y="0"/>
                  </a:lnTo>
                  <a:lnTo>
                    <a:pt x="0" y="20845"/>
                  </a:lnTo>
                  <a:close/>
                </a:path>
              </a:pathLst>
            </a:custGeom>
            <a:solidFill>
              <a:srgbClr val="6AADDD">
                <a:alpha val="30999"/>
              </a:srgbClr>
            </a:solidFill>
          </p:spPr>
          <p:txBody>
            <a:bodyPr wrap="square" lIns="0" tIns="0" rIns="0" bIns="0" rtlCol="0"/>
            <a:lstStyle/>
            <a:p>
              <a:endParaRPr sz="2176"/>
            </a:p>
          </p:txBody>
        </p:sp>
        <p:sp>
          <p:nvSpPr>
            <p:cNvPr id="48" name="object 48"/>
            <p:cNvSpPr/>
            <p:nvPr/>
          </p:nvSpPr>
          <p:spPr>
            <a:xfrm>
              <a:off x="1236980" y="1332230"/>
              <a:ext cx="0" cy="880110"/>
            </a:xfrm>
            <a:custGeom>
              <a:avLst/>
              <a:gdLst/>
              <a:ahLst/>
              <a:cxnLst/>
              <a:rect l="l" t="t" r="r" b="b"/>
              <a:pathLst>
                <a:path h="880110">
                  <a:moveTo>
                    <a:pt x="0" y="0"/>
                  </a:moveTo>
                  <a:lnTo>
                    <a:pt x="0" y="0"/>
                  </a:lnTo>
                </a:path>
                <a:path h="880110">
                  <a:moveTo>
                    <a:pt x="0" y="41910"/>
                  </a:moveTo>
                  <a:lnTo>
                    <a:pt x="0" y="41910"/>
                  </a:lnTo>
                </a:path>
                <a:path h="880110">
                  <a:moveTo>
                    <a:pt x="0" y="83820"/>
                  </a:moveTo>
                  <a:lnTo>
                    <a:pt x="0" y="83820"/>
                  </a:lnTo>
                </a:path>
                <a:path h="880110">
                  <a:moveTo>
                    <a:pt x="0" y="125730"/>
                  </a:moveTo>
                  <a:lnTo>
                    <a:pt x="0" y="125730"/>
                  </a:lnTo>
                </a:path>
                <a:path h="880110">
                  <a:moveTo>
                    <a:pt x="0" y="167640"/>
                  </a:moveTo>
                  <a:lnTo>
                    <a:pt x="0" y="167640"/>
                  </a:lnTo>
                </a:path>
                <a:path h="880110">
                  <a:moveTo>
                    <a:pt x="0" y="209550"/>
                  </a:moveTo>
                  <a:lnTo>
                    <a:pt x="0" y="209550"/>
                  </a:lnTo>
                </a:path>
                <a:path h="880110">
                  <a:moveTo>
                    <a:pt x="0" y="251460"/>
                  </a:moveTo>
                  <a:lnTo>
                    <a:pt x="0" y="251460"/>
                  </a:lnTo>
                </a:path>
                <a:path h="880110">
                  <a:moveTo>
                    <a:pt x="0" y="293370"/>
                  </a:moveTo>
                  <a:lnTo>
                    <a:pt x="0" y="293370"/>
                  </a:lnTo>
                </a:path>
                <a:path h="880110">
                  <a:moveTo>
                    <a:pt x="0" y="335280"/>
                  </a:moveTo>
                  <a:lnTo>
                    <a:pt x="0" y="335280"/>
                  </a:lnTo>
                </a:path>
                <a:path h="880110">
                  <a:moveTo>
                    <a:pt x="0" y="377190"/>
                  </a:moveTo>
                  <a:lnTo>
                    <a:pt x="0" y="377190"/>
                  </a:lnTo>
                </a:path>
                <a:path h="880110">
                  <a:moveTo>
                    <a:pt x="0" y="419100"/>
                  </a:moveTo>
                  <a:lnTo>
                    <a:pt x="0" y="419100"/>
                  </a:lnTo>
                </a:path>
                <a:path h="880110">
                  <a:moveTo>
                    <a:pt x="0" y="462280"/>
                  </a:moveTo>
                  <a:lnTo>
                    <a:pt x="0" y="462280"/>
                  </a:lnTo>
                </a:path>
                <a:path h="880110">
                  <a:moveTo>
                    <a:pt x="0" y="502920"/>
                  </a:moveTo>
                  <a:lnTo>
                    <a:pt x="0" y="502920"/>
                  </a:lnTo>
                </a:path>
                <a:path h="880110">
                  <a:moveTo>
                    <a:pt x="0" y="546100"/>
                  </a:moveTo>
                  <a:lnTo>
                    <a:pt x="0" y="546100"/>
                  </a:lnTo>
                </a:path>
                <a:path h="880110">
                  <a:moveTo>
                    <a:pt x="0" y="586740"/>
                  </a:moveTo>
                  <a:lnTo>
                    <a:pt x="0" y="586740"/>
                  </a:lnTo>
                </a:path>
                <a:path h="880110">
                  <a:moveTo>
                    <a:pt x="0" y="629920"/>
                  </a:moveTo>
                  <a:lnTo>
                    <a:pt x="0" y="629920"/>
                  </a:lnTo>
                </a:path>
                <a:path h="880110">
                  <a:moveTo>
                    <a:pt x="0" y="670560"/>
                  </a:moveTo>
                  <a:lnTo>
                    <a:pt x="0" y="670560"/>
                  </a:lnTo>
                </a:path>
                <a:path h="880110">
                  <a:moveTo>
                    <a:pt x="0" y="713740"/>
                  </a:moveTo>
                  <a:lnTo>
                    <a:pt x="0" y="713740"/>
                  </a:lnTo>
                </a:path>
                <a:path h="880110">
                  <a:moveTo>
                    <a:pt x="0" y="755650"/>
                  </a:moveTo>
                  <a:lnTo>
                    <a:pt x="0" y="755650"/>
                  </a:lnTo>
                </a:path>
                <a:path h="880110">
                  <a:moveTo>
                    <a:pt x="0" y="797560"/>
                  </a:moveTo>
                  <a:lnTo>
                    <a:pt x="0" y="797560"/>
                  </a:lnTo>
                </a:path>
                <a:path h="880110">
                  <a:moveTo>
                    <a:pt x="0" y="839470"/>
                  </a:moveTo>
                  <a:lnTo>
                    <a:pt x="0" y="839470"/>
                  </a:lnTo>
                </a:path>
                <a:path h="880110">
                  <a:moveTo>
                    <a:pt x="0" y="880110"/>
                  </a:moveTo>
                  <a:lnTo>
                    <a:pt x="0" y="880110"/>
                  </a:lnTo>
                </a:path>
              </a:pathLst>
            </a:custGeom>
            <a:ln w="20845">
              <a:solidFill>
                <a:srgbClr val="6AADDD"/>
              </a:solidFill>
            </a:ln>
          </p:spPr>
          <p:txBody>
            <a:bodyPr wrap="square" lIns="0" tIns="0" rIns="0" bIns="0" rtlCol="0"/>
            <a:lstStyle/>
            <a:p>
              <a:endParaRPr sz="2176"/>
            </a:p>
          </p:txBody>
        </p:sp>
        <p:sp>
          <p:nvSpPr>
            <p:cNvPr id="49" name="object 49"/>
            <p:cNvSpPr/>
            <p:nvPr/>
          </p:nvSpPr>
          <p:spPr>
            <a:xfrm>
              <a:off x="1236980" y="2339339"/>
              <a:ext cx="0" cy="880110"/>
            </a:xfrm>
            <a:custGeom>
              <a:avLst/>
              <a:gdLst/>
              <a:ahLst/>
              <a:cxnLst/>
              <a:rect l="l" t="t" r="r" b="b"/>
              <a:pathLst>
                <a:path h="880110">
                  <a:moveTo>
                    <a:pt x="0" y="0"/>
                  </a:moveTo>
                  <a:lnTo>
                    <a:pt x="0" y="0"/>
                  </a:lnTo>
                </a:path>
                <a:path h="880110">
                  <a:moveTo>
                    <a:pt x="0" y="41910"/>
                  </a:moveTo>
                  <a:lnTo>
                    <a:pt x="0" y="41910"/>
                  </a:lnTo>
                </a:path>
                <a:path h="880110">
                  <a:moveTo>
                    <a:pt x="0" y="83820"/>
                  </a:moveTo>
                  <a:lnTo>
                    <a:pt x="0" y="83820"/>
                  </a:lnTo>
                </a:path>
                <a:path h="880110">
                  <a:moveTo>
                    <a:pt x="0" y="125730"/>
                  </a:moveTo>
                  <a:lnTo>
                    <a:pt x="0" y="125730"/>
                  </a:lnTo>
                </a:path>
                <a:path h="880110">
                  <a:moveTo>
                    <a:pt x="0" y="167640"/>
                  </a:moveTo>
                  <a:lnTo>
                    <a:pt x="0" y="167640"/>
                  </a:lnTo>
                </a:path>
                <a:path h="880110">
                  <a:moveTo>
                    <a:pt x="0" y="209550"/>
                  </a:moveTo>
                  <a:lnTo>
                    <a:pt x="0" y="209550"/>
                  </a:lnTo>
                </a:path>
                <a:path h="880110">
                  <a:moveTo>
                    <a:pt x="0" y="251460"/>
                  </a:moveTo>
                  <a:lnTo>
                    <a:pt x="0" y="251460"/>
                  </a:lnTo>
                </a:path>
                <a:path h="880110">
                  <a:moveTo>
                    <a:pt x="0" y="293370"/>
                  </a:moveTo>
                  <a:lnTo>
                    <a:pt x="0" y="293370"/>
                  </a:lnTo>
                </a:path>
                <a:path h="880110">
                  <a:moveTo>
                    <a:pt x="0" y="335280"/>
                  </a:moveTo>
                  <a:lnTo>
                    <a:pt x="0" y="335280"/>
                  </a:lnTo>
                </a:path>
                <a:path h="880110">
                  <a:moveTo>
                    <a:pt x="0" y="377190"/>
                  </a:moveTo>
                  <a:lnTo>
                    <a:pt x="0" y="377190"/>
                  </a:lnTo>
                </a:path>
                <a:path h="880110">
                  <a:moveTo>
                    <a:pt x="0" y="419100"/>
                  </a:moveTo>
                  <a:lnTo>
                    <a:pt x="0" y="419100"/>
                  </a:lnTo>
                </a:path>
                <a:path h="880110">
                  <a:moveTo>
                    <a:pt x="0" y="461010"/>
                  </a:moveTo>
                  <a:lnTo>
                    <a:pt x="0" y="461010"/>
                  </a:lnTo>
                </a:path>
                <a:path h="880110">
                  <a:moveTo>
                    <a:pt x="0" y="502920"/>
                  </a:moveTo>
                  <a:lnTo>
                    <a:pt x="0" y="502920"/>
                  </a:lnTo>
                </a:path>
                <a:path h="880110">
                  <a:moveTo>
                    <a:pt x="0" y="544830"/>
                  </a:moveTo>
                  <a:lnTo>
                    <a:pt x="0" y="544830"/>
                  </a:lnTo>
                </a:path>
                <a:path h="880110">
                  <a:moveTo>
                    <a:pt x="0" y="586740"/>
                  </a:moveTo>
                  <a:lnTo>
                    <a:pt x="0" y="586740"/>
                  </a:lnTo>
                </a:path>
                <a:path h="880110">
                  <a:moveTo>
                    <a:pt x="0" y="628650"/>
                  </a:moveTo>
                  <a:lnTo>
                    <a:pt x="0" y="628650"/>
                  </a:lnTo>
                </a:path>
                <a:path h="880110">
                  <a:moveTo>
                    <a:pt x="0" y="670560"/>
                  </a:moveTo>
                  <a:lnTo>
                    <a:pt x="0" y="670560"/>
                  </a:lnTo>
                </a:path>
                <a:path h="880110">
                  <a:moveTo>
                    <a:pt x="0" y="712470"/>
                  </a:moveTo>
                  <a:lnTo>
                    <a:pt x="0" y="712470"/>
                  </a:lnTo>
                </a:path>
                <a:path h="880110">
                  <a:moveTo>
                    <a:pt x="0" y="754380"/>
                  </a:moveTo>
                  <a:lnTo>
                    <a:pt x="0" y="754380"/>
                  </a:lnTo>
                </a:path>
                <a:path h="880110">
                  <a:moveTo>
                    <a:pt x="0" y="796290"/>
                  </a:moveTo>
                  <a:lnTo>
                    <a:pt x="0" y="796290"/>
                  </a:lnTo>
                </a:path>
                <a:path h="880110">
                  <a:moveTo>
                    <a:pt x="0" y="838200"/>
                  </a:moveTo>
                  <a:lnTo>
                    <a:pt x="0" y="838200"/>
                  </a:lnTo>
                </a:path>
                <a:path h="880110">
                  <a:moveTo>
                    <a:pt x="0" y="880110"/>
                  </a:moveTo>
                  <a:lnTo>
                    <a:pt x="0" y="880110"/>
                  </a:lnTo>
                </a:path>
              </a:pathLst>
            </a:custGeom>
            <a:ln w="20845">
              <a:solidFill>
                <a:srgbClr val="6AADDD"/>
              </a:solidFill>
            </a:ln>
          </p:spPr>
          <p:txBody>
            <a:bodyPr wrap="square" lIns="0" tIns="0" rIns="0" bIns="0" rtlCol="0"/>
            <a:lstStyle/>
            <a:p>
              <a:endParaRPr sz="2176"/>
            </a:p>
          </p:txBody>
        </p:sp>
        <p:sp>
          <p:nvSpPr>
            <p:cNvPr id="50" name="object 50"/>
            <p:cNvSpPr/>
            <p:nvPr/>
          </p:nvSpPr>
          <p:spPr>
            <a:xfrm>
              <a:off x="1236980" y="3250937"/>
              <a:ext cx="0" cy="20955"/>
            </a:xfrm>
            <a:custGeom>
              <a:avLst/>
              <a:gdLst/>
              <a:ahLst/>
              <a:cxnLst/>
              <a:rect l="l" t="t" r="r" b="b"/>
              <a:pathLst>
                <a:path h="20954">
                  <a:moveTo>
                    <a:pt x="0" y="20845"/>
                  </a:moveTo>
                  <a:lnTo>
                    <a:pt x="0" y="0"/>
                  </a:lnTo>
                  <a:lnTo>
                    <a:pt x="0" y="20845"/>
                  </a:lnTo>
                  <a:close/>
                </a:path>
              </a:pathLst>
            </a:custGeom>
            <a:solidFill>
              <a:srgbClr val="6AADDD">
                <a:alpha val="30999"/>
              </a:srgbClr>
            </a:solidFill>
          </p:spPr>
          <p:txBody>
            <a:bodyPr wrap="square" lIns="0" tIns="0" rIns="0" bIns="0" rtlCol="0"/>
            <a:lstStyle/>
            <a:p>
              <a:endParaRPr sz="2176"/>
            </a:p>
          </p:txBody>
        </p:sp>
        <p:sp>
          <p:nvSpPr>
            <p:cNvPr id="51" name="object 51"/>
            <p:cNvSpPr/>
            <p:nvPr/>
          </p:nvSpPr>
          <p:spPr>
            <a:xfrm>
              <a:off x="1236980" y="3303270"/>
              <a:ext cx="0" cy="880110"/>
            </a:xfrm>
            <a:custGeom>
              <a:avLst/>
              <a:gdLst/>
              <a:ahLst/>
              <a:cxnLst/>
              <a:rect l="l" t="t" r="r" b="b"/>
              <a:pathLst>
                <a:path h="880110">
                  <a:moveTo>
                    <a:pt x="0" y="0"/>
                  </a:moveTo>
                  <a:lnTo>
                    <a:pt x="0" y="0"/>
                  </a:lnTo>
                </a:path>
                <a:path h="880110">
                  <a:moveTo>
                    <a:pt x="0" y="41909"/>
                  </a:moveTo>
                  <a:lnTo>
                    <a:pt x="0" y="41909"/>
                  </a:lnTo>
                </a:path>
                <a:path h="880110">
                  <a:moveTo>
                    <a:pt x="0" y="83819"/>
                  </a:moveTo>
                  <a:lnTo>
                    <a:pt x="0" y="83819"/>
                  </a:lnTo>
                </a:path>
                <a:path h="880110">
                  <a:moveTo>
                    <a:pt x="0" y="125729"/>
                  </a:moveTo>
                  <a:lnTo>
                    <a:pt x="0" y="125729"/>
                  </a:lnTo>
                </a:path>
                <a:path h="880110">
                  <a:moveTo>
                    <a:pt x="0" y="167639"/>
                  </a:moveTo>
                  <a:lnTo>
                    <a:pt x="0" y="167639"/>
                  </a:lnTo>
                </a:path>
                <a:path h="880110">
                  <a:moveTo>
                    <a:pt x="0" y="209549"/>
                  </a:moveTo>
                  <a:lnTo>
                    <a:pt x="0" y="209549"/>
                  </a:lnTo>
                </a:path>
                <a:path h="880110">
                  <a:moveTo>
                    <a:pt x="0" y="251459"/>
                  </a:moveTo>
                  <a:lnTo>
                    <a:pt x="0" y="251459"/>
                  </a:lnTo>
                </a:path>
                <a:path h="880110">
                  <a:moveTo>
                    <a:pt x="0" y="293369"/>
                  </a:moveTo>
                  <a:lnTo>
                    <a:pt x="0" y="293369"/>
                  </a:lnTo>
                </a:path>
                <a:path h="880110">
                  <a:moveTo>
                    <a:pt x="0" y="335279"/>
                  </a:moveTo>
                  <a:lnTo>
                    <a:pt x="0" y="335279"/>
                  </a:lnTo>
                </a:path>
                <a:path h="880110">
                  <a:moveTo>
                    <a:pt x="0" y="377189"/>
                  </a:moveTo>
                  <a:lnTo>
                    <a:pt x="0" y="377189"/>
                  </a:lnTo>
                </a:path>
                <a:path h="880110">
                  <a:moveTo>
                    <a:pt x="0" y="419099"/>
                  </a:moveTo>
                  <a:lnTo>
                    <a:pt x="0" y="419099"/>
                  </a:lnTo>
                </a:path>
                <a:path h="880110">
                  <a:moveTo>
                    <a:pt x="0" y="461009"/>
                  </a:moveTo>
                  <a:lnTo>
                    <a:pt x="0" y="461009"/>
                  </a:lnTo>
                </a:path>
                <a:path h="880110">
                  <a:moveTo>
                    <a:pt x="0" y="502919"/>
                  </a:moveTo>
                  <a:lnTo>
                    <a:pt x="0" y="502919"/>
                  </a:lnTo>
                </a:path>
                <a:path h="880110">
                  <a:moveTo>
                    <a:pt x="0" y="544829"/>
                  </a:moveTo>
                  <a:lnTo>
                    <a:pt x="0" y="544829"/>
                  </a:lnTo>
                </a:path>
                <a:path h="880110">
                  <a:moveTo>
                    <a:pt x="0" y="586739"/>
                  </a:moveTo>
                  <a:lnTo>
                    <a:pt x="0" y="586739"/>
                  </a:lnTo>
                </a:path>
                <a:path h="880110">
                  <a:moveTo>
                    <a:pt x="0" y="628649"/>
                  </a:moveTo>
                  <a:lnTo>
                    <a:pt x="0" y="628649"/>
                  </a:lnTo>
                </a:path>
                <a:path h="880110">
                  <a:moveTo>
                    <a:pt x="0" y="670559"/>
                  </a:moveTo>
                  <a:lnTo>
                    <a:pt x="0" y="670559"/>
                  </a:lnTo>
                </a:path>
                <a:path h="880110">
                  <a:moveTo>
                    <a:pt x="0" y="712469"/>
                  </a:moveTo>
                  <a:lnTo>
                    <a:pt x="0" y="712469"/>
                  </a:lnTo>
                </a:path>
                <a:path h="880110">
                  <a:moveTo>
                    <a:pt x="0" y="754379"/>
                  </a:moveTo>
                  <a:lnTo>
                    <a:pt x="0" y="754379"/>
                  </a:lnTo>
                </a:path>
                <a:path h="880110">
                  <a:moveTo>
                    <a:pt x="0" y="796289"/>
                  </a:moveTo>
                  <a:lnTo>
                    <a:pt x="0" y="796289"/>
                  </a:lnTo>
                </a:path>
                <a:path h="880110">
                  <a:moveTo>
                    <a:pt x="0" y="838199"/>
                  </a:moveTo>
                  <a:lnTo>
                    <a:pt x="0" y="838199"/>
                  </a:lnTo>
                </a:path>
                <a:path h="880110">
                  <a:moveTo>
                    <a:pt x="0" y="880109"/>
                  </a:moveTo>
                  <a:lnTo>
                    <a:pt x="0" y="880109"/>
                  </a:lnTo>
                </a:path>
              </a:pathLst>
            </a:custGeom>
            <a:ln w="20845">
              <a:solidFill>
                <a:srgbClr val="6AADDD"/>
              </a:solidFill>
            </a:ln>
          </p:spPr>
          <p:txBody>
            <a:bodyPr wrap="square" lIns="0" tIns="0" rIns="0" bIns="0" rtlCol="0"/>
            <a:lstStyle/>
            <a:p>
              <a:endParaRPr sz="2176"/>
            </a:p>
          </p:txBody>
        </p:sp>
        <p:sp>
          <p:nvSpPr>
            <p:cNvPr id="52" name="object 52"/>
            <p:cNvSpPr/>
            <p:nvPr/>
          </p:nvSpPr>
          <p:spPr>
            <a:xfrm>
              <a:off x="2402840" y="1332230"/>
              <a:ext cx="0" cy="880110"/>
            </a:xfrm>
            <a:custGeom>
              <a:avLst/>
              <a:gdLst/>
              <a:ahLst/>
              <a:cxnLst/>
              <a:rect l="l" t="t" r="r" b="b"/>
              <a:pathLst>
                <a:path h="880110">
                  <a:moveTo>
                    <a:pt x="0" y="0"/>
                  </a:moveTo>
                  <a:lnTo>
                    <a:pt x="0" y="0"/>
                  </a:lnTo>
                </a:path>
                <a:path h="880110">
                  <a:moveTo>
                    <a:pt x="0" y="41910"/>
                  </a:moveTo>
                  <a:lnTo>
                    <a:pt x="0" y="41910"/>
                  </a:lnTo>
                </a:path>
                <a:path h="880110">
                  <a:moveTo>
                    <a:pt x="0" y="83820"/>
                  </a:moveTo>
                  <a:lnTo>
                    <a:pt x="0" y="83820"/>
                  </a:lnTo>
                </a:path>
                <a:path h="880110">
                  <a:moveTo>
                    <a:pt x="0" y="125730"/>
                  </a:moveTo>
                  <a:lnTo>
                    <a:pt x="0" y="125730"/>
                  </a:lnTo>
                </a:path>
                <a:path h="880110">
                  <a:moveTo>
                    <a:pt x="0" y="167640"/>
                  </a:moveTo>
                  <a:lnTo>
                    <a:pt x="0" y="167640"/>
                  </a:lnTo>
                </a:path>
                <a:path h="880110">
                  <a:moveTo>
                    <a:pt x="0" y="209550"/>
                  </a:moveTo>
                  <a:lnTo>
                    <a:pt x="0" y="209550"/>
                  </a:lnTo>
                </a:path>
                <a:path h="880110">
                  <a:moveTo>
                    <a:pt x="0" y="251460"/>
                  </a:moveTo>
                  <a:lnTo>
                    <a:pt x="0" y="251460"/>
                  </a:lnTo>
                </a:path>
                <a:path h="880110">
                  <a:moveTo>
                    <a:pt x="0" y="293370"/>
                  </a:moveTo>
                  <a:lnTo>
                    <a:pt x="0" y="293370"/>
                  </a:lnTo>
                </a:path>
                <a:path h="880110">
                  <a:moveTo>
                    <a:pt x="0" y="335280"/>
                  </a:moveTo>
                  <a:lnTo>
                    <a:pt x="0" y="335280"/>
                  </a:lnTo>
                </a:path>
                <a:path h="880110">
                  <a:moveTo>
                    <a:pt x="0" y="377190"/>
                  </a:moveTo>
                  <a:lnTo>
                    <a:pt x="0" y="377190"/>
                  </a:lnTo>
                </a:path>
                <a:path h="880110">
                  <a:moveTo>
                    <a:pt x="0" y="419100"/>
                  </a:moveTo>
                  <a:lnTo>
                    <a:pt x="0" y="419100"/>
                  </a:lnTo>
                </a:path>
                <a:path h="880110">
                  <a:moveTo>
                    <a:pt x="0" y="462280"/>
                  </a:moveTo>
                  <a:lnTo>
                    <a:pt x="0" y="462280"/>
                  </a:lnTo>
                </a:path>
                <a:path h="880110">
                  <a:moveTo>
                    <a:pt x="0" y="502920"/>
                  </a:moveTo>
                  <a:lnTo>
                    <a:pt x="0" y="502920"/>
                  </a:lnTo>
                </a:path>
                <a:path h="880110">
                  <a:moveTo>
                    <a:pt x="0" y="546100"/>
                  </a:moveTo>
                  <a:lnTo>
                    <a:pt x="0" y="546100"/>
                  </a:lnTo>
                </a:path>
                <a:path h="880110">
                  <a:moveTo>
                    <a:pt x="0" y="586740"/>
                  </a:moveTo>
                  <a:lnTo>
                    <a:pt x="0" y="586740"/>
                  </a:lnTo>
                </a:path>
                <a:path h="880110">
                  <a:moveTo>
                    <a:pt x="0" y="629920"/>
                  </a:moveTo>
                  <a:lnTo>
                    <a:pt x="0" y="629920"/>
                  </a:lnTo>
                </a:path>
                <a:path h="880110">
                  <a:moveTo>
                    <a:pt x="0" y="670560"/>
                  </a:moveTo>
                  <a:lnTo>
                    <a:pt x="0" y="670560"/>
                  </a:lnTo>
                </a:path>
                <a:path h="880110">
                  <a:moveTo>
                    <a:pt x="0" y="713740"/>
                  </a:moveTo>
                  <a:lnTo>
                    <a:pt x="0" y="713740"/>
                  </a:lnTo>
                </a:path>
                <a:path h="880110">
                  <a:moveTo>
                    <a:pt x="0" y="755650"/>
                  </a:moveTo>
                  <a:lnTo>
                    <a:pt x="0" y="755650"/>
                  </a:lnTo>
                </a:path>
                <a:path h="880110">
                  <a:moveTo>
                    <a:pt x="0" y="797560"/>
                  </a:moveTo>
                  <a:lnTo>
                    <a:pt x="0" y="797560"/>
                  </a:lnTo>
                </a:path>
                <a:path h="880110">
                  <a:moveTo>
                    <a:pt x="0" y="839470"/>
                  </a:moveTo>
                  <a:lnTo>
                    <a:pt x="0" y="839470"/>
                  </a:lnTo>
                </a:path>
                <a:path h="880110">
                  <a:moveTo>
                    <a:pt x="0" y="880110"/>
                  </a:moveTo>
                  <a:lnTo>
                    <a:pt x="0" y="880110"/>
                  </a:lnTo>
                </a:path>
              </a:pathLst>
            </a:custGeom>
            <a:ln w="20845">
              <a:solidFill>
                <a:srgbClr val="6AADDD"/>
              </a:solidFill>
            </a:ln>
          </p:spPr>
          <p:txBody>
            <a:bodyPr wrap="square" lIns="0" tIns="0" rIns="0" bIns="0" rtlCol="0"/>
            <a:lstStyle/>
            <a:p>
              <a:endParaRPr sz="2176"/>
            </a:p>
          </p:txBody>
        </p:sp>
        <p:sp>
          <p:nvSpPr>
            <p:cNvPr id="53" name="object 53"/>
            <p:cNvSpPr/>
            <p:nvPr/>
          </p:nvSpPr>
          <p:spPr>
            <a:xfrm>
              <a:off x="2402840" y="2339339"/>
              <a:ext cx="0" cy="880110"/>
            </a:xfrm>
            <a:custGeom>
              <a:avLst/>
              <a:gdLst/>
              <a:ahLst/>
              <a:cxnLst/>
              <a:rect l="l" t="t" r="r" b="b"/>
              <a:pathLst>
                <a:path h="880110">
                  <a:moveTo>
                    <a:pt x="0" y="0"/>
                  </a:moveTo>
                  <a:lnTo>
                    <a:pt x="0" y="0"/>
                  </a:lnTo>
                </a:path>
                <a:path h="880110">
                  <a:moveTo>
                    <a:pt x="0" y="41910"/>
                  </a:moveTo>
                  <a:lnTo>
                    <a:pt x="0" y="41910"/>
                  </a:lnTo>
                </a:path>
                <a:path h="880110">
                  <a:moveTo>
                    <a:pt x="0" y="83820"/>
                  </a:moveTo>
                  <a:lnTo>
                    <a:pt x="0" y="83820"/>
                  </a:lnTo>
                </a:path>
                <a:path h="880110">
                  <a:moveTo>
                    <a:pt x="0" y="125730"/>
                  </a:moveTo>
                  <a:lnTo>
                    <a:pt x="0" y="125730"/>
                  </a:lnTo>
                </a:path>
                <a:path h="880110">
                  <a:moveTo>
                    <a:pt x="0" y="167640"/>
                  </a:moveTo>
                  <a:lnTo>
                    <a:pt x="0" y="167640"/>
                  </a:lnTo>
                </a:path>
                <a:path h="880110">
                  <a:moveTo>
                    <a:pt x="0" y="209550"/>
                  </a:moveTo>
                  <a:lnTo>
                    <a:pt x="0" y="209550"/>
                  </a:lnTo>
                </a:path>
                <a:path h="880110">
                  <a:moveTo>
                    <a:pt x="0" y="251460"/>
                  </a:moveTo>
                  <a:lnTo>
                    <a:pt x="0" y="251460"/>
                  </a:lnTo>
                </a:path>
                <a:path h="880110">
                  <a:moveTo>
                    <a:pt x="0" y="293370"/>
                  </a:moveTo>
                  <a:lnTo>
                    <a:pt x="0" y="293370"/>
                  </a:lnTo>
                </a:path>
                <a:path h="880110">
                  <a:moveTo>
                    <a:pt x="0" y="335280"/>
                  </a:moveTo>
                  <a:lnTo>
                    <a:pt x="0" y="335280"/>
                  </a:lnTo>
                </a:path>
                <a:path h="880110">
                  <a:moveTo>
                    <a:pt x="0" y="377190"/>
                  </a:moveTo>
                  <a:lnTo>
                    <a:pt x="0" y="377190"/>
                  </a:lnTo>
                </a:path>
                <a:path h="880110">
                  <a:moveTo>
                    <a:pt x="0" y="419100"/>
                  </a:moveTo>
                  <a:lnTo>
                    <a:pt x="0" y="419100"/>
                  </a:lnTo>
                </a:path>
                <a:path h="880110">
                  <a:moveTo>
                    <a:pt x="0" y="461010"/>
                  </a:moveTo>
                  <a:lnTo>
                    <a:pt x="0" y="461010"/>
                  </a:lnTo>
                </a:path>
                <a:path h="880110">
                  <a:moveTo>
                    <a:pt x="0" y="502920"/>
                  </a:moveTo>
                  <a:lnTo>
                    <a:pt x="0" y="502920"/>
                  </a:lnTo>
                </a:path>
                <a:path h="880110">
                  <a:moveTo>
                    <a:pt x="0" y="544830"/>
                  </a:moveTo>
                  <a:lnTo>
                    <a:pt x="0" y="544830"/>
                  </a:lnTo>
                </a:path>
                <a:path h="880110">
                  <a:moveTo>
                    <a:pt x="0" y="586740"/>
                  </a:moveTo>
                  <a:lnTo>
                    <a:pt x="0" y="586740"/>
                  </a:lnTo>
                </a:path>
                <a:path h="880110">
                  <a:moveTo>
                    <a:pt x="0" y="628650"/>
                  </a:moveTo>
                  <a:lnTo>
                    <a:pt x="0" y="628650"/>
                  </a:lnTo>
                </a:path>
                <a:path h="880110">
                  <a:moveTo>
                    <a:pt x="0" y="670560"/>
                  </a:moveTo>
                  <a:lnTo>
                    <a:pt x="0" y="670560"/>
                  </a:lnTo>
                </a:path>
                <a:path h="880110">
                  <a:moveTo>
                    <a:pt x="0" y="712470"/>
                  </a:moveTo>
                  <a:lnTo>
                    <a:pt x="0" y="712470"/>
                  </a:lnTo>
                </a:path>
                <a:path h="880110">
                  <a:moveTo>
                    <a:pt x="0" y="754380"/>
                  </a:moveTo>
                  <a:lnTo>
                    <a:pt x="0" y="754380"/>
                  </a:lnTo>
                </a:path>
                <a:path h="880110">
                  <a:moveTo>
                    <a:pt x="0" y="796290"/>
                  </a:moveTo>
                  <a:lnTo>
                    <a:pt x="0" y="796290"/>
                  </a:lnTo>
                </a:path>
                <a:path h="880110">
                  <a:moveTo>
                    <a:pt x="0" y="838200"/>
                  </a:moveTo>
                  <a:lnTo>
                    <a:pt x="0" y="838200"/>
                  </a:lnTo>
                </a:path>
                <a:path h="880110">
                  <a:moveTo>
                    <a:pt x="0" y="880110"/>
                  </a:moveTo>
                  <a:lnTo>
                    <a:pt x="0" y="880110"/>
                  </a:lnTo>
                </a:path>
              </a:pathLst>
            </a:custGeom>
            <a:ln w="20845">
              <a:solidFill>
                <a:srgbClr val="6AADDD"/>
              </a:solidFill>
            </a:ln>
          </p:spPr>
          <p:txBody>
            <a:bodyPr wrap="square" lIns="0" tIns="0" rIns="0" bIns="0" rtlCol="0"/>
            <a:lstStyle/>
            <a:p>
              <a:endParaRPr sz="2176"/>
            </a:p>
          </p:txBody>
        </p:sp>
        <p:sp>
          <p:nvSpPr>
            <p:cNvPr id="54" name="object 54"/>
            <p:cNvSpPr/>
            <p:nvPr/>
          </p:nvSpPr>
          <p:spPr>
            <a:xfrm>
              <a:off x="2402840" y="3250937"/>
              <a:ext cx="0" cy="20955"/>
            </a:xfrm>
            <a:custGeom>
              <a:avLst/>
              <a:gdLst/>
              <a:ahLst/>
              <a:cxnLst/>
              <a:rect l="l" t="t" r="r" b="b"/>
              <a:pathLst>
                <a:path h="20954">
                  <a:moveTo>
                    <a:pt x="0" y="20845"/>
                  </a:moveTo>
                  <a:lnTo>
                    <a:pt x="0" y="0"/>
                  </a:lnTo>
                  <a:lnTo>
                    <a:pt x="0" y="20845"/>
                  </a:lnTo>
                  <a:close/>
                </a:path>
              </a:pathLst>
            </a:custGeom>
            <a:solidFill>
              <a:srgbClr val="6AADDD">
                <a:alpha val="30999"/>
              </a:srgbClr>
            </a:solidFill>
          </p:spPr>
          <p:txBody>
            <a:bodyPr wrap="square" lIns="0" tIns="0" rIns="0" bIns="0" rtlCol="0"/>
            <a:lstStyle/>
            <a:p>
              <a:endParaRPr sz="2176"/>
            </a:p>
          </p:txBody>
        </p:sp>
        <p:sp>
          <p:nvSpPr>
            <p:cNvPr id="55" name="object 55"/>
            <p:cNvSpPr/>
            <p:nvPr/>
          </p:nvSpPr>
          <p:spPr>
            <a:xfrm>
              <a:off x="2402840" y="3303270"/>
              <a:ext cx="0" cy="880110"/>
            </a:xfrm>
            <a:custGeom>
              <a:avLst/>
              <a:gdLst/>
              <a:ahLst/>
              <a:cxnLst/>
              <a:rect l="l" t="t" r="r" b="b"/>
              <a:pathLst>
                <a:path h="880110">
                  <a:moveTo>
                    <a:pt x="0" y="0"/>
                  </a:moveTo>
                  <a:lnTo>
                    <a:pt x="0" y="0"/>
                  </a:lnTo>
                </a:path>
                <a:path h="880110">
                  <a:moveTo>
                    <a:pt x="0" y="41909"/>
                  </a:moveTo>
                  <a:lnTo>
                    <a:pt x="0" y="41909"/>
                  </a:lnTo>
                </a:path>
                <a:path h="880110">
                  <a:moveTo>
                    <a:pt x="0" y="83819"/>
                  </a:moveTo>
                  <a:lnTo>
                    <a:pt x="0" y="83819"/>
                  </a:lnTo>
                </a:path>
                <a:path h="880110">
                  <a:moveTo>
                    <a:pt x="0" y="125729"/>
                  </a:moveTo>
                  <a:lnTo>
                    <a:pt x="0" y="125729"/>
                  </a:lnTo>
                </a:path>
                <a:path h="880110">
                  <a:moveTo>
                    <a:pt x="0" y="167639"/>
                  </a:moveTo>
                  <a:lnTo>
                    <a:pt x="0" y="167639"/>
                  </a:lnTo>
                </a:path>
                <a:path h="880110">
                  <a:moveTo>
                    <a:pt x="0" y="209549"/>
                  </a:moveTo>
                  <a:lnTo>
                    <a:pt x="0" y="209549"/>
                  </a:lnTo>
                </a:path>
                <a:path h="880110">
                  <a:moveTo>
                    <a:pt x="0" y="251459"/>
                  </a:moveTo>
                  <a:lnTo>
                    <a:pt x="0" y="251459"/>
                  </a:lnTo>
                </a:path>
                <a:path h="880110">
                  <a:moveTo>
                    <a:pt x="0" y="293369"/>
                  </a:moveTo>
                  <a:lnTo>
                    <a:pt x="0" y="293369"/>
                  </a:lnTo>
                </a:path>
                <a:path h="880110">
                  <a:moveTo>
                    <a:pt x="0" y="335279"/>
                  </a:moveTo>
                  <a:lnTo>
                    <a:pt x="0" y="335279"/>
                  </a:lnTo>
                </a:path>
                <a:path h="880110">
                  <a:moveTo>
                    <a:pt x="0" y="377189"/>
                  </a:moveTo>
                  <a:lnTo>
                    <a:pt x="0" y="377189"/>
                  </a:lnTo>
                </a:path>
                <a:path h="880110">
                  <a:moveTo>
                    <a:pt x="0" y="419099"/>
                  </a:moveTo>
                  <a:lnTo>
                    <a:pt x="0" y="419099"/>
                  </a:lnTo>
                </a:path>
                <a:path h="880110">
                  <a:moveTo>
                    <a:pt x="0" y="461009"/>
                  </a:moveTo>
                  <a:lnTo>
                    <a:pt x="0" y="461009"/>
                  </a:lnTo>
                </a:path>
                <a:path h="880110">
                  <a:moveTo>
                    <a:pt x="0" y="502919"/>
                  </a:moveTo>
                  <a:lnTo>
                    <a:pt x="0" y="502919"/>
                  </a:lnTo>
                </a:path>
                <a:path h="880110">
                  <a:moveTo>
                    <a:pt x="0" y="544829"/>
                  </a:moveTo>
                  <a:lnTo>
                    <a:pt x="0" y="544829"/>
                  </a:lnTo>
                </a:path>
                <a:path h="880110">
                  <a:moveTo>
                    <a:pt x="0" y="586739"/>
                  </a:moveTo>
                  <a:lnTo>
                    <a:pt x="0" y="586739"/>
                  </a:lnTo>
                </a:path>
                <a:path h="880110">
                  <a:moveTo>
                    <a:pt x="0" y="628649"/>
                  </a:moveTo>
                  <a:lnTo>
                    <a:pt x="0" y="628649"/>
                  </a:lnTo>
                </a:path>
                <a:path h="880110">
                  <a:moveTo>
                    <a:pt x="0" y="670559"/>
                  </a:moveTo>
                  <a:lnTo>
                    <a:pt x="0" y="670559"/>
                  </a:lnTo>
                </a:path>
                <a:path h="880110">
                  <a:moveTo>
                    <a:pt x="0" y="712469"/>
                  </a:moveTo>
                  <a:lnTo>
                    <a:pt x="0" y="712469"/>
                  </a:lnTo>
                </a:path>
                <a:path h="880110">
                  <a:moveTo>
                    <a:pt x="0" y="754379"/>
                  </a:moveTo>
                  <a:lnTo>
                    <a:pt x="0" y="754379"/>
                  </a:lnTo>
                </a:path>
                <a:path h="880110">
                  <a:moveTo>
                    <a:pt x="0" y="796289"/>
                  </a:moveTo>
                  <a:lnTo>
                    <a:pt x="0" y="796289"/>
                  </a:lnTo>
                </a:path>
                <a:path h="880110">
                  <a:moveTo>
                    <a:pt x="0" y="838199"/>
                  </a:moveTo>
                  <a:lnTo>
                    <a:pt x="0" y="838199"/>
                  </a:lnTo>
                </a:path>
                <a:path h="880110">
                  <a:moveTo>
                    <a:pt x="0" y="880109"/>
                  </a:moveTo>
                  <a:lnTo>
                    <a:pt x="0" y="880109"/>
                  </a:lnTo>
                </a:path>
              </a:pathLst>
            </a:custGeom>
            <a:ln w="20845">
              <a:solidFill>
                <a:srgbClr val="6AADDD"/>
              </a:solidFill>
            </a:ln>
          </p:spPr>
          <p:txBody>
            <a:bodyPr wrap="square" lIns="0" tIns="0" rIns="0" bIns="0" rtlCol="0"/>
            <a:lstStyle/>
            <a:p>
              <a:endParaRPr sz="2176"/>
            </a:p>
          </p:txBody>
        </p:sp>
        <p:sp>
          <p:nvSpPr>
            <p:cNvPr id="56" name="object 56"/>
            <p:cNvSpPr/>
            <p:nvPr/>
          </p:nvSpPr>
          <p:spPr>
            <a:xfrm>
              <a:off x="2402840" y="4214867"/>
              <a:ext cx="0" cy="20955"/>
            </a:xfrm>
            <a:custGeom>
              <a:avLst/>
              <a:gdLst/>
              <a:ahLst/>
              <a:cxnLst/>
              <a:rect l="l" t="t" r="r" b="b"/>
              <a:pathLst>
                <a:path h="20954">
                  <a:moveTo>
                    <a:pt x="0" y="20845"/>
                  </a:moveTo>
                  <a:lnTo>
                    <a:pt x="0" y="0"/>
                  </a:lnTo>
                  <a:lnTo>
                    <a:pt x="0" y="20845"/>
                  </a:lnTo>
                  <a:close/>
                </a:path>
              </a:pathLst>
            </a:custGeom>
            <a:solidFill>
              <a:srgbClr val="6AADDD">
                <a:alpha val="30999"/>
              </a:srgbClr>
            </a:solidFill>
          </p:spPr>
          <p:txBody>
            <a:bodyPr wrap="square" lIns="0" tIns="0" rIns="0" bIns="0" rtlCol="0"/>
            <a:lstStyle/>
            <a:p>
              <a:endParaRPr sz="2176"/>
            </a:p>
          </p:txBody>
        </p:sp>
        <p:sp>
          <p:nvSpPr>
            <p:cNvPr id="57" name="object 57"/>
            <p:cNvSpPr/>
            <p:nvPr/>
          </p:nvSpPr>
          <p:spPr>
            <a:xfrm>
              <a:off x="3569970" y="1290320"/>
              <a:ext cx="1167130" cy="2934970"/>
            </a:xfrm>
            <a:custGeom>
              <a:avLst/>
              <a:gdLst/>
              <a:ahLst/>
              <a:cxnLst/>
              <a:rect l="l" t="t" r="r" b="b"/>
              <a:pathLst>
                <a:path w="1167129" h="2934970">
                  <a:moveTo>
                    <a:pt x="0" y="0"/>
                  </a:moveTo>
                  <a:lnTo>
                    <a:pt x="0" y="0"/>
                  </a:lnTo>
                </a:path>
                <a:path w="1167129" h="2934970">
                  <a:moveTo>
                    <a:pt x="0" y="41909"/>
                  </a:moveTo>
                  <a:lnTo>
                    <a:pt x="0" y="41909"/>
                  </a:lnTo>
                </a:path>
                <a:path w="1167129" h="2934970">
                  <a:moveTo>
                    <a:pt x="0" y="83819"/>
                  </a:moveTo>
                  <a:lnTo>
                    <a:pt x="0" y="83819"/>
                  </a:lnTo>
                </a:path>
                <a:path w="1167129" h="2934970">
                  <a:moveTo>
                    <a:pt x="0" y="125729"/>
                  </a:moveTo>
                  <a:lnTo>
                    <a:pt x="0" y="125729"/>
                  </a:lnTo>
                </a:path>
                <a:path w="1167129" h="2934970">
                  <a:moveTo>
                    <a:pt x="0" y="167639"/>
                  </a:moveTo>
                  <a:lnTo>
                    <a:pt x="0" y="167639"/>
                  </a:lnTo>
                </a:path>
                <a:path w="1167129" h="2934970">
                  <a:moveTo>
                    <a:pt x="0" y="209550"/>
                  </a:moveTo>
                  <a:lnTo>
                    <a:pt x="0" y="209550"/>
                  </a:lnTo>
                </a:path>
                <a:path w="1167129" h="2934970">
                  <a:moveTo>
                    <a:pt x="0" y="251459"/>
                  </a:moveTo>
                  <a:lnTo>
                    <a:pt x="0" y="251459"/>
                  </a:lnTo>
                </a:path>
                <a:path w="1167129" h="2934970">
                  <a:moveTo>
                    <a:pt x="0" y="293369"/>
                  </a:moveTo>
                  <a:lnTo>
                    <a:pt x="0" y="293369"/>
                  </a:lnTo>
                </a:path>
                <a:path w="1167129" h="2934970">
                  <a:moveTo>
                    <a:pt x="0" y="335279"/>
                  </a:moveTo>
                  <a:lnTo>
                    <a:pt x="0" y="335279"/>
                  </a:lnTo>
                </a:path>
                <a:path w="1167129" h="2934970">
                  <a:moveTo>
                    <a:pt x="0" y="377189"/>
                  </a:moveTo>
                  <a:lnTo>
                    <a:pt x="0" y="377189"/>
                  </a:lnTo>
                </a:path>
                <a:path w="1167129" h="2934970">
                  <a:moveTo>
                    <a:pt x="0" y="419100"/>
                  </a:moveTo>
                  <a:lnTo>
                    <a:pt x="0" y="419100"/>
                  </a:lnTo>
                </a:path>
                <a:path w="1167129" h="2934970">
                  <a:moveTo>
                    <a:pt x="0" y="461009"/>
                  </a:moveTo>
                  <a:lnTo>
                    <a:pt x="0" y="461009"/>
                  </a:lnTo>
                </a:path>
                <a:path w="1167129" h="2934970">
                  <a:moveTo>
                    <a:pt x="0" y="504189"/>
                  </a:moveTo>
                  <a:lnTo>
                    <a:pt x="0" y="504189"/>
                  </a:lnTo>
                </a:path>
                <a:path w="1167129" h="2934970">
                  <a:moveTo>
                    <a:pt x="0" y="544829"/>
                  </a:moveTo>
                  <a:lnTo>
                    <a:pt x="0" y="544829"/>
                  </a:lnTo>
                </a:path>
                <a:path w="1167129" h="2934970">
                  <a:moveTo>
                    <a:pt x="0" y="588009"/>
                  </a:moveTo>
                  <a:lnTo>
                    <a:pt x="0" y="588009"/>
                  </a:lnTo>
                </a:path>
                <a:path w="1167129" h="2934970">
                  <a:moveTo>
                    <a:pt x="0" y="628650"/>
                  </a:moveTo>
                  <a:lnTo>
                    <a:pt x="0" y="628650"/>
                  </a:lnTo>
                </a:path>
                <a:path w="1167129" h="2934970">
                  <a:moveTo>
                    <a:pt x="0" y="671829"/>
                  </a:moveTo>
                  <a:lnTo>
                    <a:pt x="0" y="671829"/>
                  </a:lnTo>
                </a:path>
                <a:path w="1167129" h="2934970">
                  <a:moveTo>
                    <a:pt x="0" y="712469"/>
                  </a:moveTo>
                  <a:lnTo>
                    <a:pt x="0" y="712469"/>
                  </a:lnTo>
                </a:path>
                <a:path w="1167129" h="2934970">
                  <a:moveTo>
                    <a:pt x="0" y="755650"/>
                  </a:moveTo>
                  <a:lnTo>
                    <a:pt x="0" y="755650"/>
                  </a:lnTo>
                </a:path>
                <a:path w="1167129" h="2934970">
                  <a:moveTo>
                    <a:pt x="0" y="797559"/>
                  </a:moveTo>
                  <a:lnTo>
                    <a:pt x="0" y="797559"/>
                  </a:lnTo>
                </a:path>
                <a:path w="1167129" h="2934970">
                  <a:moveTo>
                    <a:pt x="0" y="839469"/>
                  </a:moveTo>
                  <a:lnTo>
                    <a:pt x="0" y="839469"/>
                  </a:lnTo>
                </a:path>
                <a:path w="1167129" h="2934970">
                  <a:moveTo>
                    <a:pt x="0" y="881379"/>
                  </a:moveTo>
                  <a:lnTo>
                    <a:pt x="0" y="881379"/>
                  </a:lnTo>
                </a:path>
                <a:path w="1167129" h="2934970">
                  <a:moveTo>
                    <a:pt x="0" y="922019"/>
                  </a:moveTo>
                  <a:lnTo>
                    <a:pt x="0" y="922019"/>
                  </a:lnTo>
                </a:path>
                <a:path w="1167129" h="2934970">
                  <a:moveTo>
                    <a:pt x="0" y="965200"/>
                  </a:moveTo>
                  <a:lnTo>
                    <a:pt x="0" y="965200"/>
                  </a:lnTo>
                </a:path>
                <a:path w="1167129" h="2934970">
                  <a:moveTo>
                    <a:pt x="0" y="1007109"/>
                  </a:moveTo>
                  <a:lnTo>
                    <a:pt x="0" y="1007109"/>
                  </a:lnTo>
                </a:path>
                <a:path w="1167129" h="2934970">
                  <a:moveTo>
                    <a:pt x="0" y="1049019"/>
                  </a:moveTo>
                  <a:lnTo>
                    <a:pt x="0" y="1049019"/>
                  </a:lnTo>
                </a:path>
                <a:path w="1167129" h="2934970">
                  <a:moveTo>
                    <a:pt x="0" y="1090929"/>
                  </a:moveTo>
                  <a:lnTo>
                    <a:pt x="0" y="1090929"/>
                  </a:lnTo>
                </a:path>
                <a:path w="1167129" h="2934970">
                  <a:moveTo>
                    <a:pt x="0" y="1132839"/>
                  </a:moveTo>
                  <a:lnTo>
                    <a:pt x="0" y="1132839"/>
                  </a:lnTo>
                </a:path>
                <a:path w="1167129" h="2934970">
                  <a:moveTo>
                    <a:pt x="0" y="1174749"/>
                  </a:moveTo>
                  <a:lnTo>
                    <a:pt x="0" y="1174749"/>
                  </a:lnTo>
                </a:path>
                <a:path w="1167129" h="2934970">
                  <a:moveTo>
                    <a:pt x="0" y="1216659"/>
                  </a:moveTo>
                  <a:lnTo>
                    <a:pt x="0" y="1216659"/>
                  </a:lnTo>
                </a:path>
                <a:path w="1167129" h="2934970">
                  <a:moveTo>
                    <a:pt x="0" y="1258569"/>
                  </a:moveTo>
                  <a:lnTo>
                    <a:pt x="0" y="1258569"/>
                  </a:lnTo>
                </a:path>
                <a:path w="1167129" h="2934970">
                  <a:moveTo>
                    <a:pt x="0" y="1300479"/>
                  </a:moveTo>
                  <a:lnTo>
                    <a:pt x="0" y="1300479"/>
                  </a:lnTo>
                </a:path>
                <a:path w="1167129" h="2934970">
                  <a:moveTo>
                    <a:pt x="0" y="1342389"/>
                  </a:moveTo>
                  <a:lnTo>
                    <a:pt x="0" y="1342389"/>
                  </a:lnTo>
                </a:path>
                <a:path w="1167129" h="2934970">
                  <a:moveTo>
                    <a:pt x="0" y="1384299"/>
                  </a:moveTo>
                  <a:lnTo>
                    <a:pt x="0" y="1384299"/>
                  </a:lnTo>
                </a:path>
                <a:path w="1167129" h="2934970">
                  <a:moveTo>
                    <a:pt x="0" y="1426209"/>
                  </a:moveTo>
                  <a:lnTo>
                    <a:pt x="0" y="1426209"/>
                  </a:lnTo>
                </a:path>
                <a:path w="1167129" h="2934970">
                  <a:moveTo>
                    <a:pt x="0" y="1468119"/>
                  </a:moveTo>
                  <a:lnTo>
                    <a:pt x="0" y="1468119"/>
                  </a:lnTo>
                </a:path>
                <a:path w="1167129" h="2934970">
                  <a:moveTo>
                    <a:pt x="0" y="1510029"/>
                  </a:moveTo>
                  <a:lnTo>
                    <a:pt x="0" y="1510029"/>
                  </a:lnTo>
                </a:path>
                <a:path w="1167129" h="2934970">
                  <a:moveTo>
                    <a:pt x="0" y="1551939"/>
                  </a:moveTo>
                  <a:lnTo>
                    <a:pt x="0" y="1551939"/>
                  </a:lnTo>
                </a:path>
                <a:path w="1167129" h="2934970">
                  <a:moveTo>
                    <a:pt x="0" y="1593849"/>
                  </a:moveTo>
                  <a:lnTo>
                    <a:pt x="0" y="1593849"/>
                  </a:lnTo>
                </a:path>
                <a:path w="1167129" h="2934970">
                  <a:moveTo>
                    <a:pt x="0" y="1635759"/>
                  </a:moveTo>
                  <a:lnTo>
                    <a:pt x="0" y="1635759"/>
                  </a:lnTo>
                </a:path>
                <a:path w="1167129" h="2934970">
                  <a:moveTo>
                    <a:pt x="0" y="1677669"/>
                  </a:moveTo>
                  <a:lnTo>
                    <a:pt x="0" y="1677669"/>
                  </a:lnTo>
                </a:path>
                <a:path w="1167129" h="2934970">
                  <a:moveTo>
                    <a:pt x="0" y="1719579"/>
                  </a:moveTo>
                  <a:lnTo>
                    <a:pt x="0" y="1719579"/>
                  </a:lnTo>
                </a:path>
                <a:path w="1167129" h="2934970">
                  <a:moveTo>
                    <a:pt x="0" y="1761489"/>
                  </a:moveTo>
                  <a:lnTo>
                    <a:pt x="0" y="1761489"/>
                  </a:lnTo>
                </a:path>
                <a:path w="1167129" h="2934970">
                  <a:moveTo>
                    <a:pt x="0" y="1803399"/>
                  </a:moveTo>
                  <a:lnTo>
                    <a:pt x="0" y="1803399"/>
                  </a:lnTo>
                </a:path>
                <a:path w="1167129" h="2934970">
                  <a:moveTo>
                    <a:pt x="0" y="1845309"/>
                  </a:moveTo>
                  <a:lnTo>
                    <a:pt x="0" y="1845309"/>
                  </a:lnTo>
                </a:path>
                <a:path w="1167129" h="2934970">
                  <a:moveTo>
                    <a:pt x="0" y="1887219"/>
                  </a:moveTo>
                  <a:lnTo>
                    <a:pt x="0" y="1887219"/>
                  </a:lnTo>
                </a:path>
                <a:path w="1167129" h="2934970">
                  <a:moveTo>
                    <a:pt x="0" y="1929129"/>
                  </a:moveTo>
                  <a:lnTo>
                    <a:pt x="0" y="1929129"/>
                  </a:lnTo>
                </a:path>
                <a:path w="1167129" h="2934970">
                  <a:moveTo>
                    <a:pt x="0" y="1971039"/>
                  </a:moveTo>
                  <a:lnTo>
                    <a:pt x="0" y="1971039"/>
                  </a:lnTo>
                </a:path>
                <a:path w="1167129" h="2934970">
                  <a:moveTo>
                    <a:pt x="0" y="2012949"/>
                  </a:moveTo>
                  <a:lnTo>
                    <a:pt x="0" y="2012949"/>
                  </a:lnTo>
                </a:path>
                <a:path w="1167129" h="2934970">
                  <a:moveTo>
                    <a:pt x="0" y="2054859"/>
                  </a:moveTo>
                  <a:lnTo>
                    <a:pt x="0" y="2054859"/>
                  </a:lnTo>
                </a:path>
                <a:path w="1167129" h="2934970">
                  <a:moveTo>
                    <a:pt x="0" y="2096769"/>
                  </a:moveTo>
                  <a:lnTo>
                    <a:pt x="0" y="2096769"/>
                  </a:lnTo>
                </a:path>
                <a:path w="1167129" h="2934970">
                  <a:moveTo>
                    <a:pt x="0" y="2138679"/>
                  </a:moveTo>
                  <a:lnTo>
                    <a:pt x="0" y="2138679"/>
                  </a:lnTo>
                </a:path>
                <a:path w="1167129" h="2934970">
                  <a:moveTo>
                    <a:pt x="0" y="2180590"/>
                  </a:moveTo>
                  <a:lnTo>
                    <a:pt x="0" y="2180590"/>
                  </a:lnTo>
                </a:path>
                <a:path w="1167129" h="2934970">
                  <a:moveTo>
                    <a:pt x="0" y="2222499"/>
                  </a:moveTo>
                  <a:lnTo>
                    <a:pt x="0" y="2222499"/>
                  </a:lnTo>
                </a:path>
                <a:path w="1167129" h="2934970">
                  <a:moveTo>
                    <a:pt x="0" y="2264410"/>
                  </a:moveTo>
                  <a:lnTo>
                    <a:pt x="0" y="2264410"/>
                  </a:lnTo>
                </a:path>
                <a:path w="1167129" h="2934970">
                  <a:moveTo>
                    <a:pt x="0" y="2306319"/>
                  </a:moveTo>
                  <a:lnTo>
                    <a:pt x="0" y="2306319"/>
                  </a:lnTo>
                </a:path>
                <a:path w="1167129" h="2934970">
                  <a:moveTo>
                    <a:pt x="0" y="2348229"/>
                  </a:moveTo>
                  <a:lnTo>
                    <a:pt x="0" y="2348229"/>
                  </a:lnTo>
                </a:path>
                <a:path w="1167129" h="2934970">
                  <a:moveTo>
                    <a:pt x="0" y="2390140"/>
                  </a:moveTo>
                  <a:lnTo>
                    <a:pt x="0" y="2390140"/>
                  </a:lnTo>
                </a:path>
                <a:path w="1167129" h="2934970">
                  <a:moveTo>
                    <a:pt x="0" y="2432049"/>
                  </a:moveTo>
                  <a:lnTo>
                    <a:pt x="0" y="2432049"/>
                  </a:lnTo>
                </a:path>
                <a:path w="1167129" h="2934970">
                  <a:moveTo>
                    <a:pt x="0" y="2473960"/>
                  </a:moveTo>
                  <a:lnTo>
                    <a:pt x="0" y="2473960"/>
                  </a:lnTo>
                </a:path>
                <a:path w="1167129" h="2934970">
                  <a:moveTo>
                    <a:pt x="0" y="2515869"/>
                  </a:moveTo>
                  <a:lnTo>
                    <a:pt x="0" y="2515869"/>
                  </a:lnTo>
                </a:path>
                <a:path w="1167129" h="2934970">
                  <a:moveTo>
                    <a:pt x="0" y="2557779"/>
                  </a:moveTo>
                  <a:lnTo>
                    <a:pt x="0" y="2557779"/>
                  </a:lnTo>
                </a:path>
                <a:path w="1167129" h="2934970">
                  <a:moveTo>
                    <a:pt x="0" y="2599690"/>
                  </a:moveTo>
                  <a:lnTo>
                    <a:pt x="0" y="2599690"/>
                  </a:lnTo>
                </a:path>
                <a:path w="1167129" h="2934970">
                  <a:moveTo>
                    <a:pt x="0" y="2641599"/>
                  </a:moveTo>
                  <a:lnTo>
                    <a:pt x="0" y="2641599"/>
                  </a:lnTo>
                </a:path>
                <a:path w="1167129" h="2934970">
                  <a:moveTo>
                    <a:pt x="0" y="2683510"/>
                  </a:moveTo>
                  <a:lnTo>
                    <a:pt x="0" y="2683510"/>
                  </a:lnTo>
                </a:path>
                <a:path w="1167129" h="2934970">
                  <a:moveTo>
                    <a:pt x="0" y="2725419"/>
                  </a:moveTo>
                  <a:lnTo>
                    <a:pt x="0" y="2725419"/>
                  </a:lnTo>
                </a:path>
                <a:path w="1167129" h="2934970">
                  <a:moveTo>
                    <a:pt x="0" y="2767329"/>
                  </a:moveTo>
                  <a:lnTo>
                    <a:pt x="0" y="2767329"/>
                  </a:lnTo>
                </a:path>
                <a:path w="1167129" h="2934970">
                  <a:moveTo>
                    <a:pt x="0" y="2809240"/>
                  </a:moveTo>
                  <a:lnTo>
                    <a:pt x="0" y="2809240"/>
                  </a:lnTo>
                </a:path>
                <a:path w="1167129" h="2934970">
                  <a:moveTo>
                    <a:pt x="0" y="2851149"/>
                  </a:moveTo>
                  <a:lnTo>
                    <a:pt x="0" y="2851149"/>
                  </a:lnTo>
                </a:path>
                <a:path w="1167129" h="2934970">
                  <a:moveTo>
                    <a:pt x="0" y="2893060"/>
                  </a:moveTo>
                  <a:lnTo>
                    <a:pt x="0" y="2893060"/>
                  </a:lnTo>
                </a:path>
                <a:path w="1167129" h="2934970">
                  <a:moveTo>
                    <a:pt x="0" y="2934969"/>
                  </a:moveTo>
                  <a:lnTo>
                    <a:pt x="0" y="2934969"/>
                  </a:lnTo>
                </a:path>
                <a:path w="1167129" h="2934970">
                  <a:moveTo>
                    <a:pt x="1167129" y="0"/>
                  </a:moveTo>
                  <a:lnTo>
                    <a:pt x="1167129" y="0"/>
                  </a:lnTo>
                </a:path>
                <a:path w="1167129" h="2934970">
                  <a:moveTo>
                    <a:pt x="1167129" y="41909"/>
                  </a:moveTo>
                  <a:lnTo>
                    <a:pt x="1167129" y="41909"/>
                  </a:lnTo>
                </a:path>
                <a:path w="1167129" h="2934970">
                  <a:moveTo>
                    <a:pt x="1167129" y="83819"/>
                  </a:moveTo>
                  <a:lnTo>
                    <a:pt x="1167129" y="83819"/>
                  </a:lnTo>
                </a:path>
                <a:path w="1167129" h="2934970">
                  <a:moveTo>
                    <a:pt x="1167129" y="125729"/>
                  </a:moveTo>
                  <a:lnTo>
                    <a:pt x="1167129" y="125729"/>
                  </a:lnTo>
                </a:path>
                <a:path w="1167129" h="2934970">
                  <a:moveTo>
                    <a:pt x="1167129" y="167639"/>
                  </a:moveTo>
                  <a:lnTo>
                    <a:pt x="1167129" y="167639"/>
                  </a:lnTo>
                </a:path>
                <a:path w="1167129" h="2934970">
                  <a:moveTo>
                    <a:pt x="1167129" y="209550"/>
                  </a:moveTo>
                  <a:lnTo>
                    <a:pt x="1167129" y="209550"/>
                  </a:lnTo>
                </a:path>
                <a:path w="1167129" h="2934970">
                  <a:moveTo>
                    <a:pt x="1167129" y="251459"/>
                  </a:moveTo>
                  <a:lnTo>
                    <a:pt x="1167129" y="251459"/>
                  </a:lnTo>
                </a:path>
                <a:path w="1167129" h="2934970">
                  <a:moveTo>
                    <a:pt x="1167129" y="293369"/>
                  </a:moveTo>
                  <a:lnTo>
                    <a:pt x="1167129" y="293369"/>
                  </a:lnTo>
                </a:path>
                <a:path w="1167129" h="2934970">
                  <a:moveTo>
                    <a:pt x="1167129" y="335279"/>
                  </a:moveTo>
                  <a:lnTo>
                    <a:pt x="1167129" y="335279"/>
                  </a:lnTo>
                </a:path>
                <a:path w="1167129" h="2934970">
                  <a:moveTo>
                    <a:pt x="1167129" y="377189"/>
                  </a:moveTo>
                  <a:lnTo>
                    <a:pt x="1167129" y="377189"/>
                  </a:lnTo>
                </a:path>
                <a:path w="1167129" h="2934970">
                  <a:moveTo>
                    <a:pt x="1167129" y="419100"/>
                  </a:moveTo>
                  <a:lnTo>
                    <a:pt x="1167129" y="419100"/>
                  </a:lnTo>
                </a:path>
                <a:path w="1167129" h="2934970">
                  <a:moveTo>
                    <a:pt x="1167129" y="461009"/>
                  </a:moveTo>
                  <a:lnTo>
                    <a:pt x="1167129" y="461009"/>
                  </a:lnTo>
                </a:path>
                <a:path w="1167129" h="2934970">
                  <a:moveTo>
                    <a:pt x="1167129" y="504189"/>
                  </a:moveTo>
                  <a:lnTo>
                    <a:pt x="1167129" y="504189"/>
                  </a:lnTo>
                </a:path>
                <a:path w="1167129" h="2934970">
                  <a:moveTo>
                    <a:pt x="1167129" y="544829"/>
                  </a:moveTo>
                  <a:lnTo>
                    <a:pt x="1167129" y="544829"/>
                  </a:lnTo>
                </a:path>
                <a:path w="1167129" h="2934970">
                  <a:moveTo>
                    <a:pt x="1167129" y="588009"/>
                  </a:moveTo>
                  <a:lnTo>
                    <a:pt x="1167129" y="588009"/>
                  </a:lnTo>
                </a:path>
                <a:path w="1167129" h="2934970">
                  <a:moveTo>
                    <a:pt x="1167129" y="628650"/>
                  </a:moveTo>
                  <a:lnTo>
                    <a:pt x="1167129" y="628650"/>
                  </a:lnTo>
                </a:path>
                <a:path w="1167129" h="2934970">
                  <a:moveTo>
                    <a:pt x="1167129" y="671829"/>
                  </a:moveTo>
                  <a:lnTo>
                    <a:pt x="1167129" y="671829"/>
                  </a:lnTo>
                </a:path>
                <a:path w="1167129" h="2934970">
                  <a:moveTo>
                    <a:pt x="1167129" y="712469"/>
                  </a:moveTo>
                  <a:lnTo>
                    <a:pt x="1167129" y="712469"/>
                  </a:lnTo>
                </a:path>
                <a:path w="1167129" h="2934970">
                  <a:moveTo>
                    <a:pt x="1167129" y="755650"/>
                  </a:moveTo>
                  <a:lnTo>
                    <a:pt x="1167129" y="755650"/>
                  </a:lnTo>
                </a:path>
                <a:path w="1167129" h="2934970">
                  <a:moveTo>
                    <a:pt x="1167129" y="797559"/>
                  </a:moveTo>
                  <a:lnTo>
                    <a:pt x="1167129" y="797559"/>
                  </a:lnTo>
                </a:path>
                <a:path w="1167129" h="2934970">
                  <a:moveTo>
                    <a:pt x="1167129" y="839469"/>
                  </a:moveTo>
                  <a:lnTo>
                    <a:pt x="1167129" y="839469"/>
                  </a:lnTo>
                </a:path>
                <a:path w="1167129" h="2934970">
                  <a:moveTo>
                    <a:pt x="1167129" y="881379"/>
                  </a:moveTo>
                  <a:lnTo>
                    <a:pt x="1167129" y="881379"/>
                  </a:lnTo>
                </a:path>
                <a:path w="1167129" h="2934970">
                  <a:moveTo>
                    <a:pt x="1167129" y="922019"/>
                  </a:moveTo>
                  <a:lnTo>
                    <a:pt x="1167129" y="922019"/>
                  </a:lnTo>
                </a:path>
                <a:path w="1167129" h="2934970">
                  <a:moveTo>
                    <a:pt x="1167129" y="965200"/>
                  </a:moveTo>
                  <a:lnTo>
                    <a:pt x="1167129" y="965200"/>
                  </a:lnTo>
                </a:path>
                <a:path w="1167129" h="2934970">
                  <a:moveTo>
                    <a:pt x="1167129" y="1007109"/>
                  </a:moveTo>
                  <a:lnTo>
                    <a:pt x="1167129" y="1007109"/>
                  </a:lnTo>
                </a:path>
                <a:path w="1167129" h="2934970">
                  <a:moveTo>
                    <a:pt x="1167129" y="1049019"/>
                  </a:moveTo>
                  <a:lnTo>
                    <a:pt x="1167129" y="1049019"/>
                  </a:lnTo>
                </a:path>
                <a:path w="1167129" h="2934970">
                  <a:moveTo>
                    <a:pt x="1167129" y="1090929"/>
                  </a:moveTo>
                  <a:lnTo>
                    <a:pt x="1167129" y="1090929"/>
                  </a:lnTo>
                </a:path>
                <a:path w="1167129" h="2934970">
                  <a:moveTo>
                    <a:pt x="1167129" y="1132839"/>
                  </a:moveTo>
                  <a:lnTo>
                    <a:pt x="1167129" y="1132839"/>
                  </a:lnTo>
                </a:path>
                <a:path w="1167129" h="2934970">
                  <a:moveTo>
                    <a:pt x="1167129" y="1174749"/>
                  </a:moveTo>
                  <a:lnTo>
                    <a:pt x="1167129" y="1174749"/>
                  </a:lnTo>
                </a:path>
                <a:path w="1167129" h="2934970">
                  <a:moveTo>
                    <a:pt x="1167129" y="1216659"/>
                  </a:moveTo>
                  <a:lnTo>
                    <a:pt x="1167129" y="1216659"/>
                  </a:lnTo>
                </a:path>
                <a:path w="1167129" h="2934970">
                  <a:moveTo>
                    <a:pt x="1167129" y="1258569"/>
                  </a:moveTo>
                  <a:lnTo>
                    <a:pt x="1167129" y="1258569"/>
                  </a:lnTo>
                </a:path>
                <a:path w="1167129" h="2934970">
                  <a:moveTo>
                    <a:pt x="1167129" y="1300479"/>
                  </a:moveTo>
                  <a:lnTo>
                    <a:pt x="1167129" y="1300479"/>
                  </a:lnTo>
                </a:path>
                <a:path w="1167129" h="2934970">
                  <a:moveTo>
                    <a:pt x="1167129" y="1342389"/>
                  </a:moveTo>
                  <a:lnTo>
                    <a:pt x="1167129" y="1342389"/>
                  </a:lnTo>
                </a:path>
                <a:path w="1167129" h="2934970">
                  <a:moveTo>
                    <a:pt x="1167129" y="1384299"/>
                  </a:moveTo>
                  <a:lnTo>
                    <a:pt x="1167129" y="1384299"/>
                  </a:lnTo>
                </a:path>
                <a:path w="1167129" h="2934970">
                  <a:moveTo>
                    <a:pt x="1167129" y="1426209"/>
                  </a:moveTo>
                  <a:lnTo>
                    <a:pt x="1167129" y="1426209"/>
                  </a:lnTo>
                </a:path>
                <a:path w="1167129" h="2934970">
                  <a:moveTo>
                    <a:pt x="1167129" y="1468119"/>
                  </a:moveTo>
                  <a:lnTo>
                    <a:pt x="1167129" y="1468119"/>
                  </a:lnTo>
                </a:path>
                <a:path w="1167129" h="2934970">
                  <a:moveTo>
                    <a:pt x="1167129" y="1510029"/>
                  </a:moveTo>
                  <a:lnTo>
                    <a:pt x="1167129" y="1510029"/>
                  </a:lnTo>
                </a:path>
                <a:path w="1167129" h="2934970">
                  <a:moveTo>
                    <a:pt x="1167129" y="1551939"/>
                  </a:moveTo>
                  <a:lnTo>
                    <a:pt x="1167129" y="1551939"/>
                  </a:lnTo>
                </a:path>
                <a:path w="1167129" h="2934970">
                  <a:moveTo>
                    <a:pt x="1167129" y="1593849"/>
                  </a:moveTo>
                  <a:lnTo>
                    <a:pt x="1167129" y="1593849"/>
                  </a:lnTo>
                </a:path>
                <a:path w="1167129" h="2934970">
                  <a:moveTo>
                    <a:pt x="1167129" y="1635759"/>
                  </a:moveTo>
                  <a:lnTo>
                    <a:pt x="1167129" y="1635759"/>
                  </a:lnTo>
                </a:path>
                <a:path w="1167129" h="2934970">
                  <a:moveTo>
                    <a:pt x="1167129" y="1677669"/>
                  </a:moveTo>
                  <a:lnTo>
                    <a:pt x="1167129" y="1677669"/>
                  </a:lnTo>
                </a:path>
                <a:path w="1167129" h="2934970">
                  <a:moveTo>
                    <a:pt x="1167129" y="1719579"/>
                  </a:moveTo>
                  <a:lnTo>
                    <a:pt x="1167129" y="1719579"/>
                  </a:lnTo>
                </a:path>
                <a:path w="1167129" h="2934970">
                  <a:moveTo>
                    <a:pt x="1167129" y="1761489"/>
                  </a:moveTo>
                  <a:lnTo>
                    <a:pt x="1167129" y="1761489"/>
                  </a:lnTo>
                </a:path>
                <a:path w="1167129" h="2934970">
                  <a:moveTo>
                    <a:pt x="1167129" y="1803399"/>
                  </a:moveTo>
                  <a:lnTo>
                    <a:pt x="1167129" y="1803399"/>
                  </a:lnTo>
                </a:path>
                <a:path w="1167129" h="2934970">
                  <a:moveTo>
                    <a:pt x="1167129" y="1845309"/>
                  </a:moveTo>
                  <a:lnTo>
                    <a:pt x="1167129" y="1845309"/>
                  </a:lnTo>
                </a:path>
                <a:path w="1167129" h="2934970">
                  <a:moveTo>
                    <a:pt x="1167129" y="1887219"/>
                  </a:moveTo>
                  <a:lnTo>
                    <a:pt x="1167129" y="1887219"/>
                  </a:lnTo>
                </a:path>
                <a:path w="1167129" h="2934970">
                  <a:moveTo>
                    <a:pt x="1167129" y="1929129"/>
                  </a:moveTo>
                  <a:lnTo>
                    <a:pt x="1167129" y="1929129"/>
                  </a:lnTo>
                </a:path>
                <a:path w="1167129" h="2934970">
                  <a:moveTo>
                    <a:pt x="1167129" y="1971039"/>
                  </a:moveTo>
                  <a:lnTo>
                    <a:pt x="1167129" y="1971039"/>
                  </a:lnTo>
                </a:path>
                <a:path w="1167129" h="2934970">
                  <a:moveTo>
                    <a:pt x="1167129" y="2012949"/>
                  </a:moveTo>
                  <a:lnTo>
                    <a:pt x="1167129" y="2012949"/>
                  </a:lnTo>
                </a:path>
                <a:path w="1167129" h="2934970">
                  <a:moveTo>
                    <a:pt x="1167129" y="2054859"/>
                  </a:moveTo>
                  <a:lnTo>
                    <a:pt x="1167129" y="2054859"/>
                  </a:lnTo>
                </a:path>
                <a:path w="1167129" h="2934970">
                  <a:moveTo>
                    <a:pt x="1167129" y="2096769"/>
                  </a:moveTo>
                  <a:lnTo>
                    <a:pt x="1167129" y="2096769"/>
                  </a:lnTo>
                </a:path>
                <a:path w="1167129" h="2934970">
                  <a:moveTo>
                    <a:pt x="1167129" y="2138679"/>
                  </a:moveTo>
                  <a:lnTo>
                    <a:pt x="1167129" y="2138679"/>
                  </a:lnTo>
                </a:path>
                <a:path w="1167129" h="2934970">
                  <a:moveTo>
                    <a:pt x="1167129" y="2180590"/>
                  </a:moveTo>
                  <a:lnTo>
                    <a:pt x="1167129" y="2180590"/>
                  </a:lnTo>
                </a:path>
                <a:path w="1167129" h="2934970">
                  <a:moveTo>
                    <a:pt x="1167129" y="2222499"/>
                  </a:moveTo>
                  <a:lnTo>
                    <a:pt x="1167129" y="2222499"/>
                  </a:lnTo>
                </a:path>
                <a:path w="1167129" h="2934970">
                  <a:moveTo>
                    <a:pt x="1167129" y="2264410"/>
                  </a:moveTo>
                  <a:lnTo>
                    <a:pt x="1167129" y="2264410"/>
                  </a:lnTo>
                </a:path>
                <a:path w="1167129" h="2934970">
                  <a:moveTo>
                    <a:pt x="1167129" y="2306319"/>
                  </a:moveTo>
                  <a:lnTo>
                    <a:pt x="1167129" y="2306319"/>
                  </a:lnTo>
                </a:path>
                <a:path w="1167129" h="2934970">
                  <a:moveTo>
                    <a:pt x="1167129" y="2348229"/>
                  </a:moveTo>
                  <a:lnTo>
                    <a:pt x="1167129" y="2348229"/>
                  </a:lnTo>
                </a:path>
                <a:path w="1167129" h="2934970">
                  <a:moveTo>
                    <a:pt x="1167129" y="2390140"/>
                  </a:moveTo>
                  <a:lnTo>
                    <a:pt x="1167129" y="2390140"/>
                  </a:lnTo>
                </a:path>
                <a:path w="1167129" h="2934970">
                  <a:moveTo>
                    <a:pt x="1167129" y="2432049"/>
                  </a:moveTo>
                  <a:lnTo>
                    <a:pt x="1167129" y="2432049"/>
                  </a:lnTo>
                </a:path>
                <a:path w="1167129" h="2934970">
                  <a:moveTo>
                    <a:pt x="1167129" y="2473960"/>
                  </a:moveTo>
                  <a:lnTo>
                    <a:pt x="1167129" y="2473960"/>
                  </a:lnTo>
                </a:path>
                <a:path w="1167129" h="2934970">
                  <a:moveTo>
                    <a:pt x="1167129" y="2515869"/>
                  </a:moveTo>
                  <a:lnTo>
                    <a:pt x="1167129" y="2515869"/>
                  </a:lnTo>
                </a:path>
                <a:path w="1167129" h="2934970">
                  <a:moveTo>
                    <a:pt x="1167129" y="2557779"/>
                  </a:moveTo>
                  <a:lnTo>
                    <a:pt x="1167129" y="2557779"/>
                  </a:lnTo>
                </a:path>
                <a:path w="1167129" h="2934970">
                  <a:moveTo>
                    <a:pt x="1167129" y="2599690"/>
                  </a:moveTo>
                  <a:lnTo>
                    <a:pt x="1167129" y="2599690"/>
                  </a:lnTo>
                </a:path>
                <a:path w="1167129" h="2934970">
                  <a:moveTo>
                    <a:pt x="1167129" y="2641599"/>
                  </a:moveTo>
                  <a:lnTo>
                    <a:pt x="1167129" y="2641599"/>
                  </a:lnTo>
                </a:path>
                <a:path w="1167129" h="2934970">
                  <a:moveTo>
                    <a:pt x="1167129" y="2683510"/>
                  </a:moveTo>
                  <a:lnTo>
                    <a:pt x="1167129" y="2683510"/>
                  </a:lnTo>
                </a:path>
                <a:path w="1167129" h="2934970">
                  <a:moveTo>
                    <a:pt x="1167129" y="2725419"/>
                  </a:moveTo>
                  <a:lnTo>
                    <a:pt x="1167129" y="2725419"/>
                  </a:lnTo>
                </a:path>
                <a:path w="1167129" h="2934970">
                  <a:moveTo>
                    <a:pt x="1167129" y="2767329"/>
                  </a:moveTo>
                  <a:lnTo>
                    <a:pt x="1167129" y="2767329"/>
                  </a:lnTo>
                </a:path>
                <a:path w="1167129" h="2934970">
                  <a:moveTo>
                    <a:pt x="1167129" y="2809240"/>
                  </a:moveTo>
                  <a:lnTo>
                    <a:pt x="1167129" y="2809240"/>
                  </a:lnTo>
                </a:path>
                <a:path w="1167129" h="2934970">
                  <a:moveTo>
                    <a:pt x="1167129" y="2851149"/>
                  </a:moveTo>
                  <a:lnTo>
                    <a:pt x="1167129" y="2851149"/>
                  </a:lnTo>
                </a:path>
                <a:path w="1167129" h="2934970">
                  <a:moveTo>
                    <a:pt x="1167129" y="2893060"/>
                  </a:moveTo>
                  <a:lnTo>
                    <a:pt x="1167129" y="2893060"/>
                  </a:lnTo>
                </a:path>
                <a:path w="1167129" h="2934970">
                  <a:moveTo>
                    <a:pt x="1167129" y="2934969"/>
                  </a:moveTo>
                  <a:lnTo>
                    <a:pt x="1167129" y="2934969"/>
                  </a:lnTo>
                </a:path>
              </a:pathLst>
            </a:custGeom>
            <a:ln w="20845">
              <a:solidFill>
                <a:srgbClr val="6AADDD"/>
              </a:solidFill>
            </a:ln>
          </p:spPr>
          <p:txBody>
            <a:bodyPr wrap="square" lIns="0" tIns="0" rIns="0" bIns="0" rtlCol="0"/>
            <a:lstStyle/>
            <a:p>
              <a:endParaRPr sz="2176"/>
            </a:p>
          </p:txBody>
        </p:sp>
        <p:sp>
          <p:nvSpPr>
            <p:cNvPr id="58" name="object 58"/>
            <p:cNvSpPr/>
            <p:nvPr/>
          </p:nvSpPr>
          <p:spPr>
            <a:xfrm>
              <a:off x="3837939" y="2649219"/>
              <a:ext cx="242570" cy="241300"/>
            </a:xfrm>
            <a:prstGeom prst="rect">
              <a:avLst/>
            </a:prstGeom>
            <a:blipFill>
              <a:blip r:embed="rId20" cstate="print"/>
              <a:stretch>
                <a:fillRect/>
              </a:stretch>
            </a:blipFill>
          </p:spPr>
          <p:txBody>
            <a:bodyPr wrap="square" lIns="0" tIns="0" rIns="0" bIns="0" rtlCol="0"/>
            <a:lstStyle/>
            <a:p>
              <a:endParaRPr sz="2176"/>
            </a:p>
          </p:txBody>
        </p:sp>
        <p:sp>
          <p:nvSpPr>
            <p:cNvPr id="59" name="object 59"/>
            <p:cNvSpPr/>
            <p:nvPr/>
          </p:nvSpPr>
          <p:spPr>
            <a:xfrm>
              <a:off x="1623060" y="1294129"/>
              <a:ext cx="3114040" cy="2613660"/>
            </a:xfrm>
            <a:custGeom>
              <a:avLst/>
              <a:gdLst/>
              <a:ahLst/>
              <a:cxnLst/>
              <a:rect l="l" t="t" r="r" b="b"/>
              <a:pathLst>
                <a:path w="3114040" h="2613660">
                  <a:moveTo>
                    <a:pt x="393700" y="1968500"/>
                  </a:moveTo>
                  <a:lnTo>
                    <a:pt x="388518" y="1923211"/>
                  </a:lnTo>
                  <a:lnTo>
                    <a:pt x="373773" y="1881720"/>
                  </a:lnTo>
                  <a:lnTo>
                    <a:pt x="350608" y="1845170"/>
                  </a:lnTo>
                  <a:lnTo>
                    <a:pt x="320179" y="1814741"/>
                  </a:lnTo>
                  <a:lnTo>
                    <a:pt x="283629" y="1791576"/>
                  </a:lnTo>
                  <a:lnTo>
                    <a:pt x="242138" y="1776831"/>
                  </a:lnTo>
                  <a:lnTo>
                    <a:pt x="196850" y="1771650"/>
                  </a:lnTo>
                  <a:lnTo>
                    <a:pt x="151549" y="1776831"/>
                  </a:lnTo>
                  <a:lnTo>
                    <a:pt x="110058" y="1791576"/>
                  </a:lnTo>
                  <a:lnTo>
                    <a:pt x="73507" y="1814741"/>
                  </a:lnTo>
                  <a:lnTo>
                    <a:pt x="43078" y="1845170"/>
                  </a:lnTo>
                  <a:lnTo>
                    <a:pt x="19913" y="1881720"/>
                  </a:lnTo>
                  <a:lnTo>
                    <a:pt x="5168" y="1923211"/>
                  </a:lnTo>
                  <a:lnTo>
                    <a:pt x="0" y="1968500"/>
                  </a:lnTo>
                  <a:lnTo>
                    <a:pt x="5168" y="2013394"/>
                  </a:lnTo>
                  <a:lnTo>
                    <a:pt x="19913" y="2054745"/>
                  </a:lnTo>
                  <a:lnTo>
                    <a:pt x="43078" y="2091309"/>
                  </a:lnTo>
                  <a:lnTo>
                    <a:pt x="73507" y="2121865"/>
                  </a:lnTo>
                  <a:lnTo>
                    <a:pt x="110058" y="2145207"/>
                  </a:lnTo>
                  <a:lnTo>
                    <a:pt x="151549" y="2160117"/>
                  </a:lnTo>
                  <a:lnTo>
                    <a:pt x="196850" y="2165350"/>
                  </a:lnTo>
                  <a:lnTo>
                    <a:pt x="242138" y="2160117"/>
                  </a:lnTo>
                  <a:lnTo>
                    <a:pt x="283629" y="2145207"/>
                  </a:lnTo>
                  <a:lnTo>
                    <a:pt x="320179" y="2121865"/>
                  </a:lnTo>
                  <a:lnTo>
                    <a:pt x="350608" y="2091309"/>
                  </a:lnTo>
                  <a:lnTo>
                    <a:pt x="373773" y="2054745"/>
                  </a:lnTo>
                  <a:lnTo>
                    <a:pt x="388518" y="2013394"/>
                  </a:lnTo>
                  <a:lnTo>
                    <a:pt x="393700" y="1968500"/>
                  </a:lnTo>
                  <a:close/>
                </a:path>
                <a:path w="3114040" h="2613660">
                  <a:moveTo>
                    <a:pt x="802640" y="1672590"/>
                  </a:moveTo>
                  <a:lnTo>
                    <a:pt x="793267" y="1625879"/>
                  </a:lnTo>
                  <a:lnTo>
                    <a:pt x="767715" y="1587500"/>
                  </a:lnTo>
                  <a:lnTo>
                    <a:pt x="729767" y="1561515"/>
                  </a:lnTo>
                  <a:lnTo>
                    <a:pt x="683260" y="1551940"/>
                  </a:lnTo>
                  <a:lnTo>
                    <a:pt x="636003" y="1561515"/>
                  </a:lnTo>
                  <a:lnTo>
                    <a:pt x="597687" y="1587500"/>
                  </a:lnTo>
                  <a:lnTo>
                    <a:pt x="571995" y="1625879"/>
                  </a:lnTo>
                  <a:lnTo>
                    <a:pt x="562610" y="1672590"/>
                  </a:lnTo>
                  <a:lnTo>
                    <a:pt x="571995" y="1720037"/>
                  </a:lnTo>
                  <a:lnTo>
                    <a:pt x="597687" y="1758797"/>
                  </a:lnTo>
                  <a:lnTo>
                    <a:pt x="636003" y="1784934"/>
                  </a:lnTo>
                  <a:lnTo>
                    <a:pt x="683260" y="1794510"/>
                  </a:lnTo>
                  <a:lnTo>
                    <a:pt x="729767" y="1784934"/>
                  </a:lnTo>
                  <a:lnTo>
                    <a:pt x="767702" y="1758797"/>
                  </a:lnTo>
                  <a:lnTo>
                    <a:pt x="793267" y="1720037"/>
                  </a:lnTo>
                  <a:lnTo>
                    <a:pt x="802640" y="1672590"/>
                  </a:lnTo>
                  <a:close/>
                </a:path>
                <a:path w="3114040" h="2613660">
                  <a:moveTo>
                    <a:pt x="1029970" y="2461260"/>
                  </a:moveTo>
                  <a:lnTo>
                    <a:pt x="1022159" y="2413228"/>
                  </a:lnTo>
                  <a:lnTo>
                    <a:pt x="1000455" y="2371407"/>
                  </a:lnTo>
                  <a:lnTo>
                    <a:pt x="967422" y="2338374"/>
                  </a:lnTo>
                  <a:lnTo>
                    <a:pt x="925601" y="2316670"/>
                  </a:lnTo>
                  <a:lnTo>
                    <a:pt x="877570" y="2308860"/>
                  </a:lnTo>
                  <a:lnTo>
                    <a:pt x="829525" y="2316670"/>
                  </a:lnTo>
                  <a:lnTo>
                    <a:pt x="787704" y="2338374"/>
                  </a:lnTo>
                  <a:lnTo>
                    <a:pt x="754672" y="2371407"/>
                  </a:lnTo>
                  <a:lnTo>
                    <a:pt x="732967" y="2413228"/>
                  </a:lnTo>
                  <a:lnTo>
                    <a:pt x="725170" y="2461260"/>
                  </a:lnTo>
                  <a:lnTo>
                    <a:pt x="732967" y="2509304"/>
                  </a:lnTo>
                  <a:lnTo>
                    <a:pt x="754672" y="2551125"/>
                  </a:lnTo>
                  <a:lnTo>
                    <a:pt x="787704" y="2584158"/>
                  </a:lnTo>
                  <a:lnTo>
                    <a:pt x="829525" y="2605862"/>
                  </a:lnTo>
                  <a:lnTo>
                    <a:pt x="877570" y="2613660"/>
                  </a:lnTo>
                  <a:lnTo>
                    <a:pt x="925601" y="2605862"/>
                  </a:lnTo>
                  <a:lnTo>
                    <a:pt x="967422" y="2584158"/>
                  </a:lnTo>
                  <a:lnTo>
                    <a:pt x="1000455" y="2551125"/>
                  </a:lnTo>
                  <a:lnTo>
                    <a:pt x="1022159" y="2509304"/>
                  </a:lnTo>
                  <a:lnTo>
                    <a:pt x="1029970" y="2461260"/>
                  </a:lnTo>
                  <a:close/>
                </a:path>
                <a:path w="3114040" h="2613660">
                  <a:moveTo>
                    <a:pt x="1527810" y="488950"/>
                  </a:moveTo>
                  <a:lnTo>
                    <a:pt x="1521929" y="444982"/>
                  </a:lnTo>
                  <a:lnTo>
                    <a:pt x="1505369" y="405511"/>
                  </a:lnTo>
                  <a:lnTo>
                    <a:pt x="1479702" y="372122"/>
                  </a:lnTo>
                  <a:lnTo>
                    <a:pt x="1446530" y="346341"/>
                  </a:lnTo>
                  <a:lnTo>
                    <a:pt x="1407414" y="329730"/>
                  </a:lnTo>
                  <a:lnTo>
                    <a:pt x="1363980" y="323850"/>
                  </a:lnTo>
                  <a:lnTo>
                    <a:pt x="1319999" y="329730"/>
                  </a:lnTo>
                  <a:lnTo>
                    <a:pt x="1280528" y="346341"/>
                  </a:lnTo>
                  <a:lnTo>
                    <a:pt x="1247127" y="372122"/>
                  </a:lnTo>
                  <a:lnTo>
                    <a:pt x="1221359" y="405511"/>
                  </a:lnTo>
                  <a:lnTo>
                    <a:pt x="1204747" y="444982"/>
                  </a:lnTo>
                  <a:lnTo>
                    <a:pt x="1198880" y="488950"/>
                  </a:lnTo>
                  <a:lnTo>
                    <a:pt x="1204747" y="532930"/>
                  </a:lnTo>
                  <a:lnTo>
                    <a:pt x="1221359" y="572401"/>
                  </a:lnTo>
                  <a:lnTo>
                    <a:pt x="1247140" y="605790"/>
                  </a:lnTo>
                  <a:lnTo>
                    <a:pt x="1280528" y="631571"/>
                  </a:lnTo>
                  <a:lnTo>
                    <a:pt x="1319999" y="648182"/>
                  </a:lnTo>
                  <a:lnTo>
                    <a:pt x="1363980" y="654050"/>
                  </a:lnTo>
                  <a:lnTo>
                    <a:pt x="1407414" y="648182"/>
                  </a:lnTo>
                  <a:lnTo>
                    <a:pt x="1446517" y="631571"/>
                  </a:lnTo>
                  <a:lnTo>
                    <a:pt x="1479702" y="605790"/>
                  </a:lnTo>
                  <a:lnTo>
                    <a:pt x="1505369" y="572401"/>
                  </a:lnTo>
                  <a:lnTo>
                    <a:pt x="1521929" y="532930"/>
                  </a:lnTo>
                  <a:lnTo>
                    <a:pt x="1527810" y="488950"/>
                  </a:lnTo>
                  <a:close/>
                </a:path>
                <a:path w="3114040" h="2613660">
                  <a:moveTo>
                    <a:pt x="1761490" y="982980"/>
                  </a:moveTo>
                  <a:lnTo>
                    <a:pt x="1756092" y="936066"/>
                  </a:lnTo>
                  <a:lnTo>
                    <a:pt x="1740725" y="893025"/>
                  </a:lnTo>
                  <a:lnTo>
                    <a:pt x="1716595" y="855052"/>
                  </a:lnTo>
                  <a:lnTo>
                    <a:pt x="1684947" y="823404"/>
                  </a:lnTo>
                  <a:lnTo>
                    <a:pt x="1646974" y="799274"/>
                  </a:lnTo>
                  <a:lnTo>
                    <a:pt x="1603933" y="783907"/>
                  </a:lnTo>
                  <a:lnTo>
                    <a:pt x="1557020" y="778510"/>
                  </a:lnTo>
                  <a:lnTo>
                    <a:pt x="1510563" y="783907"/>
                  </a:lnTo>
                  <a:lnTo>
                    <a:pt x="1467853" y="799274"/>
                  </a:lnTo>
                  <a:lnTo>
                    <a:pt x="1430121" y="823404"/>
                  </a:lnTo>
                  <a:lnTo>
                    <a:pt x="1398600" y="855052"/>
                  </a:lnTo>
                  <a:lnTo>
                    <a:pt x="1374546" y="893025"/>
                  </a:lnTo>
                  <a:lnTo>
                    <a:pt x="1359204" y="936066"/>
                  </a:lnTo>
                  <a:lnTo>
                    <a:pt x="1353820" y="982980"/>
                  </a:lnTo>
                  <a:lnTo>
                    <a:pt x="1359204" y="1029436"/>
                  </a:lnTo>
                  <a:lnTo>
                    <a:pt x="1374546" y="1072146"/>
                  </a:lnTo>
                  <a:lnTo>
                    <a:pt x="1398600" y="1109878"/>
                  </a:lnTo>
                  <a:lnTo>
                    <a:pt x="1430121" y="1141399"/>
                  </a:lnTo>
                  <a:lnTo>
                    <a:pt x="1467853" y="1165453"/>
                  </a:lnTo>
                  <a:lnTo>
                    <a:pt x="1510563" y="1180795"/>
                  </a:lnTo>
                  <a:lnTo>
                    <a:pt x="1557020" y="1186180"/>
                  </a:lnTo>
                  <a:lnTo>
                    <a:pt x="1603933" y="1180795"/>
                  </a:lnTo>
                  <a:lnTo>
                    <a:pt x="1646974" y="1165453"/>
                  </a:lnTo>
                  <a:lnTo>
                    <a:pt x="1684947" y="1141399"/>
                  </a:lnTo>
                  <a:lnTo>
                    <a:pt x="1716595" y="1109878"/>
                  </a:lnTo>
                  <a:lnTo>
                    <a:pt x="1740725" y="1072146"/>
                  </a:lnTo>
                  <a:lnTo>
                    <a:pt x="1756092" y="1029436"/>
                  </a:lnTo>
                  <a:lnTo>
                    <a:pt x="1761490" y="982980"/>
                  </a:lnTo>
                  <a:close/>
                </a:path>
                <a:path w="3114040" h="2613660">
                  <a:moveTo>
                    <a:pt x="2207260" y="1968500"/>
                  </a:moveTo>
                  <a:lnTo>
                    <a:pt x="2203043" y="1921827"/>
                  </a:lnTo>
                  <a:lnTo>
                    <a:pt x="2190927" y="1877936"/>
                  </a:lnTo>
                  <a:lnTo>
                    <a:pt x="2171649" y="1837550"/>
                  </a:lnTo>
                  <a:lnTo>
                    <a:pt x="2145931" y="1801406"/>
                  </a:lnTo>
                  <a:lnTo>
                    <a:pt x="2114524" y="1770214"/>
                  </a:lnTo>
                  <a:lnTo>
                    <a:pt x="2078189" y="1744700"/>
                  </a:lnTo>
                  <a:lnTo>
                    <a:pt x="2037638" y="1725587"/>
                  </a:lnTo>
                  <a:lnTo>
                    <a:pt x="1993633" y="1713585"/>
                  </a:lnTo>
                  <a:lnTo>
                    <a:pt x="1946910" y="1709420"/>
                  </a:lnTo>
                  <a:lnTo>
                    <a:pt x="1899843" y="1713585"/>
                  </a:lnTo>
                  <a:lnTo>
                    <a:pt x="1855660" y="1725587"/>
                  </a:lnTo>
                  <a:lnTo>
                    <a:pt x="1815058" y="1744700"/>
                  </a:lnTo>
                  <a:lnTo>
                    <a:pt x="1778749" y="1770214"/>
                  </a:lnTo>
                  <a:lnTo>
                    <a:pt x="1747456" y="1801406"/>
                  </a:lnTo>
                  <a:lnTo>
                    <a:pt x="1721878" y="1837550"/>
                  </a:lnTo>
                  <a:lnTo>
                    <a:pt x="1702727" y="1877936"/>
                  </a:lnTo>
                  <a:lnTo>
                    <a:pt x="1690712" y="1921827"/>
                  </a:lnTo>
                  <a:lnTo>
                    <a:pt x="1686560" y="1968500"/>
                  </a:lnTo>
                  <a:lnTo>
                    <a:pt x="1690712" y="2015236"/>
                  </a:lnTo>
                  <a:lnTo>
                    <a:pt x="1702727" y="2059241"/>
                  </a:lnTo>
                  <a:lnTo>
                    <a:pt x="1721878" y="2099792"/>
                  </a:lnTo>
                  <a:lnTo>
                    <a:pt x="1747456" y="2136127"/>
                  </a:lnTo>
                  <a:lnTo>
                    <a:pt x="1778749" y="2167534"/>
                  </a:lnTo>
                  <a:lnTo>
                    <a:pt x="1815058" y="2193252"/>
                  </a:lnTo>
                  <a:lnTo>
                    <a:pt x="1855660" y="2212530"/>
                  </a:lnTo>
                  <a:lnTo>
                    <a:pt x="1899843" y="2224646"/>
                  </a:lnTo>
                  <a:lnTo>
                    <a:pt x="1946910" y="2228850"/>
                  </a:lnTo>
                  <a:lnTo>
                    <a:pt x="1993633" y="2224646"/>
                  </a:lnTo>
                  <a:lnTo>
                    <a:pt x="2037638" y="2212530"/>
                  </a:lnTo>
                  <a:lnTo>
                    <a:pt x="2078189" y="2193252"/>
                  </a:lnTo>
                  <a:lnTo>
                    <a:pt x="2114524" y="2167534"/>
                  </a:lnTo>
                  <a:lnTo>
                    <a:pt x="2145931" y="2136127"/>
                  </a:lnTo>
                  <a:lnTo>
                    <a:pt x="2171649" y="2099792"/>
                  </a:lnTo>
                  <a:lnTo>
                    <a:pt x="2190927" y="2059241"/>
                  </a:lnTo>
                  <a:lnTo>
                    <a:pt x="2203043" y="2015236"/>
                  </a:lnTo>
                  <a:lnTo>
                    <a:pt x="2207260" y="1968500"/>
                  </a:lnTo>
                  <a:close/>
                </a:path>
                <a:path w="3114040" h="2613660">
                  <a:moveTo>
                    <a:pt x="2498090" y="488950"/>
                  </a:moveTo>
                  <a:lnTo>
                    <a:pt x="2493924" y="442226"/>
                  </a:lnTo>
                  <a:lnTo>
                    <a:pt x="2481910" y="398221"/>
                  </a:lnTo>
                  <a:lnTo>
                    <a:pt x="2462758" y="357670"/>
                  </a:lnTo>
                  <a:lnTo>
                    <a:pt x="2437180" y="321335"/>
                  </a:lnTo>
                  <a:lnTo>
                    <a:pt x="2405888" y="289928"/>
                  </a:lnTo>
                  <a:lnTo>
                    <a:pt x="2369578" y="264210"/>
                  </a:lnTo>
                  <a:lnTo>
                    <a:pt x="2328976" y="244932"/>
                  </a:lnTo>
                  <a:lnTo>
                    <a:pt x="2284793" y="232816"/>
                  </a:lnTo>
                  <a:lnTo>
                    <a:pt x="2237740" y="228600"/>
                  </a:lnTo>
                  <a:lnTo>
                    <a:pt x="2191004" y="232816"/>
                  </a:lnTo>
                  <a:lnTo>
                    <a:pt x="2146998" y="244932"/>
                  </a:lnTo>
                  <a:lnTo>
                    <a:pt x="2106447" y="264210"/>
                  </a:lnTo>
                  <a:lnTo>
                    <a:pt x="2070112" y="289928"/>
                  </a:lnTo>
                  <a:lnTo>
                    <a:pt x="2038705" y="321335"/>
                  </a:lnTo>
                  <a:lnTo>
                    <a:pt x="2012988" y="357670"/>
                  </a:lnTo>
                  <a:lnTo>
                    <a:pt x="1993709" y="398221"/>
                  </a:lnTo>
                  <a:lnTo>
                    <a:pt x="1981593" y="442226"/>
                  </a:lnTo>
                  <a:lnTo>
                    <a:pt x="1977390" y="488950"/>
                  </a:lnTo>
                  <a:lnTo>
                    <a:pt x="1981593" y="535686"/>
                  </a:lnTo>
                  <a:lnTo>
                    <a:pt x="1993709" y="579691"/>
                  </a:lnTo>
                  <a:lnTo>
                    <a:pt x="2012988" y="620242"/>
                  </a:lnTo>
                  <a:lnTo>
                    <a:pt x="2038705" y="656577"/>
                  </a:lnTo>
                  <a:lnTo>
                    <a:pt x="2070112" y="687984"/>
                  </a:lnTo>
                  <a:lnTo>
                    <a:pt x="2106447" y="713701"/>
                  </a:lnTo>
                  <a:lnTo>
                    <a:pt x="2146998" y="732980"/>
                  </a:lnTo>
                  <a:lnTo>
                    <a:pt x="2191004" y="745096"/>
                  </a:lnTo>
                  <a:lnTo>
                    <a:pt x="2237740" y="749300"/>
                  </a:lnTo>
                  <a:lnTo>
                    <a:pt x="2284793" y="745096"/>
                  </a:lnTo>
                  <a:lnTo>
                    <a:pt x="2328976" y="732980"/>
                  </a:lnTo>
                  <a:lnTo>
                    <a:pt x="2369578" y="713701"/>
                  </a:lnTo>
                  <a:lnTo>
                    <a:pt x="2405888" y="687984"/>
                  </a:lnTo>
                  <a:lnTo>
                    <a:pt x="2437180" y="656577"/>
                  </a:lnTo>
                  <a:lnTo>
                    <a:pt x="2462758" y="620242"/>
                  </a:lnTo>
                  <a:lnTo>
                    <a:pt x="2481910" y="579691"/>
                  </a:lnTo>
                  <a:lnTo>
                    <a:pt x="2493924" y="535686"/>
                  </a:lnTo>
                  <a:lnTo>
                    <a:pt x="2498090" y="488950"/>
                  </a:lnTo>
                  <a:close/>
                </a:path>
                <a:path w="3114040" h="2613660">
                  <a:moveTo>
                    <a:pt x="3114040" y="292100"/>
                  </a:moveTo>
                  <a:lnTo>
                    <a:pt x="3110204" y="244729"/>
                  </a:lnTo>
                  <a:lnTo>
                    <a:pt x="3099143" y="199796"/>
                  </a:lnTo>
                  <a:lnTo>
                    <a:pt x="3081426" y="157886"/>
                  </a:lnTo>
                  <a:lnTo>
                    <a:pt x="3057664" y="119608"/>
                  </a:lnTo>
                  <a:lnTo>
                    <a:pt x="3028467" y="85572"/>
                  </a:lnTo>
                  <a:lnTo>
                    <a:pt x="2994431" y="56375"/>
                  </a:lnTo>
                  <a:lnTo>
                    <a:pt x="2956153" y="32613"/>
                  </a:lnTo>
                  <a:lnTo>
                    <a:pt x="2914243" y="14897"/>
                  </a:lnTo>
                  <a:lnTo>
                    <a:pt x="2869311" y="3835"/>
                  </a:lnTo>
                  <a:lnTo>
                    <a:pt x="2821940" y="0"/>
                  </a:lnTo>
                  <a:lnTo>
                    <a:pt x="2774556" y="3835"/>
                  </a:lnTo>
                  <a:lnTo>
                    <a:pt x="2729623" y="14897"/>
                  </a:lnTo>
                  <a:lnTo>
                    <a:pt x="2687713" y="32613"/>
                  </a:lnTo>
                  <a:lnTo>
                    <a:pt x="2649436" y="56375"/>
                  </a:lnTo>
                  <a:lnTo>
                    <a:pt x="2615400" y="85572"/>
                  </a:lnTo>
                  <a:lnTo>
                    <a:pt x="2586202" y="119608"/>
                  </a:lnTo>
                  <a:lnTo>
                    <a:pt x="2562441" y="157886"/>
                  </a:lnTo>
                  <a:lnTo>
                    <a:pt x="2544724" y="199796"/>
                  </a:lnTo>
                  <a:lnTo>
                    <a:pt x="2533662" y="244729"/>
                  </a:lnTo>
                  <a:lnTo>
                    <a:pt x="2529840" y="292100"/>
                  </a:lnTo>
                  <a:lnTo>
                    <a:pt x="2533662" y="339483"/>
                  </a:lnTo>
                  <a:lnTo>
                    <a:pt x="2544724" y="384416"/>
                  </a:lnTo>
                  <a:lnTo>
                    <a:pt x="2562441" y="426326"/>
                  </a:lnTo>
                  <a:lnTo>
                    <a:pt x="2586202" y="464604"/>
                  </a:lnTo>
                  <a:lnTo>
                    <a:pt x="2615400" y="498640"/>
                  </a:lnTo>
                  <a:lnTo>
                    <a:pt x="2649436" y="527837"/>
                  </a:lnTo>
                  <a:lnTo>
                    <a:pt x="2687713" y="551599"/>
                  </a:lnTo>
                  <a:lnTo>
                    <a:pt x="2729623" y="569315"/>
                  </a:lnTo>
                  <a:lnTo>
                    <a:pt x="2774556" y="580377"/>
                  </a:lnTo>
                  <a:lnTo>
                    <a:pt x="2821940" y="584200"/>
                  </a:lnTo>
                  <a:lnTo>
                    <a:pt x="2869311" y="580377"/>
                  </a:lnTo>
                  <a:lnTo>
                    <a:pt x="2914243" y="569315"/>
                  </a:lnTo>
                  <a:lnTo>
                    <a:pt x="2956153" y="551599"/>
                  </a:lnTo>
                  <a:lnTo>
                    <a:pt x="2994431" y="527837"/>
                  </a:lnTo>
                  <a:lnTo>
                    <a:pt x="3028467" y="498640"/>
                  </a:lnTo>
                  <a:lnTo>
                    <a:pt x="3057664" y="464604"/>
                  </a:lnTo>
                  <a:lnTo>
                    <a:pt x="3081426" y="426326"/>
                  </a:lnTo>
                  <a:lnTo>
                    <a:pt x="3099143" y="384416"/>
                  </a:lnTo>
                  <a:lnTo>
                    <a:pt x="3110204" y="339483"/>
                  </a:lnTo>
                  <a:lnTo>
                    <a:pt x="3114040" y="292100"/>
                  </a:lnTo>
                  <a:close/>
                </a:path>
              </a:pathLst>
            </a:custGeom>
            <a:solidFill>
              <a:srgbClr val="6AADDD"/>
            </a:solidFill>
          </p:spPr>
          <p:txBody>
            <a:bodyPr wrap="square" lIns="0" tIns="0" rIns="0" bIns="0" rtlCol="0"/>
            <a:lstStyle/>
            <a:p>
              <a:endParaRPr sz="2176"/>
            </a:p>
          </p:txBody>
        </p:sp>
        <p:sp>
          <p:nvSpPr>
            <p:cNvPr id="60" name="object 60"/>
            <p:cNvSpPr/>
            <p:nvPr/>
          </p:nvSpPr>
          <p:spPr>
            <a:xfrm>
              <a:off x="1221740" y="1428750"/>
              <a:ext cx="711200" cy="709930"/>
            </a:xfrm>
            <a:custGeom>
              <a:avLst/>
              <a:gdLst/>
              <a:ahLst/>
              <a:cxnLst/>
              <a:rect l="l" t="t" r="r" b="b"/>
              <a:pathLst>
                <a:path w="711200" h="709930">
                  <a:moveTo>
                    <a:pt x="355600" y="0"/>
                  </a:moveTo>
                  <a:lnTo>
                    <a:pt x="307251" y="3236"/>
                  </a:lnTo>
                  <a:lnTo>
                    <a:pt x="260908" y="12664"/>
                  </a:lnTo>
                  <a:lnTo>
                    <a:pt x="216991" y="27860"/>
                  </a:lnTo>
                  <a:lnTo>
                    <a:pt x="175918" y="48401"/>
                  </a:lnTo>
                  <a:lnTo>
                    <a:pt x="138108" y="73862"/>
                  </a:lnTo>
                  <a:lnTo>
                    <a:pt x="103981" y="103822"/>
                  </a:lnTo>
                  <a:lnTo>
                    <a:pt x="73954" y="137856"/>
                  </a:lnTo>
                  <a:lnTo>
                    <a:pt x="48448" y="175542"/>
                  </a:lnTo>
                  <a:lnTo>
                    <a:pt x="27880" y="216455"/>
                  </a:lnTo>
                  <a:lnTo>
                    <a:pt x="12670" y="260173"/>
                  </a:lnTo>
                  <a:lnTo>
                    <a:pt x="3237" y="306272"/>
                  </a:lnTo>
                  <a:lnTo>
                    <a:pt x="0" y="354329"/>
                  </a:lnTo>
                  <a:lnTo>
                    <a:pt x="3237" y="402678"/>
                  </a:lnTo>
                  <a:lnTo>
                    <a:pt x="12670" y="449021"/>
                  </a:lnTo>
                  <a:lnTo>
                    <a:pt x="27880" y="492938"/>
                  </a:lnTo>
                  <a:lnTo>
                    <a:pt x="48448" y="534011"/>
                  </a:lnTo>
                  <a:lnTo>
                    <a:pt x="73954" y="571821"/>
                  </a:lnTo>
                  <a:lnTo>
                    <a:pt x="103981" y="605948"/>
                  </a:lnTo>
                  <a:lnTo>
                    <a:pt x="138108" y="635975"/>
                  </a:lnTo>
                  <a:lnTo>
                    <a:pt x="175918" y="661481"/>
                  </a:lnTo>
                  <a:lnTo>
                    <a:pt x="216991" y="682049"/>
                  </a:lnTo>
                  <a:lnTo>
                    <a:pt x="260908" y="697259"/>
                  </a:lnTo>
                  <a:lnTo>
                    <a:pt x="307251" y="706692"/>
                  </a:lnTo>
                  <a:lnTo>
                    <a:pt x="355600" y="709929"/>
                  </a:lnTo>
                  <a:lnTo>
                    <a:pt x="403682" y="706692"/>
                  </a:lnTo>
                  <a:lnTo>
                    <a:pt x="449850" y="697259"/>
                  </a:lnTo>
                  <a:lnTo>
                    <a:pt x="493672" y="682049"/>
                  </a:lnTo>
                  <a:lnTo>
                    <a:pt x="534717" y="661481"/>
                  </a:lnTo>
                  <a:lnTo>
                    <a:pt x="572550" y="635975"/>
                  </a:lnTo>
                  <a:lnTo>
                    <a:pt x="606742" y="605948"/>
                  </a:lnTo>
                  <a:lnTo>
                    <a:pt x="636859" y="571821"/>
                  </a:lnTo>
                  <a:lnTo>
                    <a:pt x="662469" y="534011"/>
                  </a:lnTo>
                  <a:lnTo>
                    <a:pt x="683140" y="492938"/>
                  </a:lnTo>
                  <a:lnTo>
                    <a:pt x="698441" y="449021"/>
                  </a:lnTo>
                  <a:lnTo>
                    <a:pt x="707938" y="402678"/>
                  </a:lnTo>
                  <a:lnTo>
                    <a:pt x="711199" y="354329"/>
                  </a:lnTo>
                  <a:lnTo>
                    <a:pt x="707938" y="306272"/>
                  </a:lnTo>
                  <a:lnTo>
                    <a:pt x="698441" y="260173"/>
                  </a:lnTo>
                  <a:lnTo>
                    <a:pt x="683140" y="216455"/>
                  </a:lnTo>
                  <a:lnTo>
                    <a:pt x="662469" y="175542"/>
                  </a:lnTo>
                  <a:lnTo>
                    <a:pt x="636859" y="137856"/>
                  </a:lnTo>
                  <a:lnTo>
                    <a:pt x="606742" y="103822"/>
                  </a:lnTo>
                  <a:lnTo>
                    <a:pt x="572550" y="73862"/>
                  </a:lnTo>
                  <a:lnTo>
                    <a:pt x="534717" y="48401"/>
                  </a:lnTo>
                  <a:lnTo>
                    <a:pt x="493672" y="27860"/>
                  </a:lnTo>
                  <a:lnTo>
                    <a:pt x="449850" y="12664"/>
                  </a:lnTo>
                  <a:lnTo>
                    <a:pt x="403682" y="3236"/>
                  </a:lnTo>
                  <a:lnTo>
                    <a:pt x="355600" y="0"/>
                  </a:lnTo>
                  <a:close/>
                </a:path>
              </a:pathLst>
            </a:custGeom>
            <a:solidFill>
              <a:srgbClr val="0E395B"/>
            </a:solidFill>
          </p:spPr>
          <p:txBody>
            <a:bodyPr wrap="square" lIns="0" tIns="0" rIns="0" bIns="0" rtlCol="0"/>
            <a:lstStyle/>
            <a:p>
              <a:endParaRPr sz="2176"/>
            </a:p>
          </p:txBody>
        </p:sp>
        <p:sp>
          <p:nvSpPr>
            <p:cNvPr id="61" name="object 61"/>
            <p:cNvSpPr/>
            <p:nvPr/>
          </p:nvSpPr>
          <p:spPr>
            <a:xfrm>
              <a:off x="1532890" y="1557019"/>
              <a:ext cx="2933700" cy="2236470"/>
            </a:xfrm>
            <a:custGeom>
              <a:avLst/>
              <a:gdLst/>
              <a:ahLst/>
              <a:cxnLst/>
              <a:rect l="l" t="t" r="r" b="b"/>
              <a:pathLst>
                <a:path w="2933700" h="2236470">
                  <a:moveTo>
                    <a:pt x="24130" y="196850"/>
                  </a:moveTo>
                  <a:lnTo>
                    <a:pt x="17780" y="196850"/>
                  </a:lnTo>
                  <a:lnTo>
                    <a:pt x="0" y="210820"/>
                  </a:lnTo>
                  <a:lnTo>
                    <a:pt x="3810" y="214630"/>
                  </a:lnTo>
                  <a:lnTo>
                    <a:pt x="10160" y="210820"/>
                  </a:lnTo>
                  <a:lnTo>
                    <a:pt x="13970" y="207010"/>
                  </a:lnTo>
                  <a:lnTo>
                    <a:pt x="15240" y="207010"/>
                  </a:lnTo>
                  <a:lnTo>
                    <a:pt x="15240" y="205740"/>
                  </a:lnTo>
                  <a:lnTo>
                    <a:pt x="16510" y="205740"/>
                  </a:lnTo>
                  <a:lnTo>
                    <a:pt x="16510" y="262890"/>
                  </a:lnTo>
                  <a:lnTo>
                    <a:pt x="24130" y="262890"/>
                  </a:lnTo>
                  <a:lnTo>
                    <a:pt x="24130" y="204470"/>
                  </a:lnTo>
                  <a:lnTo>
                    <a:pt x="24130" y="196850"/>
                  </a:lnTo>
                  <a:close/>
                </a:path>
                <a:path w="2933700" h="2236470">
                  <a:moveTo>
                    <a:pt x="92710" y="229870"/>
                  </a:moveTo>
                  <a:lnTo>
                    <a:pt x="85090" y="200240"/>
                  </a:lnTo>
                  <a:lnTo>
                    <a:pt x="85090" y="219710"/>
                  </a:lnTo>
                  <a:lnTo>
                    <a:pt x="85090" y="238760"/>
                  </a:lnTo>
                  <a:lnTo>
                    <a:pt x="83820" y="246380"/>
                  </a:lnTo>
                  <a:lnTo>
                    <a:pt x="82524" y="250240"/>
                  </a:lnTo>
                  <a:lnTo>
                    <a:pt x="80010" y="255270"/>
                  </a:lnTo>
                  <a:lnTo>
                    <a:pt x="76200" y="256540"/>
                  </a:lnTo>
                  <a:lnTo>
                    <a:pt x="66040" y="256540"/>
                  </a:lnTo>
                  <a:lnTo>
                    <a:pt x="62230" y="255270"/>
                  </a:lnTo>
                  <a:lnTo>
                    <a:pt x="59690" y="250190"/>
                  </a:lnTo>
                  <a:lnTo>
                    <a:pt x="58420" y="246380"/>
                  </a:lnTo>
                  <a:lnTo>
                    <a:pt x="57150" y="238760"/>
                  </a:lnTo>
                  <a:lnTo>
                    <a:pt x="57150" y="219710"/>
                  </a:lnTo>
                  <a:lnTo>
                    <a:pt x="58420" y="213360"/>
                  </a:lnTo>
                  <a:lnTo>
                    <a:pt x="59702" y="208267"/>
                  </a:lnTo>
                  <a:lnTo>
                    <a:pt x="62230" y="204470"/>
                  </a:lnTo>
                  <a:lnTo>
                    <a:pt x="66040" y="201930"/>
                  </a:lnTo>
                  <a:lnTo>
                    <a:pt x="76200" y="201930"/>
                  </a:lnTo>
                  <a:lnTo>
                    <a:pt x="80010" y="204470"/>
                  </a:lnTo>
                  <a:lnTo>
                    <a:pt x="82550" y="208280"/>
                  </a:lnTo>
                  <a:lnTo>
                    <a:pt x="83820" y="213360"/>
                  </a:lnTo>
                  <a:lnTo>
                    <a:pt x="85090" y="219710"/>
                  </a:lnTo>
                  <a:lnTo>
                    <a:pt x="85090" y="200240"/>
                  </a:lnTo>
                  <a:lnTo>
                    <a:pt x="83820" y="198120"/>
                  </a:lnTo>
                  <a:lnTo>
                    <a:pt x="78740" y="195580"/>
                  </a:lnTo>
                  <a:lnTo>
                    <a:pt x="63500" y="195580"/>
                  </a:lnTo>
                  <a:lnTo>
                    <a:pt x="49530" y="229870"/>
                  </a:lnTo>
                  <a:lnTo>
                    <a:pt x="49784" y="237769"/>
                  </a:lnTo>
                  <a:lnTo>
                    <a:pt x="63500" y="262890"/>
                  </a:lnTo>
                  <a:lnTo>
                    <a:pt x="78740" y="262890"/>
                  </a:lnTo>
                  <a:lnTo>
                    <a:pt x="83820" y="260350"/>
                  </a:lnTo>
                  <a:lnTo>
                    <a:pt x="86664" y="256540"/>
                  </a:lnTo>
                  <a:lnTo>
                    <a:pt x="87630" y="255270"/>
                  </a:lnTo>
                  <a:lnTo>
                    <a:pt x="90030" y="250190"/>
                  </a:lnTo>
                  <a:lnTo>
                    <a:pt x="91592" y="244475"/>
                  </a:lnTo>
                  <a:lnTo>
                    <a:pt x="92443" y="237769"/>
                  </a:lnTo>
                  <a:lnTo>
                    <a:pt x="92710" y="229870"/>
                  </a:lnTo>
                  <a:close/>
                </a:path>
                <a:path w="2933700" h="2236470">
                  <a:moveTo>
                    <a:pt x="308610" y="1714500"/>
                  </a:moveTo>
                  <a:lnTo>
                    <a:pt x="306070" y="1710690"/>
                  </a:lnTo>
                  <a:lnTo>
                    <a:pt x="298450" y="1703070"/>
                  </a:lnTo>
                  <a:lnTo>
                    <a:pt x="292100" y="1701800"/>
                  </a:lnTo>
                  <a:lnTo>
                    <a:pt x="278130" y="1701800"/>
                  </a:lnTo>
                  <a:lnTo>
                    <a:pt x="275590" y="1703070"/>
                  </a:lnTo>
                  <a:lnTo>
                    <a:pt x="276860" y="1682750"/>
                  </a:lnTo>
                  <a:lnTo>
                    <a:pt x="303530" y="1682750"/>
                  </a:lnTo>
                  <a:lnTo>
                    <a:pt x="303530" y="1676400"/>
                  </a:lnTo>
                  <a:lnTo>
                    <a:pt x="270510" y="1676400"/>
                  </a:lnTo>
                  <a:lnTo>
                    <a:pt x="267970" y="1706880"/>
                  </a:lnTo>
                  <a:lnTo>
                    <a:pt x="271780" y="1709420"/>
                  </a:lnTo>
                  <a:lnTo>
                    <a:pt x="276860" y="1708150"/>
                  </a:lnTo>
                  <a:lnTo>
                    <a:pt x="294640" y="1708150"/>
                  </a:lnTo>
                  <a:lnTo>
                    <a:pt x="299720" y="1713230"/>
                  </a:lnTo>
                  <a:lnTo>
                    <a:pt x="299720" y="1727200"/>
                  </a:lnTo>
                  <a:lnTo>
                    <a:pt x="298450" y="1731010"/>
                  </a:lnTo>
                  <a:lnTo>
                    <a:pt x="295910" y="1732280"/>
                  </a:lnTo>
                  <a:lnTo>
                    <a:pt x="293370" y="1734820"/>
                  </a:lnTo>
                  <a:lnTo>
                    <a:pt x="289560" y="1736090"/>
                  </a:lnTo>
                  <a:lnTo>
                    <a:pt x="274320" y="1736090"/>
                  </a:lnTo>
                  <a:lnTo>
                    <a:pt x="270510" y="1734820"/>
                  </a:lnTo>
                  <a:lnTo>
                    <a:pt x="267970" y="1733550"/>
                  </a:lnTo>
                  <a:lnTo>
                    <a:pt x="266700" y="1732280"/>
                  </a:lnTo>
                  <a:lnTo>
                    <a:pt x="266700" y="1739900"/>
                  </a:lnTo>
                  <a:lnTo>
                    <a:pt x="270510" y="1742440"/>
                  </a:lnTo>
                  <a:lnTo>
                    <a:pt x="275590" y="1743710"/>
                  </a:lnTo>
                  <a:lnTo>
                    <a:pt x="290830" y="1743710"/>
                  </a:lnTo>
                  <a:lnTo>
                    <a:pt x="297180" y="1741170"/>
                  </a:lnTo>
                  <a:lnTo>
                    <a:pt x="300990" y="1737360"/>
                  </a:lnTo>
                  <a:lnTo>
                    <a:pt x="306070" y="1733550"/>
                  </a:lnTo>
                  <a:lnTo>
                    <a:pt x="308610" y="1728470"/>
                  </a:lnTo>
                  <a:lnTo>
                    <a:pt x="308610" y="1714500"/>
                  </a:lnTo>
                  <a:close/>
                </a:path>
                <a:path w="2933700" h="2236470">
                  <a:moveTo>
                    <a:pt x="795020" y="1438910"/>
                  </a:moveTo>
                  <a:lnTo>
                    <a:pt x="760730" y="1438910"/>
                  </a:lnTo>
                  <a:lnTo>
                    <a:pt x="786130" y="1413510"/>
                  </a:lnTo>
                  <a:lnTo>
                    <a:pt x="787400" y="1409700"/>
                  </a:lnTo>
                  <a:lnTo>
                    <a:pt x="789940" y="1404620"/>
                  </a:lnTo>
                  <a:lnTo>
                    <a:pt x="791210" y="1400810"/>
                  </a:lnTo>
                  <a:lnTo>
                    <a:pt x="791210" y="1391920"/>
                  </a:lnTo>
                  <a:lnTo>
                    <a:pt x="789940" y="1386840"/>
                  </a:lnTo>
                  <a:lnTo>
                    <a:pt x="788022" y="1385570"/>
                  </a:lnTo>
                  <a:lnTo>
                    <a:pt x="786130" y="1384300"/>
                  </a:lnTo>
                  <a:lnTo>
                    <a:pt x="783590" y="1380490"/>
                  </a:lnTo>
                  <a:lnTo>
                    <a:pt x="778510" y="1379220"/>
                  </a:lnTo>
                  <a:lnTo>
                    <a:pt x="764540" y="1379220"/>
                  </a:lnTo>
                  <a:lnTo>
                    <a:pt x="758190" y="1381760"/>
                  </a:lnTo>
                  <a:lnTo>
                    <a:pt x="751840" y="1386840"/>
                  </a:lnTo>
                  <a:lnTo>
                    <a:pt x="755650" y="1391920"/>
                  </a:lnTo>
                  <a:lnTo>
                    <a:pt x="759460" y="1389380"/>
                  </a:lnTo>
                  <a:lnTo>
                    <a:pt x="764540" y="1386840"/>
                  </a:lnTo>
                  <a:lnTo>
                    <a:pt x="765810" y="1385570"/>
                  </a:lnTo>
                  <a:lnTo>
                    <a:pt x="775970" y="1385570"/>
                  </a:lnTo>
                  <a:lnTo>
                    <a:pt x="781050" y="1388110"/>
                  </a:lnTo>
                  <a:lnTo>
                    <a:pt x="783590" y="1390650"/>
                  </a:lnTo>
                  <a:lnTo>
                    <a:pt x="783590" y="1402080"/>
                  </a:lnTo>
                  <a:lnTo>
                    <a:pt x="782320" y="1403350"/>
                  </a:lnTo>
                  <a:lnTo>
                    <a:pt x="782320" y="1405890"/>
                  </a:lnTo>
                  <a:lnTo>
                    <a:pt x="781050" y="1408430"/>
                  </a:lnTo>
                  <a:lnTo>
                    <a:pt x="778510" y="1410970"/>
                  </a:lnTo>
                  <a:lnTo>
                    <a:pt x="777240" y="1413510"/>
                  </a:lnTo>
                  <a:lnTo>
                    <a:pt x="750570" y="1440180"/>
                  </a:lnTo>
                  <a:lnTo>
                    <a:pt x="750570" y="1446530"/>
                  </a:lnTo>
                  <a:lnTo>
                    <a:pt x="795020" y="1446530"/>
                  </a:lnTo>
                  <a:lnTo>
                    <a:pt x="795020" y="1438910"/>
                  </a:lnTo>
                  <a:close/>
                </a:path>
                <a:path w="2933700" h="2236470">
                  <a:moveTo>
                    <a:pt x="989330" y="2214880"/>
                  </a:moveTo>
                  <a:lnTo>
                    <a:pt x="988060" y="2211070"/>
                  </a:lnTo>
                  <a:lnTo>
                    <a:pt x="982980" y="2205990"/>
                  </a:lnTo>
                  <a:lnTo>
                    <a:pt x="981710" y="2205151"/>
                  </a:lnTo>
                  <a:lnTo>
                    <a:pt x="981710" y="2214880"/>
                  </a:lnTo>
                  <a:lnTo>
                    <a:pt x="981710" y="2222500"/>
                  </a:lnTo>
                  <a:lnTo>
                    <a:pt x="980440" y="2225040"/>
                  </a:lnTo>
                  <a:lnTo>
                    <a:pt x="977900" y="2226310"/>
                  </a:lnTo>
                  <a:lnTo>
                    <a:pt x="975360" y="2228850"/>
                  </a:lnTo>
                  <a:lnTo>
                    <a:pt x="971550" y="2230120"/>
                  </a:lnTo>
                  <a:lnTo>
                    <a:pt x="962660" y="2230120"/>
                  </a:lnTo>
                  <a:lnTo>
                    <a:pt x="958850" y="2228850"/>
                  </a:lnTo>
                  <a:lnTo>
                    <a:pt x="956310" y="2227580"/>
                  </a:lnTo>
                  <a:lnTo>
                    <a:pt x="953770" y="2225040"/>
                  </a:lnTo>
                  <a:lnTo>
                    <a:pt x="952500" y="2222500"/>
                  </a:lnTo>
                  <a:lnTo>
                    <a:pt x="952500" y="2214880"/>
                  </a:lnTo>
                  <a:lnTo>
                    <a:pt x="953770" y="2212340"/>
                  </a:lnTo>
                  <a:lnTo>
                    <a:pt x="956310" y="2209800"/>
                  </a:lnTo>
                  <a:lnTo>
                    <a:pt x="957580" y="2207260"/>
                  </a:lnTo>
                  <a:lnTo>
                    <a:pt x="961390" y="2205990"/>
                  </a:lnTo>
                  <a:lnTo>
                    <a:pt x="966470" y="2203450"/>
                  </a:lnTo>
                  <a:lnTo>
                    <a:pt x="971550" y="2205990"/>
                  </a:lnTo>
                  <a:lnTo>
                    <a:pt x="975360" y="2208530"/>
                  </a:lnTo>
                  <a:lnTo>
                    <a:pt x="977900" y="2211070"/>
                  </a:lnTo>
                  <a:lnTo>
                    <a:pt x="980440" y="2212340"/>
                  </a:lnTo>
                  <a:lnTo>
                    <a:pt x="981710" y="2214880"/>
                  </a:lnTo>
                  <a:lnTo>
                    <a:pt x="981710" y="2205151"/>
                  </a:lnTo>
                  <a:lnTo>
                    <a:pt x="979170" y="2203450"/>
                  </a:lnTo>
                  <a:lnTo>
                    <a:pt x="974090" y="2200910"/>
                  </a:lnTo>
                  <a:lnTo>
                    <a:pt x="979170" y="2198370"/>
                  </a:lnTo>
                  <a:lnTo>
                    <a:pt x="980440" y="2197100"/>
                  </a:lnTo>
                  <a:lnTo>
                    <a:pt x="984250" y="2193290"/>
                  </a:lnTo>
                  <a:lnTo>
                    <a:pt x="985520" y="2190750"/>
                  </a:lnTo>
                  <a:lnTo>
                    <a:pt x="986790" y="2186940"/>
                  </a:lnTo>
                  <a:lnTo>
                    <a:pt x="986790" y="2179320"/>
                  </a:lnTo>
                  <a:lnTo>
                    <a:pt x="985520" y="2175510"/>
                  </a:lnTo>
                  <a:lnTo>
                    <a:pt x="983615" y="2174240"/>
                  </a:lnTo>
                  <a:lnTo>
                    <a:pt x="981710" y="2172970"/>
                  </a:lnTo>
                  <a:lnTo>
                    <a:pt x="979170" y="2170430"/>
                  </a:lnTo>
                  <a:lnTo>
                    <a:pt x="979170" y="2181860"/>
                  </a:lnTo>
                  <a:lnTo>
                    <a:pt x="979170" y="2186940"/>
                  </a:lnTo>
                  <a:lnTo>
                    <a:pt x="976630" y="2192020"/>
                  </a:lnTo>
                  <a:lnTo>
                    <a:pt x="975360" y="2193290"/>
                  </a:lnTo>
                  <a:lnTo>
                    <a:pt x="971550" y="2195830"/>
                  </a:lnTo>
                  <a:lnTo>
                    <a:pt x="967740" y="2197100"/>
                  </a:lnTo>
                  <a:lnTo>
                    <a:pt x="962660" y="2195830"/>
                  </a:lnTo>
                  <a:lnTo>
                    <a:pt x="960120" y="2193290"/>
                  </a:lnTo>
                  <a:lnTo>
                    <a:pt x="957580" y="2192020"/>
                  </a:lnTo>
                  <a:lnTo>
                    <a:pt x="955040" y="2186940"/>
                  </a:lnTo>
                  <a:lnTo>
                    <a:pt x="955040" y="2181860"/>
                  </a:lnTo>
                  <a:lnTo>
                    <a:pt x="956310" y="2179320"/>
                  </a:lnTo>
                  <a:lnTo>
                    <a:pt x="960120" y="2175510"/>
                  </a:lnTo>
                  <a:lnTo>
                    <a:pt x="963930" y="2174240"/>
                  </a:lnTo>
                  <a:lnTo>
                    <a:pt x="970280" y="2174240"/>
                  </a:lnTo>
                  <a:lnTo>
                    <a:pt x="974090" y="2175510"/>
                  </a:lnTo>
                  <a:lnTo>
                    <a:pt x="976630" y="2176780"/>
                  </a:lnTo>
                  <a:lnTo>
                    <a:pt x="979170" y="2181860"/>
                  </a:lnTo>
                  <a:lnTo>
                    <a:pt x="979170" y="2170430"/>
                  </a:lnTo>
                  <a:lnTo>
                    <a:pt x="977900" y="2169160"/>
                  </a:lnTo>
                  <a:lnTo>
                    <a:pt x="972820" y="2167890"/>
                  </a:lnTo>
                  <a:lnTo>
                    <a:pt x="961390" y="2167890"/>
                  </a:lnTo>
                  <a:lnTo>
                    <a:pt x="956310" y="2170430"/>
                  </a:lnTo>
                  <a:lnTo>
                    <a:pt x="953770" y="2172970"/>
                  </a:lnTo>
                  <a:lnTo>
                    <a:pt x="949960" y="2175510"/>
                  </a:lnTo>
                  <a:lnTo>
                    <a:pt x="947420" y="2179320"/>
                  </a:lnTo>
                  <a:lnTo>
                    <a:pt x="947420" y="2186940"/>
                  </a:lnTo>
                  <a:lnTo>
                    <a:pt x="948690" y="2190750"/>
                  </a:lnTo>
                  <a:lnTo>
                    <a:pt x="951230" y="2193290"/>
                  </a:lnTo>
                  <a:lnTo>
                    <a:pt x="952500" y="2195830"/>
                  </a:lnTo>
                  <a:lnTo>
                    <a:pt x="955040" y="2198370"/>
                  </a:lnTo>
                  <a:lnTo>
                    <a:pt x="958850" y="2200910"/>
                  </a:lnTo>
                  <a:lnTo>
                    <a:pt x="949960" y="2204720"/>
                  </a:lnTo>
                  <a:lnTo>
                    <a:pt x="946150" y="2211070"/>
                  </a:lnTo>
                  <a:lnTo>
                    <a:pt x="946150" y="2223770"/>
                  </a:lnTo>
                  <a:lnTo>
                    <a:pt x="947420" y="2228850"/>
                  </a:lnTo>
                  <a:lnTo>
                    <a:pt x="951230" y="2231390"/>
                  </a:lnTo>
                  <a:lnTo>
                    <a:pt x="955040" y="2235200"/>
                  </a:lnTo>
                  <a:lnTo>
                    <a:pt x="960120" y="2236470"/>
                  </a:lnTo>
                  <a:lnTo>
                    <a:pt x="974090" y="2236470"/>
                  </a:lnTo>
                  <a:lnTo>
                    <a:pt x="979170" y="2235200"/>
                  </a:lnTo>
                  <a:lnTo>
                    <a:pt x="982980" y="2231390"/>
                  </a:lnTo>
                  <a:lnTo>
                    <a:pt x="984885" y="2230120"/>
                  </a:lnTo>
                  <a:lnTo>
                    <a:pt x="986790" y="2228850"/>
                  </a:lnTo>
                  <a:lnTo>
                    <a:pt x="989330" y="2223770"/>
                  </a:lnTo>
                  <a:lnTo>
                    <a:pt x="989330" y="2214880"/>
                  </a:lnTo>
                  <a:close/>
                </a:path>
                <a:path w="2933700" h="2236470">
                  <a:moveTo>
                    <a:pt x="1474470" y="238760"/>
                  </a:moveTo>
                  <a:lnTo>
                    <a:pt x="1473200" y="236220"/>
                  </a:lnTo>
                  <a:lnTo>
                    <a:pt x="1470660" y="233680"/>
                  </a:lnTo>
                  <a:lnTo>
                    <a:pt x="1468120" y="229870"/>
                  </a:lnTo>
                  <a:lnTo>
                    <a:pt x="1464310" y="228600"/>
                  </a:lnTo>
                  <a:lnTo>
                    <a:pt x="1459230" y="228600"/>
                  </a:lnTo>
                  <a:lnTo>
                    <a:pt x="1459230" y="227330"/>
                  </a:lnTo>
                  <a:lnTo>
                    <a:pt x="1463040" y="227330"/>
                  </a:lnTo>
                  <a:lnTo>
                    <a:pt x="1466850" y="224790"/>
                  </a:lnTo>
                  <a:lnTo>
                    <a:pt x="1471930" y="219710"/>
                  </a:lnTo>
                  <a:lnTo>
                    <a:pt x="1471930" y="207010"/>
                  </a:lnTo>
                  <a:lnTo>
                    <a:pt x="1470660" y="203200"/>
                  </a:lnTo>
                  <a:lnTo>
                    <a:pt x="1466850" y="200660"/>
                  </a:lnTo>
                  <a:lnTo>
                    <a:pt x="1464310" y="196850"/>
                  </a:lnTo>
                  <a:lnTo>
                    <a:pt x="1459230" y="195580"/>
                  </a:lnTo>
                  <a:lnTo>
                    <a:pt x="1445260" y="195580"/>
                  </a:lnTo>
                  <a:lnTo>
                    <a:pt x="1441450" y="198120"/>
                  </a:lnTo>
                  <a:lnTo>
                    <a:pt x="1437640" y="198120"/>
                  </a:lnTo>
                  <a:lnTo>
                    <a:pt x="1433830" y="200660"/>
                  </a:lnTo>
                  <a:lnTo>
                    <a:pt x="1431290" y="203200"/>
                  </a:lnTo>
                  <a:lnTo>
                    <a:pt x="1435100" y="207010"/>
                  </a:lnTo>
                  <a:lnTo>
                    <a:pt x="1438910" y="205740"/>
                  </a:lnTo>
                  <a:lnTo>
                    <a:pt x="1441450" y="203200"/>
                  </a:lnTo>
                  <a:lnTo>
                    <a:pt x="1443990" y="203200"/>
                  </a:lnTo>
                  <a:lnTo>
                    <a:pt x="1446530" y="201930"/>
                  </a:lnTo>
                  <a:lnTo>
                    <a:pt x="1456690" y="201930"/>
                  </a:lnTo>
                  <a:lnTo>
                    <a:pt x="1461770" y="204470"/>
                  </a:lnTo>
                  <a:lnTo>
                    <a:pt x="1464310" y="207010"/>
                  </a:lnTo>
                  <a:lnTo>
                    <a:pt x="1464310" y="215900"/>
                  </a:lnTo>
                  <a:lnTo>
                    <a:pt x="1463040" y="219710"/>
                  </a:lnTo>
                  <a:lnTo>
                    <a:pt x="1460500" y="222250"/>
                  </a:lnTo>
                  <a:lnTo>
                    <a:pt x="1452880" y="224790"/>
                  </a:lnTo>
                  <a:lnTo>
                    <a:pt x="1441450" y="224790"/>
                  </a:lnTo>
                  <a:lnTo>
                    <a:pt x="1441450" y="232410"/>
                  </a:lnTo>
                  <a:lnTo>
                    <a:pt x="1460500" y="232410"/>
                  </a:lnTo>
                  <a:lnTo>
                    <a:pt x="1466850" y="236220"/>
                  </a:lnTo>
                  <a:lnTo>
                    <a:pt x="1466850" y="252730"/>
                  </a:lnTo>
                  <a:lnTo>
                    <a:pt x="1460500" y="256540"/>
                  </a:lnTo>
                  <a:lnTo>
                    <a:pt x="1440180" y="256540"/>
                  </a:lnTo>
                  <a:lnTo>
                    <a:pt x="1437640" y="255270"/>
                  </a:lnTo>
                  <a:lnTo>
                    <a:pt x="1433830" y="254000"/>
                  </a:lnTo>
                  <a:lnTo>
                    <a:pt x="1431290" y="252730"/>
                  </a:lnTo>
                  <a:lnTo>
                    <a:pt x="1431290" y="260350"/>
                  </a:lnTo>
                  <a:lnTo>
                    <a:pt x="1433830" y="261620"/>
                  </a:lnTo>
                  <a:lnTo>
                    <a:pt x="1436370" y="261620"/>
                  </a:lnTo>
                  <a:lnTo>
                    <a:pt x="1440180" y="262890"/>
                  </a:lnTo>
                  <a:lnTo>
                    <a:pt x="1456690" y="262890"/>
                  </a:lnTo>
                  <a:lnTo>
                    <a:pt x="1464310" y="261620"/>
                  </a:lnTo>
                  <a:lnTo>
                    <a:pt x="1468120" y="259080"/>
                  </a:lnTo>
                  <a:lnTo>
                    <a:pt x="1471930" y="255270"/>
                  </a:lnTo>
                  <a:lnTo>
                    <a:pt x="1474470" y="250190"/>
                  </a:lnTo>
                  <a:lnTo>
                    <a:pt x="1474470" y="238760"/>
                  </a:lnTo>
                  <a:close/>
                </a:path>
                <a:path w="2933700" h="2236470">
                  <a:moveTo>
                    <a:pt x="1672590" y="734060"/>
                  </a:moveTo>
                  <a:lnTo>
                    <a:pt x="1662430" y="734060"/>
                  </a:lnTo>
                  <a:lnTo>
                    <a:pt x="1662430" y="697230"/>
                  </a:lnTo>
                  <a:lnTo>
                    <a:pt x="1662430" y="689610"/>
                  </a:lnTo>
                  <a:lnTo>
                    <a:pt x="1656080" y="689610"/>
                  </a:lnTo>
                  <a:lnTo>
                    <a:pt x="1656080" y="697230"/>
                  </a:lnTo>
                  <a:lnTo>
                    <a:pt x="1656080" y="734060"/>
                  </a:lnTo>
                  <a:lnTo>
                    <a:pt x="1630680" y="734060"/>
                  </a:lnTo>
                  <a:lnTo>
                    <a:pt x="1652270" y="704850"/>
                  </a:lnTo>
                  <a:lnTo>
                    <a:pt x="1656080" y="697230"/>
                  </a:lnTo>
                  <a:lnTo>
                    <a:pt x="1656080" y="689610"/>
                  </a:lnTo>
                  <a:lnTo>
                    <a:pt x="1654810" y="689610"/>
                  </a:lnTo>
                  <a:lnTo>
                    <a:pt x="1623060" y="734060"/>
                  </a:lnTo>
                  <a:lnTo>
                    <a:pt x="1623060" y="740410"/>
                  </a:lnTo>
                  <a:lnTo>
                    <a:pt x="1656080" y="740410"/>
                  </a:lnTo>
                  <a:lnTo>
                    <a:pt x="1656080" y="755650"/>
                  </a:lnTo>
                  <a:lnTo>
                    <a:pt x="1662430" y="755650"/>
                  </a:lnTo>
                  <a:lnTo>
                    <a:pt x="1662430" y="740410"/>
                  </a:lnTo>
                  <a:lnTo>
                    <a:pt x="1672590" y="740410"/>
                  </a:lnTo>
                  <a:lnTo>
                    <a:pt x="1672590" y="734060"/>
                  </a:lnTo>
                  <a:close/>
                </a:path>
                <a:path w="2933700" h="2236470">
                  <a:moveTo>
                    <a:pt x="2058670" y="1714500"/>
                  </a:moveTo>
                  <a:lnTo>
                    <a:pt x="2057400" y="1709420"/>
                  </a:lnTo>
                  <a:lnTo>
                    <a:pt x="2053590" y="1706880"/>
                  </a:lnTo>
                  <a:lnTo>
                    <a:pt x="2051050" y="1704340"/>
                  </a:lnTo>
                  <a:lnTo>
                    <a:pt x="2051050" y="1713230"/>
                  </a:lnTo>
                  <a:lnTo>
                    <a:pt x="2051050" y="1725930"/>
                  </a:lnTo>
                  <a:lnTo>
                    <a:pt x="2049780" y="1729740"/>
                  </a:lnTo>
                  <a:lnTo>
                    <a:pt x="2048510" y="1732280"/>
                  </a:lnTo>
                  <a:lnTo>
                    <a:pt x="2045970" y="1734820"/>
                  </a:lnTo>
                  <a:lnTo>
                    <a:pt x="2042160" y="1736090"/>
                  </a:lnTo>
                  <a:lnTo>
                    <a:pt x="2033270" y="1736090"/>
                  </a:lnTo>
                  <a:lnTo>
                    <a:pt x="2030730" y="1734820"/>
                  </a:lnTo>
                  <a:lnTo>
                    <a:pt x="2026920" y="1731010"/>
                  </a:lnTo>
                  <a:lnTo>
                    <a:pt x="2024380" y="1725930"/>
                  </a:lnTo>
                  <a:lnTo>
                    <a:pt x="2023110" y="1722120"/>
                  </a:lnTo>
                  <a:lnTo>
                    <a:pt x="2023110" y="1717040"/>
                  </a:lnTo>
                  <a:lnTo>
                    <a:pt x="2024380" y="1714500"/>
                  </a:lnTo>
                  <a:lnTo>
                    <a:pt x="2025650" y="1713230"/>
                  </a:lnTo>
                  <a:lnTo>
                    <a:pt x="2026920" y="1710690"/>
                  </a:lnTo>
                  <a:lnTo>
                    <a:pt x="2028190" y="1709420"/>
                  </a:lnTo>
                  <a:lnTo>
                    <a:pt x="2030730" y="1708150"/>
                  </a:lnTo>
                  <a:lnTo>
                    <a:pt x="2033270" y="1706880"/>
                  </a:lnTo>
                  <a:lnTo>
                    <a:pt x="2042160" y="1706880"/>
                  </a:lnTo>
                  <a:lnTo>
                    <a:pt x="2045970" y="1708150"/>
                  </a:lnTo>
                  <a:lnTo>
                    <a:pt x="2051050" y="1713230"/>
                  </a:lnTo>
                  <a:lnTo>
                    <a:pt x="2051050" y="1704340"/>
                  </a:lnTo>
                  <a:lnTo>
                    <a:pt x="2049780" y="1703070"/>
                  </a:lnTo>
                  <a:lnTo>
                    <a:pt x="2045970" y="1700530"/>
                  </a:lnTo>
                  <a:lnTo>
                    <a:pt x="2032000" y="1700530"/>
                  </a:lnTo>
                  <a:lnTo>
                    <a:pt x="2026920" y="1703070"/>
                  </a:lnTo>
                  <a:lnTo>
                    <a:pt x="2024380" y="1708150"/>
                  </a:lnTo>
                  <a:lnTo>
                    <a:pt x="2023110" y="1708150"/>
                  </a:lnTo>
                  <a:lnTo>
                    <a:pt x="2024380" y="1699260"/>
                  </a:lnTo>
                  <a:lnTo>
                    <a:pt x="2025650" y="1692910"/>
                  </a:lnTo>
                  <a:lnTo>
                    <a:pt x="2033270" y="1682750"/>
                  </a:lnTo>
                  <a:lnTo>
                    <a:pt x="2039620" y="1681480"/>
                  </a:lnTo>
                  <a:lnTo>
                    <a:pt x="2051050" y="1681480"/>
                  </a:lnTo>
                  <a:lnTo>
                    <a:pt x="2053590" y="1682750"/>
                  </a:lnTo>
                  <a:lnTo>
                    <a:pt x="2053590" y="1681480"/>
                  </a:lnTo>
                  <a:lnTo>
                    <a:pt x="2053590" y="1676400"/>
                  </a:lnTo>
                  <a:lnTo>
                    <a:pt x="2052320" y="1675130"/>
                  </a:lnTo>
                  <a:lnTo>
                    <a:pt x="2035810" y="1675130"/>
                  </a:lnTo>
                  <a:lnTo>
                    <a:pt x="2015540" y="1713230"/>
                  </a:lnTo>
                  <a:lnTo>
                    <a:pt x="2015490" y="1723390"/>
                  </a:lnTo>
                  <a:lnTo>
                    <a:pt x="2018030" y="1729740"/>
                  </a:lnTo>
                  <a:lnTo>
                    <a:pt x="2021840" y="1736090"/>
                  </a:lnTo>
                  <a:lnTo>
                    <a:pt x="2025650" y="1741170"/>
                  </a:lnTo>
                  <a:lnTo>
                    <a:pt x="2032000" y="1743710"/>
                  </a:lnTo>
                  <a:lnTo>
                    <a:pt x="2044700" y="1743710"/>
                  </a:lnTo>
                  <a:lnTo>
                    <a:pt x="2049780" y="1741170"/>
                  </a:lnTo>
                  <a:lnTo>
                    <a:pt x="2054860" y="1736090"/>
                  </a:lnTo>
                  <a:lnTo>
                    <a:pt x="2057400" y="1733550"/>
                  </a:lnTo>
                  <a:lnTo>
                    <a:pt x="2058670" y="1727200"/>
                  </a:lnTo>
                  <a:lnTo>
                    <a:pt x="2058670" y="1714500"/>
                  </a:lnTo>
                  <a:close/>
                </a:path>
                <a:path w="2933700" h="2236470">
                  <a:moveTo>
                    <a:pt x="2349500" y="213360"/>
                  </a:moveTo>
                  <a:lnTo>
                    <a:pt x="2346960" y="209550"/>
                  </a:lnTo>
                  <a:lnTo>
                    <a:pt x="2345690" y="204470"/>
                  </a:lnTo>
                  <a:lnTo>
                    <a:pt x="2343988" y="201930"/>
                  </a:lnTo>
                  <a:lnTo>
                    <a:pt x="2343150" y="200660"/>
                  </a:lnTo>
                  <a:lnTo>
                    <a:pt x="2341880" y="200240"/>
                  </a:lnTo>
                  <a:lnTo>
                    <a:pt x="2341880" y="213360"/>
                  </a:lnTo>
                  <a:lnTo>
                    <a:pt x="2341880" y="223520"/>
                  </a:lnTo>
                  <a:lnTo>
                    <a:pt x="2340610" y="224790"/>
                  </a:lnTo>
                  <a:lnTo>
                    <a:pt x="2339340" y="227330"/>
                  </a:lnTo>
                  <a:lnTo>
                    <a:pt x="2336800" y="228600"/>
                  </a:lnTo>
                  <a:lnTo>
                    <a:pt x="2335530" y="229870"/>
                  </a:lnTo>
                  <a:lnTo>
                    <a:pt x="2330450" y="232410"/>
                  </a:lnTo>
                  <a:lnTo>
                    <a:pt x="2322830" y="232410"/>
                  </a:lnTo>
                  <a:lnTo>
                    <a:pt x="2320290" y="229870"/>
                  </a:lnTo>
                  <a:lnTo>
                    <a:pt x="2317750" y="228600"/>
                  </a:lnTo>
                  <a:lnTo>
                    <a:pt x="2315210" y="224790"/>
                  </a:lnTo>
                  <a:lnTo>
                    <a:pt x="2313940" y="222250"/>
                  </a:lnTo>
                  <a:lnTo>
                    <a:pt x="2313940" y="213360"/>
                  </a:lnTo>
                  <a:lnTo>
                    <a:pt x="2315210" y="209550"/>
                  </a:lnTo>
                  <a:lnTo>
                    <a:pt x="2317750" y="205740"/>
                  </a:lnTo>
                  <a:lnTo>
                    <a:pt x="2320290" y="203200"/>
                  </a:lnTo>
                  <a:lnTo>
                    <a:pt x="2322830" y="201930"/>
                  </a:lnTo>
                  <a:lnTo>
                    <a:pt x="2330450" y="201930"/>
                  </a:lnTo>
                  <a:lnTo>
                    <a:pt x="2338070" y="205740"/>
                  </a:lnTo>
                  <a:lnTo>
                    <a:pt x="2341880" y="213360"/>
                  </a:lnTo>
                  <a:lnTo>
                    <a:pt x="2341880" y="200240"/>
                  </a:lnTo>
                  <a:lnTo>
                    <a:pt x="2339340" y="199390"/>
                  </a:lnTo>
                  <a:lnTo>
                    <a:pt x="2336800" y="196850"/>
                  </a:lnTo>
                  <a:lnTo>
                    <a:pt x="2332990" y="195580"/>
                  </a:lnTo>
                  <a:lnTo>
                    <a:pt x="2321560" y="195580"/>
                  </a:lnTo>
                  <a:lnTo>
                    <a:pt x="2316480" y="198120"/>
                  </a:lnTo>
                  <a:lnTo>
                    <a:pt x="2308860" y="205740"/>
                  </a:lnTo>
                  <a:lnTo>
                    <a:pt x="2306320" y="210820"/>
                  </a:lnTo>
                  <a:lnTo>
                    <a:pt x="2306320" y="224790"/>
                  </a:lnTo>
                  <a:lnTo>
                    <a:pt x="2308860" y="228600"/>
                  </a:lnTo>
                  <a:lnTo>
                    <a:pt x="2312670" y="232410"/>
                  </a:lnTo>
                  <a:lnTo>
                    <a:pt x="2315210" y="236220"/>
                  </a:lnTo>
                  <a:lnTo>
                    <a:pt x="2320290" y="237490"/>
                  </a:lnTo>
                  <a:lnTo>
                    <a:pt x="2332990" y="237490"/>
                  </a:lnTo>
                  <a:lnTo>
                    <a:pt x="2338070" y="234950"/>
                  </a:lnTo>
                  <a:lnTo>
                    <a:pt x="2340610" y="232410"/>
                  </a:lnTo>
                  <a:lnTo>
                    <a:pt x="2341880" y="229870"/>
                  </a:lnTo>
                  <a:lnTo>
                    <a:pt x="2341880" y="238760"/>
                  </a:lnTo>
                  <a:lnTo>
                    <a:pt x="2340610" y="246380"/>
                  </a:lnTo>
                  <a:lnTo>
                    <a:pt x="2336800" y="250190"/>
                  </a:lnTo>
                  <a:lnTo>
                    <a:pt x="2332990" y="255270"/>
                  </a:lnTo>
                  <a:lnTo>
                    <a:pt x="2327910" y="257810"/>
                  </a:lnTo>
                  <a:lnTo>
                    <a:pt x="2316480" y="257810"/>
                  </a:lnTo>
                  <a:lnTo>
                    <a:pt x="2313940" y="256540"/>
                  </a:lnTo>
                  <a:lnTo>
                    <a:pt x="2311400" y="256540"/>
                  </a:lnTo>
                  <a:lnTo>
                    <a:pt x="2311400" y="262890"/>
                  </a:lnTo>
                  <a:lnTo>
                    <a:pt x="2320290" y="262890"/>
                  </a:lnTo>
                  <a:lnTo>
                    <a:pt x="2333421" y="260515"/>
                  </a:lnTo>
                  <a:lnTo>
                    <a:pt x="2336850" y="257810"/>
                  </a:lnTo>
                  <a:lnTo>
                    <a:pt x="2342515" y="253365"/>
                  </a:lnTo>
                  <a:lnTo>
                    <a:pt x="2347785" y="241465"/>
                  </a:lnTo>
                  <a:lnTo>
                    <a:pt x="2348979" y="229870"/>
                  </a:lnTo>
                  <a:lnTo>
                    <a:pt x="2349500" y="224790"/>
                  </a:lnTo>
                  <a:lnTo>
                    <a:pt x="2349500" y="213360"/>
                  </a:lnTo>
                  <a:close/>
                </a:path>
                <a:path w="2933700" h="2236470">
                  <a:moveTo>
                    <a:pt x="2432050" y="1183640"/>
                  </a:moveTo>
                  <a:lnTo>
                    <a:pt x="2425700" y="1183640"/>
                  </a:lnTo>
                  <a:lnTo>
                    <a:pt x="2407920" y="1196340"/>
                  </a:lnTo>
                  <a:lnTo>
                    <a:pt x="2411730" y="1201420"/>
                  </a:lnTo>
                  <a:lnTo>
                    <a:pt x="2418080" y="1196340"/>
                  </a:lnTo>
                  <a:lnTo>
                    <a:pt x="2421890" y="1193800"/>
                  </a:lnTo>
                  <a:lnTo>
                    <a:pt x="2421890" y="1192530"/>
                  </a:lnTo>
                  <a:lnTo>
                    <a:pt x="2423160" y="1192530"/>
                  </a:lnTo>
                  <a:lnTo>
                    <a:pt x="2424430" y="1191260"/>
                  </a:lnTo>
                  <a:lnTo>
                    <a:pt x="2424430" y="1249680"/>
                  </a:lnTo>
                  <a:lnTo>
                    <a:pt x="2432050" y="1249680"/>
                  </a:lnTo>
                  <a:lnTo>
                    <a:pt x="2432050" y="1191260"/>
                  </a:lnTo>
                  <a:lnTo>
                    <a:pt x="2432050" y="1183640"/>
                  </a:lnTo>
                  <a:close/>
                </a:path>
                <a:path w="2933700" h="2236470">
                  <a:moveTo>
                    <a:pt x="2933700" y="0"/>
                  </a:moveTo>
                  <a:lnTo>
                    <a:pt x="2889250" y="0"/>
                  </a:lnTo>
                  <a:lnTo>
                    <a:pt x="2889250" y="6350"/>
                  </a:lnTo>
                  <a:lnTo>
                    <a:pt x="2926080" y="6350"/>
                  </a:lnTo>
                  <a:lnTo>
                    <a:pt x="2898140" y="66040"/>
                  </a:lnTo>
                  <a:lnTo>
                    <a:pt x="2907030" y="66040"/>
                  </a:lnTo>
                  <a:lnTo>
                    <a:pt x="2933700" y="5080"/>
                  </a:lnTo>
                  <a:lnTo>
                    <a:pt x="2933700" y="0"/>
                  </a:lnTo>
                  <a:close/>
                </a:path>
              </a:pathLst>
            </a:custGeom>
            <a:solidFill>
              <a:srgbClr val="FFFFFF"/>
            </a:solidFill>
          </p:spPr>
          <p:txBody>
            <a:bodyPr wrap="square" lIns="0" tIns="0" rIns="0" bIns="0" rtlCol="0"/>
            <a:lstStyle/>
            <a:p>
              <a:endParaRPr sz="2176"/>
            </a:p>
          </p:txBody>
        </p:sp>
        <p:sp>
          <p:nvSpPr>
            <p:cNvPr id="62" name="object 62"/>
            <p:cNvSpPr/>
            <p:nvPr/>
          </p:nvSpPr>
          <p:spPr>
            <a:xfrm>
              <a:off x="1123950" y="1177290"/>
              <a:ext cx="3724910" cy="3185160"/>
            </a:xfrm>
            <a:custGeom>
              <a:avLst/>
              <a:gdLst/>
              <a:ahLst/>
              <a:cxnLst/>
              <a:rect l="l" t="t" r="r" b="b"/>
              <a:pathLst>
                <a:path w="3724910" h="3185160">
                  <a:moveTo>
                    <a:pt x="0" y="3185160"/>
                  </a:moveTo>
                  <a:lnTo>
                    <a:pt x="3724910" y="3185160"/>
                  </a:lnTo>
                  <a:lnTo>
                    <a:pt x="3724910" y="0"/>
                  </a:lnTo>
                  <a:lnTo>
                    <a:pt x="0" y="0"/>
                  </a:lnTo>
                  <a:lnTo>
                    <a:pt x="0" y="3185160"/>
                  </a:lnTo>
                  <a:close/>
                </a:path>
              </a:pathLst>
            </a:custGeom>
            <a:ln w="9849">
              <a:solidFill>
                <a:srgbClr val="004984"/>
              </a:solidFill>
            </a:ln>
          </p:spPr>
          <p:txBody>
            <a:bodyPr wrap="square" lIns="0" tIns="0" rIns="0" bIns="0" rtlCol="0"/>
            <a:lstStyle/>
            <a:p>
              <a:endParaRPr sz="2176"/>
            </a:p>
          </p:txBody>
        </p:sp>
        <p:sp>
          <p:nvSpPr>
            <p:cNvPr id="63" name="object 63"/>
            <p:cNvSpPr/>
            <p:nvPr/>
          </p:nvSpPr>
          <p:spPr>
            <a:xfrm>
              <a:off x="4069080" y="2827020"/>
              <a:ext cx="665480" cy="233680"/>
            </a:xfrm>
            <a:prstGeom prst="rect">
              <a:avLst/>
            </a:prstGeom>
            <a:blipFill>
              <a:blip r:embed="rId21" cstate="print"/>
              <a:stretch>
                <a:fillRect/>
              </a:stretch>
            </a:blipFill>
          </p:spPr>
          <p:txBody>
            <a:bodyPr wrap="square" lIns="0" tIns="0" rIns="0" bIns="0" rtlCol="0"/>
            <a:lstStyle/>
            <a:p>
              <a:endParaRPr sz="2176"/>
            </a:p>
          </p:txBody>
        </p:sp>
        <p:sp>
          <p:nvSpPr>
            <p:cNvPr id="64" name="object 64"/>
            <p:cNvSpPr/>
            <p:nvPr/>
          </p:nvSpPr>
          <p:spPr>
            <a:xfrm>
              <a:off x="2449830" y="2106929"/>
              <a:ext cx="90170" cy="81280"/>
            </a:xfrm>
            <a:custGeom>
              <a:avLst/>
              <a:gdLst/>
              <a:ahLst/>
              <a:cxnLst/>
              <a:rect l="l" t="t" r="r" b="b"/>
              <a:pathLst>
                <a:path w="90169" h="81280">
                  <a:moveTo>
                    <a:pt x="71120" y="81280"/>
                  </a:moveTo>
                  <a:lnTo>
                    <a:pt x="60693" y="54610"/>
                  </a:lnTo>
                  <a:lnTo>
                    <a:pt x="57721" y="46990"/>
                  </a:lnTo>
                  <a:lnTo>
                    <a:pt x="49530" y="26035"/>
                  </a:lnTo>
                  <a:lnTo>
                    <a:pt x="49530" y="46990"/>
                  </a:lnTo>
                  <a:lnTo>
                    <a:pt x="22860" y="46990"/>
                  </a:lnTo>
                  <a:lnTo>
                    <a:pt x="31750" y="21590"/>
                  </a:lnTo>
                  <a:lnTo>
                    <a:pt x="34290" y="17780"/>
                  </a:lnTo>
                  <a:lnTo>
                    <a:pt x="34290" y="13970"/>
                  </a:lnTo>
                  <a:lnTo>
                    <a:pt x="35560" y="10160"/>
                  </a:lnTo>
                  <a:lnTo>
                    <a:pt x="36830" y="15240"/>
                  </a:lnTo>
                  <a:lnTo>
                    <a:pt x="38100" y="19050"/>
                  </a:lnTo>
                  <a:lnTo>
                    <a:pt x="39370" y="21590"/>
                  </a:lnTo>
                  <a:lnTo>
                    <a:pt x="49530" y="46990"/>
                  </a:lnTo>
                  <a:lnTo>
                    <a:pt x="49530" y="26035"/>
                  </a:lnTo>
                  <a:lnTo>
                    <a:pt x="43332" y="10160"/>
                  </a:lnTo>
                  <a:lnTo>
                    <a:pt x="39370" y="0"/>
                  </a:lnTo>
                  <a:lnTo>
                    <a:pt x="31750" y="0"/>
                  </a:lnTo>
                  <a:lnTo>
                    <a:pt x="0" y="81280"/>
                  </a:lnTo>
                  <a:lnTo>
                    <a:pt x="10160" y="81280"/>
                  </a:lnTo>
                  <a:lnTo>
                    <a:pt x="19050" y="54610"/>
                  </a:lnTo>
                  <a:lnTo>
                    <a:pt x="52070" y="54610"/>
                  </a:lnTo>
                  <a:lnTo>
                    <a:pt x="62230" y="81280"/>
                  </a:lnTo>
                  <a:lnTo>
                    <a:pt x="71120" y="81280"/>
                  </a:lnTo>
                  <a:close/>
                </a:path>
                <a:path w="90169" h="81280">
                  <a:moveTo>
                    <a:pt x="90170" y="0"/>
                  </a:moveTo>
                  <a:lnTo>
                    <a:pt x="80010" y="0"/>
                  </a:lnTo>
                  <a:lnTo>
                    <a:pt x="80010" y="81280"/>
                  </a:lnTo>
                  <a:lnTo>
                    <a:pt x="90170" y="81280"/>
                  </a:lnTo>
                  <a:lnTo>
                    <a:pt x="90170" y="0"/>
                  </a:lnTo>
                  <a:close/>
                </a:path>
              </a:pathLst>
            </a:custGeom>
            <a:solidFill>
              <a:srgbClr val="00000B"/>
            </a:solidFill>
          </p:spPr>
          <p:txBody>
            <a:bodyPr wrap="square" lIns="0" tIns="0" rIns="0" bIns="0" rtlCol="0"/>
            <a:lstStyle/>
            <a:p>
              <a:endParaRPr sz="2176"/>
            </a:p>
          </p:txBody>
        </p:sp>
        <p:sp>
          <p:nvSpPr>
            <p:cNvPr id="65" name="object 65"/>
            <p:cNvSpPr/>
            <p:nvPr/>
          </p:nvSpPr>
          <p:spPr>
            <a:xfrm>
              <a:off x="2526030" y="2106930"/>
              <a:ext cx="447039" cy="255270"/>
            </a:xfrm>
            <a:prstGeom prst="rect">
              <a:avLst/>
            </a:prstGeom>
            <a:blipFill>
              <a:blip r:embed="rId22" cstate="print"/>
              <a:stretch>
                <a:fillRect/>
              </a:stretch>
            </a:blipFill>
          </p:spPr>
          <p:txBody>
            <a:bodyPr wrap="square" lIns="0" tIns="0" rIns="0" bIns="0" rtlCol="0"/>
            <a:lstStyle/>
            <a:p>
              <a:endParaRPr sz="2176"/>
            </a:p>
          </p:txBody>
        </p:sp>
        <p:sp>
          <p:nvSpPr>
            <p:cNvPr id="66" name="object 66"/>
            <p:cNvSpPr/>
            <p:nvPr/>
          </p:nvSpPr>
          <p:spPr>
            <a:xfrm>
              <a:off x="2125980" y="2533650"/>
              <a:ext cx="1570990" cy="519430"/>
            </a:xfrm>
            <a:prstGeom prst="rect">
              <a:avLst/>
            </a:prstGeom>
            <a:blipFill>
              <a:blip r:embed="rId23" cstate="print"/>
              <a:stretch>
                <a:fillRect/>
              </a:stretch>
            </a:blipFill>
          </p:spPr>
          <p:txBody>
            <a:bodyPr wrap="square" lIns="0" tIns="0" rIns="0" bIns="0" rtlCol="0"/>
            <a:lstStyle/>
            <a:p>
              <a:endParaRPr sz="2176"/>
            </a:p>
          </p:txBody>
        </p:sp>
        <p:sp>
          <p:nvSpPr>
            <p:cNvPr id="67" name="object 67"/>
            <p:cNvSpPr/>
            <p:nvPr/>
          </p:nvSpPr>
          <p:spPr>
            <a:xfrm>
              <a:off x="1513840" y="3479800"/>
              <a:ext cx="668020" cy="260350"/>
            </a:xfrm>
            <a:prstGeom prst="rect">
              <a:avLst/>
            </a:prstGeom>
            <a:blipFill>
              <a:blip r:embed="rId24" cstate="print"/>
              <a:stretch>
                <a:fillRect/>
              </a:stretch>
            </a:blipFill>
          </p:spPr>
          <p:txBody>
            <a:bodyPr wrap="square" lIns="0" tIns="0" rIns="0" bIns="0" rtlCol="0"/>
            <a:lstStyle/>
            <a:p>
              <a:endParaRPr sz="2176"/>
            </a:p>
          </p:txBody>
        </p:sp>
        <p:sp>
          <p:nvSpPr>
            <p:cNvPr id="68" name="object 68"/>
            <p:cNvSpPr/>
            <p:nvPr/>
          </p:nvSpPr>
          <p:spPr>
            <a:xfrm>
              <a:off x="4124960" y="1913890"/>
              <a:ext cx="674369" cy="231139"/>
            </a:xfrm>
            <a:prstGeom prst="rect">
              <a:avLst/>
            </a:prstGeom>
            <a:blipFill>
              <a:blip r:embed="rId25" cstate="print"/>
              <a:stretch>
                <a:fillRect/>
              </a:stretch>
            </a:blipFill>
          </p:spPr>
          <p:txBody>
            <a:bodyPr wrap="square" lIns="0" tIns="0" rIns="0" bIns="0" rtlCol="0"/>
            <a:lstStyle/>
            <a:p>
              <a:endParaRPr sz="2176"/>
            </a:p>
          </p:txBody>
        </p:sp>
        <p:sp>
          <p:nvSpPr>
            <p:cNvPr id="69" name="object 69"/>
            <p:cNvSpPr/>
            <p:nvPr/>
          </p:nvSpPr>
          <p:spPr>
            <a:xfrm>
              <a:off x="1935480" y="1357630"/>
              <a:ext cx="778509" cy="651510"/>
            </a:xfrm>
            <a:prstGeom prst="rect">
              <a:avLst/>
            </a:prstGeom>
            <a:blipFill>
              <a:blip r:embed="rId26" cstate="print"/>
              <a:stretch>
                <a:fillRect/>
              </a:stretch>
            </a:blipFill>
          </p:spPr>
          <p:txBody>
            <a:bodyPr wrap="square" lIns="0" tIns="0" rIns="0" bIns="0" rtlCol="0"/>
            <a:lstStyle/>
            <a:p>
              <a:endParaRPr sz="2176"/>
            </a:p>
          </p:txBody>
        </p:sp>
        <p:sp>
          <p:nvSpPr>
            <p:cNvPr id="70" name="object 70"/>
            <p:cNvSpPr/>
            <p:nvPr/>
          </p:nvSpPr>
          <p:spPr>
            <a:xfrm>
              <a:off x="3299460" y="3648710"/>
              <a:ext cx="27940" cy="7620"/>
            </a:xfrm>
            <a:custGeom>
              <a:avLst/>
              <a:gdLst/>
              <a:ahLst/>
              <a:cxnLst/>
              <a:rect l="l" t="t" r="r" b="b"/>
              <a:pathLst>
                <a:path w="27939" h="7620">
                  <a:moveTo>
                    <a:pt x="27939" y="0"/>
                  </a:moveTo>
                  <a:lnTo>
                    <a:pt x="0" y="0"/>
                  </a:lnTo>
                  <a:lnTo>
                    <a:pt x="0" y="7619"/>
                  </a:lnTo>
                  <a:lnTo>
                    <a:pt x="27939" y="7619"/>
                  </a:lnTo>
                  <a:lnTo>
                    <a:pt x="27939" y="0"/>
                  </a:lnTo>
                  <a:close/>
                </a:path>
              </a:pathLst>
            </a:custGeom>
            <a:solidFill>
              <a:srgbClr val="00000B"/>
            </a:solidFill>
          </p:spPr>
          <p:txBody>
            <a:bodyPr wrap="square" lIns="0" tIns="0" rIns="0" bIns="0" rtlCol="0"/>
            <a:lstStyle/>
            <a:p>
              <a:endParaRPr sz="2176"/>
            </a:p>
          </p:txBody>
        </p:sp>
        <p:sp>
          <p:nvSpPr>
            <p:cNvPr id="71" name="object 71"/>
            <p:cNvSpPr/>
            <p:nvPr/>
          </p:nvSpPr>
          <p:spPr>
            <a:xfrm>
              <a:off x="2802889" y="3596639"/>
              <a:ext cx="542289" cy="233680"/>
            </a:xfrm>
            <a:prstGeom prst="rect">
              <a:avLst/>
            </a:prstGeom>
            <a:blipFill>
              <a:blip r:embed="rId27" cstate="print"/>
              <a:stretch>
                <a:fillRect/>
              </a:stretch>
            </a:blipFill>
          </p:spPr>
          <p:txBody>
            <a:bodyPr wrap="square" lIns="0" tIns="0" rIns="0" bIns="0" rtlCol="0"/>
            <a:lstStyle/>
            <a:p>
              <a:endParaRPr sz="2176"/>
            </a:p>
          </p:txBody>
        </p:sp>
        <p:sp>
          <p:nvSpPr>
            <p:cNvPr id="72" name="object 72"/>
            <p:cNvSpPr/>
            <p:nvPr/>
          </p:nvSpPr>
          <p:spPr>
            <a:xfrm>
              <a:off x="3341370" y="3601719"/>
              <a:ext cx="78740" cy="81280"/>
            </a:xfrm>
            <a:custGeom>
              <a:avLst/>
              <a:gdLst/>
              <a:ahLst/>
              <a:cxnLst/>
              <a:rect l="l" t="t" r="r" b="b"/>
              <a:pathLst>
                <a:path w="78739" h="81279">
                  <a:moveTo>
                    <a:pt x="8890" y="0"/>
                  </a:moveTo>
                  <a:lnTo>
                    <a:pt x="0" y="0"/>
                  </a:lnTo>
                  <a:lnTo>
                    <a:pt x="0" y="81280"/>
                  </a:lnTo>
                  <a:lnTo>
                    <a:pt x="8890" y="81280"/>
                  </a:lnTo>
                  <a:lnTo>
                    <a:pt x="8890" y="0"/>
                  </a:lnTo>
                  <a:close/>
                </a:path>
                <a:path w="78739" h="81279">
                  <a:moveTo>
                    <a:pt x="78740" y="33020"/>
                  </a:moveTo>
                  <a:lnTo>
                    <a:pt x="77470" y="27940"/>
                  </a:lnTo>
                  <a:lnTo>
                    <a:pt x="76187" y="26670"/>
                  </a:lnTo>
                  <a:lnTo>
                    <a:pt x="73660" y="24130"/>
                  </a:lnTo>
                  <a:lnTo>
                    <a:pt x="69850" y="21590"/>
                  </a:lnTo>
                  <a:lnTo>
                    <a:pt x="64770" y="19050"/>
                  </a:lnTo>
                  <a:lnTo>
                    <a:pt x="53340" y="19050"/>
                  </a:lnTo>
                  <a:lnTo>
                    <a:pt x="45720" y="21590"/>
                  </a:lnTo>
                  <a:lnTo>
                    <a:pt x="43180" y="22860"/>
                  </a:lnTo>
                  <a:lnTo>
                    <a:pt x="40640" y="25400"/>
                  </a:lnTo>
                  <a:lnTo>
                    <a:pt x="38100" y="29210"/>
                  </a:lnTo>
                  <a:lnTo>
                    <a:pt x="35560" y="20320"/>
                  </a:lnTo>
                  <a:lnTo>
                    <a:pt x="29210" y="20320"/>
                  </a:lnTo>
                  <a:lnTo>
                    <a:pt x="29210" y="81280"/>
                  </a:lnTo>
                  <a:lnTo>
                    <a:pt x="38100" y="81280"/>
                  </a:lnTo>
                  <a:lnTo>
                    <a:pt x="38100" y="41910"/>
                  </a:lnTo>
                  <a:lnTo>
                    <a:pt x="39370" y="35560"/>
                  </a:lnTo>
                  <a:lnTo>
                    <a:pt x="41910" y="31750"/>
                  </a:lnTo>
                  <a:lnTo>
                    <a:pt x="45720" y="29210"/>
                  </a:lnTo>
                  <a:lnTo>
                    <a:pt x="49530" y="26670"/>
                  </a:lnTo>
                  <a:lnTo>
                    <a:pt x="60960" y="26670"/>
                  </a:lnTo>
                  <a:lnTo>
                    <a:pt x="64770" y="27940"/>
                  </a:lnTo>
                  <a:lnTo>
                    <a:pt x="67310" y="30480"/>
                  </a:lnTo>
                  <a:lnTo>
                    <a:pt x="68580" y="33020"/>
                  </a:lnTo>
                  <a:lnTo>
                    <a:pt x="69850" y="36830"/>
                  </a:lnTo>
                  <a:lnTo>
                    <a:pt x="69850" y="81280"/>
                  </a:lnTo>
                  <a:lnTo>
                    <a:pt x="78740" y="81280"/>
                  </a:lnTo>
                  <a:lnTo>
                    <a:pt x="78740" y="33020"/>
                  </a:lnTo>
                  <a:close/>
                </a:path>
              </a:pathLst>
            </a:custGeom>
            <a:solidFill>
              <a:srgbClr val="00000B"/>
            </a:solidFill>
          </p:spPr>
          <p:txBody>
            <a:bodyPr wrap="square" lIns="0" tIns="0" rIns="0" bIns="0" rtlCol="0"/>
            <a:lstStyle/>
            <a:p>
              <a:endParaRPr sz="2176"/>
            </a:p>
          </p:txBody>
        </p:sp>
        <p:sp>
          <p:nvSpPr>
            <p:cNvPr id="73" name="object 73"/>
            <p:cNvSpPr/>
            <p:nvPr/>
          </p:nvSpPr>
          <p:spPr>
            <a:xfrm>
              <a:off x="3327400" y="1309370"/>
              <a:ext cx="227329" cy="82550"/>
            </a:xfrm>
            <a:prstGeom prst="rect">
              <a:avLst/>
            </a:prstGeom>
            <a:blipFill>
              <a:blip r:embed="rId28" cstate="print"/>
              <a:stretch>
                <a:fillRect/>
              </a:stretch>
            </a:blipFill>
          </p:spPr>
          <p:txBody>
            <a:bodyPr wrap="square" lIns="0" tIns="0" rIns="0" bIns="0" rtlCol="0"/>
            <a:lstStyle/>
            <a:p>
              <a:endParaRPr sz="2176"/>
            </a:p>
          </p:txBody>
        </p:sp>
        <p:sp>
          <p:nvSpPr>
            <p:cNvPr id="74" name="object 74"/>
            <p:cNvSpPr/>
            <p:nvPr/>
          </p:nvSpPr>
          <p:spPr>
            <a:xfrm>
              <a:off x="3176270" y="1451610"/>
              <a:ext cx="520700" cy="260350"/>
            </a:xfrm>
            <a:prstGeom prst="rect">
              <a:avLst/>
            </a:prstGeom>
            <a:blipFill>
              <a:blip r:embed="rId29" cstate="print"/>
              <a:stretch>
                <a:fillRect/>
              </a:stretch>
            </a:blipFill>
          </p:spPr>
          <p:txBody>
            <a:bodyPr wrap="square" lIns="0" tIns="0" rIns="0" bIns="0" rtlCol="0"/>
            <a:lstStyle/>
            <a:p>
              <a:endParaRPr sz="2176"/>
            </a:p>
          </p:txBody>
        </p:sp>
      </p:grpSp>
      <p:sp>
        <p:nvSpPr>
          <p:cNvPr id="75" name="object 75"/>
          <p:cNvSpPr txBox="1"/>
          <p:nvPr/>
        </p:nvSpPr>
        <p:spPr>
          <a:xfrm>
            <a:off x="6330933" y="1843284"/>
            <a:ext cx="164300" cy="218626"/>
          </a:xfrm>
          <a:prstGeom prst="rect">
            <a:avLst/>
          </a:prstGeom>
        </p:spPr>
        <p:txBody>
          <a:bodyPr vert="horz" wrap="square" lIns="0" tIns="13820" rIns="0" bIns="0" rtlCol="0">
            <a:spAutoFit/>
          </a:bodyPr>
          <a:lstStyle/>
          <a:p>
            <a:pPr marL="15356">
              <a:spcBef>
                <a:spcPts val="109"/>
              </a:spcBef>
            </a:pPr>
            <a:r>
              <a:rPr sz="1330" spc="-12" dirty="0">
                <a:latin typeface="OpenSymbol"/>
                <a:cs typeface="OpenSymbol"/>
              </a:rPr>
              <a:t>●</a:t>
            </a:r>
            <a:endParaRPr sz="1330">
              <a:latin typeface="OpenSymbol"/>
              <a:cs typeface="OpenSymbol"/>
            </a:endParaRPr>
          </a:p>
        </p:txBody>
      </p:sp>
      <p:sp>
        <p:nvSpPr>
          <p:cNvPr id="76" name="object 76"/>
          <p:cNvSpPr txBox="1"/>
          <p:nvPr/>
        </p:nvSpPr>
        <p:spPr>
          <a:xfrm>
            <a:off x="6671819" y="1737332"/>
            <a:ext cx="4978912" cy="903248"/>
          </a:xfrm>
          <a:prstGeom prst="rect">
            <a:avLst/>
          </a:prstGeom>
        </p:spPr>
        <p:txBody>
          <a:bodyPr vert="horz" wrap="square" lIns="0" tIns="15355" rIns="0" bIns="0" rtlCol="0">
            <a:spAutoFit/>
          </a:bodyPr>
          <a:lstStyle/>
          <a:p>
            <a:pPr marL="15356" marR="6142">
              <a:lnSpc>
                <a:spcPct val="101000"/>
              </a:lnSpc>
              <a:spcBef>
                <a:spcPts val="121"/>
              </a:spcBef>
            </a:pPr>
            <a:r>
              <a:rPr sz="2902" dirty="0">
                <a:latin typeface="Carlito"/>
                <a:cs typeface="Carlito"/>
              </a:rPr>
              <a:t>Development </a:t>
            </a:r>
            <a:r>
              <a:rPr sz="2902" spc="6" dirty="0">
                <a:latin typeface="Carlito"/>
                <a:cs typeface="Carlito"/>
              </a:rPr>
              <a:t>without </a:t>
            </a:r>
            <a:r>
              <a:rPr sz="2902" spc="-12" dirty="0">
                <a:latin typeface="Carlito"/>
                <a:cs typeface="Carlito"/>
              </a:rPr>
              <a:t>integrated  </a:t>
            </a:r>
            <a:r>
              <a:rPr sz="2902" spc="6" dirty="0">
                <a:latin typeface="Carlito"/>
                <a:cs typeface="Carlito"/>
              </a:rPr>
              <a:t>security </a:t>
            </a:r>
            <a:r>
              <a:rPr sz="2902" spc="12" dirty="0">
                <a:latin typeface="Carlito"/>
                <a:cs typeface="Carlito"/>
              </a:rPr>
              <a:t>and </a:t>
            </a:r>
            <a:r>
              <a:rPr sz="2902" spc="6" dirty="0">
                <a:latin typeface="Carlito"/>
                <a:cs typeface="Carlito"/>
              </a:rPr>
              <a:t>compliance </a:t>
            </a:r>
            <a:r>
              <a:rPr sz="2902" dirty="0">
                <a:latin typeface="Carlito"/>
                <a:cs typeface="Carlito"/>
              </a:rPr>
              <a:t>will</a:t>
            </a:r>
            <a:r>
              <a:rPr sz="2902" spc="-85" dirty="0">
                <a:latin typeface="Carlito"/>
                <a:cs typeface="Carlito"/>
              </a:rPr>
              <a:t> </a:t>
            </a:r>
            <a:r>
              <a:rPr sz="2902" spc="-12" dirty="0">
                <a:latin typeface="Carlito"/>
                <a:cs typeface="Carlito"/>
              </a:rPr>
              <a:t>fail;</a:t>
            </a:r>
            <a:endParaRPr sz="2902" dirty="0">
              <a:latin typeface="Carlito"/>
              <a:cs typeface="Carlito"/>
            </a:endParaRPr>
          </a:p>
        </p:txBody>
      </p:sp>
      <p:sp>
        <p:nvSpPr>
          <p:cNvPr id="77" name="object 77"/>
          <p:cNvSpPr txBox="1"/>
          <p:nvPr/>
        </p:nvSpPr>
        <p:spPr>
          <a:xfrm>
            <a:off x="6785446" y="3983794"/>
            <a:ext cx="175049" cy="330195"/>
          </a:xfrm>
          <a:prstGeom prst="rect">
            <a:avLst/>
          </a:prstGeom>
        </p:spPr>
        <p:txBody>
          <a:bodyPr vert="horz" wrap="square" lIns="0" tIns="13820" rIns="0" bIns="0" rtlCol="0">
            <a:spAutoFit/>
          </a:bodyPr>
          <a:lstStyle/>
          <a:p>
            <a:pPr marL="15356">
              <a:spcBef>
                <a:spcPts val="109"/>
              </a:spcBef>
            </a:pPr>
            <a:r>
              <a:rPr sz="2055" spc="-12" dirty="0">
                <a:latin typeface="OpenSymbol"/>
                <a:cs typeface="OpenSymbol"/>
              </a:rPr>
              <a:t>–</a:t>
            </a:r>
            <a:endParaRPr sz="2055">
              <a:latin typeface="OpenSymbol"/>
              <a:cs typeface="OpenSymbol"/>
            </a:endParaRPr>
          </a:p>
        </p:txBody>
      </p:sp>
      <p:sp>
        <p:nvSpPr>
          <p:cNvPr id="78" name="object 78"/>
          <p:cNvSpPr txBox="1"/>
          <p:nvPr/>
        </p:nvSpPr>
        <p:spPr>
          <a:xfrm>
            <a:off x="6785446" y="2669392"/>
            <a:ext cx="4932846" cy="2145436"/>
          </a:xfrm>
          <a:prstGeom prst="rect">
            <a:avLst/>
          </a:prstGeom>
        </p:spPr>
        <p:txBody>
          <a:bodyPr vert="horz" wrap="square" lIns="0" tIns="5374" rIns="0" bIns="0" rtlCol="0">
            <a:spAutoFit/>
          </a:bodyPr>
          <a:lstStyle/>
          <a:p>
            <a:pPr marL="356249" marR="6142" indent="-340894">
              <a:lnSpc>
                <a:spcPct val="102800"/>
              </a:lnSpc>
              <a:spcBef>
                <a:spcPts val="42"/>
              </a:spcBef>
              <a:tabLst>
                <a:tab pos="355481" algn="l"/>
              </a:tabLst>
            </a:pPr>
            <a:r>
              <a:rPr sz="3083" spc="-18" baseline="13071" dirty="0">
                <a:latin typeface="OpenSymbol"/>
                <a:cs typeface="OpenSymbol"/>
              </a:rPr>
              <a:t>–	</a:t>
            </a:r>
            <a:r>
              <a:rPr sz="2720" spc="-12" dirty="0">
                <a:latin typeface="Carlito"/>
                <a:cs typeface="Carlito"/>
              </a:rPr>
              <a:t>progressive </a:t>
            </a:r>
            <a:r>
              <a:rPr sz="2720" spc="-6" dirty="0">
                <a:latin typeface="Carlito"/>
                <a:cs typeface="Carlito"/>
              </a:rPr>
              <a:t>orgs </a:t>
            </a:r>
            <a:r>
              <a:rPr sz="2720" spc="-18" dirty="0">
                <a:latin typeface="Carlito"/>
                <a:cs typeface="Carlito"/>
              </a:rPr>
              <a:t>have </a:t>
            </a:r>
            <a:r>
              <a:rPr sz="2720" spc="-6" dirty="0">
                <a:latin typeface="Carlito"/>
                <a:cs typeface="Carlito"/>
              </a:rPr>
              <a:t>prioritized  </a:t>
            </a:r>
            <a:r>
              <a:rPr sz="2720" dirty="0">
                <a:latin typeface="Carlito"/>
                <a:cs typeface="Carlito"/>
              </a:rPr>
              <a:t>security </a:t>
            </a:r>
            <a:r>
              <a:rPr sz="2720" spc="6" dirty="0">
                <a:latin typeface="Carlito"/>
                <a:cs typeface="Carlito"/>
              </a:rPr>
              <a:t>due </a:t>
            </a:r>
            <a:r>
              <a:rPr sz="2720" spc="-12" dirty="0">
                <a:latin typeface="Carlito"/>
                <a:cs typeface="Carlito"/>
              </a:rPr>
              <a:t>to </a:t>
            </a:r>
            <a:r>
              <a:rPr sz="2720" dirty="0">
                <a:latin typeface="Carlito"/>
                <a:cs typeface="Carlito"/>
              </a:rPr>
              <a:t>uptime </a:t>
            </a:r>
            <a:r>
              <a:rPr sz="2720" spc="6" dirty="0">
                <a:latin typeface="Carlito"/>
                <a:cs typeface="Carlito"/>
              </a:rPr>
              <a:t>and  </a:t>
            </a:r>
            <a:r>
              <a:rPr sz="2720" dirty="0">
                <a:latin typeface="Carlito"/>
                <a:cs typeface="Carlito"/>
              </a:rPr>
              <a:t>compliance concerns  </a:t>
            </a:r>
            <a:r>
              <a:rPr sz="2720" spc="-6" dirty="0">
                <a:latin typeface="Carlito"/>
                <a:cs typeface="Carlito"/>
              </a:rPr>
              <a:t>accelerating </a:t>
            </a:r>
            <a:r>
              <a:rPr sz="2720" dirty="0">
                <a:latin typeface="Carlito"/>
                <a:cs typeface="Carlito"/>
              </a:rPr>
              <a:t>the </a:t>
            </a:r>
            <a:r>
              <a:rPr sz="2720" spc="6" dirty="0">
                <a:latin typeface="Carlito"/>
                <a:cs typeface="Carlito"/>
              </a:rPr>
              <a:t>need </a:t>
            </a:r>
            <a:r>
              <a:rPr sz="2720" spc="-12" dirty="0">
                <a:latin typeface="Carlito"/>
                <a:cs typeface="Carlito"/>
              </a:rPr>
              <a:t>for </a:t>
            </a:r>
            <a:r>
              <a:rPr sz="2720" spc="-6" dirty="0">
                <a:latin typeface="Carlito"/>
                <a:cs typeface="Carlito"/>
              </a:rPr>
              <a:t>agility  </a:t>
            </a:r>
            <a:r>
              <a:rPr sz="2720" spc="6" dirty="0">
                <a:latin typeface="Carlito"/>
                <a:cs typeface="Carlito"/>
              </a:rPr>
              <a:t>and </a:t>
            </a:r>
            <a:r>
              <a:rPr sz="2720" dirty="0">
                <a:latin typeface="Carlito"/>
                <a:cs typeface="Carlito"/>
              </a:rPr>
              <a:t>a </a:t>
            </a:r>
            <a:r>
              <a:rPr sz="2720" spc="-18" dirty="0">
                <a:latin typeface="Carlito"/>
                <a:cs typeface="Carlito"/>
              </a:rPr>
              <a:t>curated </a:t>
            </a:r>
            <a:r>
              <a:rPr sz="2720" dirty="0">
                <a:latin typeface="Carlito"/>
                <a:cs typeface="Carlito"/>
              </a:rPr>
              <a:t>OSS-dev</a:t>
            </a:r>
            <a:r>
              <a:rPr sz="2720" spc="18" dirty="0">
                <a:latin typeface="Carlito"/>
                <a:cs typeface="Carlito"/>
              </a:rPr>
              <a:t> </a:t>
            </a:r>
            <a:r>
              <a:rPr sz="2720" spc="-12" dirty="0">
                <a:latin typeface="Carlito"/>
                <a:cs typeface="Carlito"/>
              </a:rPr>
              <a:t>portfolio.</a:t>
            </a:r>
            <a:endParaRPr sz="2720" dirty="0">
              <a:latin typeface="Carlito"/>
              <a:cs typeface="Carlito"/>
            </a:endParaRPr>
          </a:p>
        </p:txBody>
      </p:sp>
      <p:sp>
        <p:nvSpPr>
          <p:cNvPr id="79" name="object 79"/>
          <p:cNvSpPr txBox="1"/>
          <p:nvPr/>
        </p:nvSpPr>
        <p:spPr>
          <a:xfrm>
            <a:off x="6330933" y="4971132"/>
            <a:ext cx="164300" cy="218626"/>
          </a:xfrm>
          <a:prstGeom prst="rect">
            <a:avLst/>
          </a:prstGeom>
        </p:spPr>
        <p:txBody>
          <a:bodyPr vert="horz" wrap="square" lIns="0" tIns="13820" rIns="0" bIns="0" rtlCol="0">
            <a:spAutoFit/>
          </a:bodyPr>
          <a:lstStyle/>
          <a:p>
            <a:pPr marL="15356">
              <a:spcBef>
                <a:spcPts val="109"/>
              </a:spcBef>
            </a:pPr>
            <a:r>
              <a:rPr sz="1330" spc="-12" dirty="0">
                <a:latin typeface="OpenSymbol"/>
                <a:cs typeface="OpenSymbol"/>
              </a:rPr>
              <a:t>●</a:t>
            </a:r>
            <a:endParaRPr sz="1330">
              <a:latin typeface="OpenSymbol"/>
              <a:cs typeface="OpenSymbol"/>
            </a:endParaRPr>
          </a:p>
        </p:txBody>
      </p:sp>
      <p:sp>
        <p:nvSpPr>
          <p:cNvPr id="80" name="object 80"/>
          <p:cNvSpPr txBox="1"/>
          <p:nvPr/>
        </p:nvSpPr>
        <p:spPr>
          <a:xfrm>
            <a:off x="6671819" y="4865181"/>
            <a:ext cx="4975841" cy="1353557"/>
          </a:xfrm>
          <a:prstGeom prst="rect">
            <a:avLst/>
          </a:prstGeom>
        </p:spPr>
        <p:txBody>
          <a:bodyPr vert="horz" wrap="square" lIns="0" tIns="14587" rIns="0" bIns="0" rtlCol="0">
            <a:spAutoFit/>
          </a:bodyPr>
          <a:lstStyle/>
          <a:p>
            <a:pPr marL="15356" marR="6142">
              <a:lnSpc>
                <a:spcPct val="101200"/>
              </a:lnSpc>
              <a:spcBef>
                <a:spcPts val="115"/>
              </a:spcBef>
            </a:pPr>
            <a:r>
              <a:rPr sz="2902" dirty="0">
                <a:latin typeface="Carlito"/>
                <a:cs typeface="Carlito"/>
              </a:rPr>
              <a:t>Security-led development will </a:t>
            </a:r>
            <a:r>
              <a:rPr sz="2902" spc="12" dirty="0">
                <a:latin typeface="Carlito"/>
                <a:cs typeface="Carlito"/>
              </a:rPr>
              <a:t>be  a </a:t>
            </a:r>
            <a:r>
              <a:rPr sz="2902" spc="6" dirty="0">
                <a:latin typeface="Carlito"/>
                <a:cs typeface="Carlito"/>
              </a:rPr>
              <a:t>priority </a:t>
            </a:r>
            <a:r>
              <a:rPr sz="2902" spc="-12" dirty="0">
                <a:latin typeface="Carlito"/>
                <a:cs typeface="Carlito"/>
              </a:rPr>
              <a:t>for </a:t>
            </a:r>
            <a:r>
              <a:rPr sz="2902" spc="12" dirty="0">
                <a:latin typeface="Carlito"/>
                <a:cs typeface="Carlito"/>
              </a:rPr>
              <a:t>90% </a:t>
            </a:r>
            <a:r>
              <a:rPr sz="2902" spc="18" dirty="0">
                <a:latin typeface="Carlito"/>
                <a:cs typeface="Carlito"/>
              </a:rPr>
              <a:t>of </a:t>
            </a:r>
            <a:r>
              <a:rPr sz="2902" dirty="0">
                <a:latin typeface="Carlito"/>
                <a:cs typeface="Carlito"/>
              </a:rPr>
              <a:t>orgs by  2020.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2801791331"/>
              </p:ext>
            </p:extLst>
          </p:nvPr>
        </p:nvGraphicFramePr>
        <p:xfrm>
          <a:off x="517469" y="2616712"/>
          <a:ext cx="11226928" cy="3829573"/>
        </p:xfrm>
        <a:graphic>
          <a:graphicData uri="http://schemas.openxmlformats.org/drawingml/2006/table">
            <a:tbl>
              <a:tblPr firstRow="1" bandRow="1">
                <a:tableStyleId>{2D5ABB26-0587-4C30-8999-92F81FD0307C}</a:tableStyleId>
              </a:tblPr>
              <a:tblGrid>
                <a:gridCol w="5253769">
                  <a:extLst>
                    <a:ext uri="{9D8B030D-6E8A-4147-A177-3AD203B41FA5}">
                      <a16:colId xmlns:a16="http://schemas.microsoft.com/office/drawing/2014/main" val="20000"/>
                    </a:ext>
                  </a:extLst>
                </a:gridCol>
                <a:gridCol w="5973159">
                  <a:extLst>
                    <a:ext uri="{9D8B030D-6E8A-4147-A177-3AD203B41FA5}">
                      <a16:colId xmlns:a16="http://schemas.microsoft.com/office/drawing/2014/main" val="20001"/>
                    </a:ext>
                  </a:extLst>
                </a:gridCol>
              </a:tblGrid>
              <a:tr h="479080">
                <a:tc>
                  <a:txBody>
                    <a:bodyPr/>
                    <a:lstStyle/>
                    <a:p>
                      <a:pPr marL="297180" algn="ctr">
                        <a:lnSpc>
                          <a:spcPts val="2540"/>
                        </a:lnSpc>
                      </a:pPr>
                      <a:r>
                        <a:rPr lang="en-US" sz="2700" b="1" spc="-5">
                          <a:solidFill>
                            <a:srgbClr val="FFFFFF"/>
                          </a:solidFill>
                          <a:latin typeface="Carlito"/>
                          <a:cs typeface="Carlito"/>
                        </a:rPr>
                        <a:t>IS</a:t>
                      </a:r>
                      <a:endParaRPr lang="en-US" sz="2700">
                        <a:latin typeface="Carlito"/>
                        <a:cs typeface="Carlito"/>
                      </a:endParaRPr>
                    </a:p>
                  </a:txBody>
                  <a:tcPr marL="0" marR="0" marT="0" marB="0">
                    <a:solidFill>
                      <a:srgbClr val="FF6633"/>
                    </a:solidFill>
                  </a:tcPr>
                </a:tc>
                <a:tc>
                  <a:txBody>
                    <a:bodyPr/>
                    <a:lstStyle/>
                    <a:p>
                      <a:pPr marL="297815" algn="ctr">
                        <a:lnSpc>
                          <a:spcPts val="2540"/>
                        </a:lnSpc>
                      </a:pPr>
                      <a:r>
                        <a:rPr lang="en-US" sz="2700" b="1" spc="-5">
                          <a:solidFill>
                            <a:srgbClr val="FFFFFF"/>
                          </a:solidFill>
                          <a:latin typeface="Carlito"/>
                          <a:cs typeface="Carlito"/>
                        </a:rPr>
                        <a:t>IS </a:t>
                      </a:r>
                      <a:r>
                        <a:rPr lang="en-US" sz="2700" b="1" spc="-25">
                          <a:solidFill>
                            <a:srgbClr val="FFFFFF"/>
                          </a:solidFill>
                          <a:latin typeface="Carlito"/>
                          <a:cs typeface="Carlito"/>
                        </a:rPr>
                        <a:t>NOT</a:t>
                      </a:r>
                      <a:endParaRPr lang="en-US" sz="2700">
                        <a:latin typeface="Carlito"/>
                        <a:cs typeface="Carlito"/>
                      </a:endParaRPr>
                    </a:p>
                  </a:txBody>
                  <a:tcPr marL="0" marR="0" marT="0" marB="0">
                    <a:solidFill>
                      <a:srgbClr val="FF6633"/>
                    </a:solidFill>
                  </a:tcPr>
                </a:tc>
                <a:extLst>
                  <a:ext uri="{0D108BD9-81ED-4DB2-BD59-A6C34878D82A}">
                    <a16:rowId xmlns:a16="http://schemas.microsoft.com/office/drawing/2014/main" val="10000"/>
                  </a:ext>
                </a:extLst>
              </a:tr>
              <a:tr h="477544">
                <a:tc>
                  <a:txBody>
                    <a:bodyPr/>
                    <a:lstStyle/>
                    <a:p>
                      <a:pPr marL="71755">
                        <a:lnSpc>
                          <a:spcPts val="2540"/>
                        </a:lnSpc>
                      </a:pPr>
                      <a:r>
                        <a:rPr lang="en-US" sz="2700">
                          <a:latin typeface="Carlito"/>
                          <a:cs typeface="Carlito"/>
                        </a:rPr>
                        <a:t>A </a:t>
                      </a:r>
                      <a:r>
                        <a:rPr lang="en-US" sz="2700" spc="-10">
                          <a:latin typeface="Carlito"/>
                          <a:cs typeface="Carlito"/>
                        </a:rPr>
                        <a:t>Mindset </a:t>
                      </a:r>
                      <a:r>
                        <a:rPr lang="en-US" sz="2700" spc="-5">
                          <a:latin typeface="Carlito"/>
                          <a:cs typeface="Carlito"/>
                        </a:rPr>
                        <a:t>and </a:t>
                      </a:r>
                      <a:r>
                        <a:rPr lang="en-US" sz="2700" spc="-10">
                          <a:latin typeface="Carlito"/>
                          <a:cs typeface="Carlito"/>
                        </a:rPr>
                        <a:t>Holistic</a:t>
                      </a:r>
                      <a:r>
                        <a:rPr lang="en-US" sz="2700" spc="-65">
                          <a:latin typeface="Carlito"/>
                          <a:cs typeface="Carlito"/>
                        </a:rPr>
                        <a:t> </a:t>
                      </a:r>
                      <a:r>
                        <a:rPr lang="en-US" sz="2700" spc="-10">
                          <a:latin typeface="Carlito"/>
                          <a:cs typeface="Carlito"/>
                        </a:rPr>
                        <a:t>Approach</a:t>
                      </a:r>
                      <a:endParaRPr lang="en-US" sz="2700">
                        <a:latin typeface="Carlito"/>
                        <a:cs typeface="Carlito"/>
                      </a:endParaRPr>
                    </a:p>
                  </a:txBody>
                  <a:tcPr marL="0" marR="0" marT="0" marB="0">
                    <a:solidFill>
                      <a:srgbClr val="FF9966"/>
                    </a:solidFill>
                  </a:tcPr>
                </a:tc>
                <a:tc>
                  <a:txBody>
                    <a:bodyPr/>
                    <a:lstStyle/>
                    <a:p>
                      <a:pPr marL="369570">
                        <a:lnSpc>
                          <a:spcPts val="2540"/>
                        </a:lnSpc>
                      </a:pPr>
                      <a:r>
                        <a:rPr lang="en-US" sz="2700" dirty="0">
                          <a:latin typeface="Carlito"/>
                          <a:cs typeface="Carlito"/>
                        </a:rPr>
                        <a:t>A </a:t>
                      </a:r>
                      <a:r>
                        <a:rPr lang="en-US" sz="2700" spc="-10" dirty="0">
                          <a:latin typeface="Carlito"/>
                          <a:cs typeface="Carlito"/>
                        </a:rPr>
                        <a:t>One-Size-Fits-All</a:t>
                      </a:r>
                      <a:r>
                        <a:rPr lang="en-US" sz="2700" spc="-40" dirty="0">
                          <a:latin typeface="Carlito"/>
                          <a:cs typeface="Carlito"/>
                        </a:rPr>
                        <a:t> </a:t>
                      </a:r>
                      <a:r>
                        <a:rPr lang="en-US" sz="2700" spc="-10" dirty="0">
                          <a:latin typeface="Carlito"/>
                          <a:cs typeface="Carlito"/>
                        </a:rPr>
                        <a:t>Approach</a:t>
                      </a:r>
                      <a:endParaRPr lang="en-US" sz="2700" dirty="0">
                        <a:latin typeface="Carlito"/>
                        <a:cs typeface="Carlito"/>
                      </a:endParaRPr>
                    </a:p>
                  </a:txBody>
                  <a:tcPr marL="0" marR="0" marT="0" marB="0">
                    <a:solidFill>
                      <a:srgbClr val="FF9966"/>
                    </a:solidFill>
                  </a:tcPr>
                </a:tc>
                <a:extLst>
                  <a:ext uri="{0D108BD9-81ED-4DB2-BD59-A6C34878D82A}">
                    <a16:rowId xmlns:a16="http://schemas.microsoft.com/office/drawing/2014/main" val="10001"/>
                  </a:ext>
                </a:extLst>
              </a:tr>
              <a:tr h="479080">
                <a:tc>
                  <a:txBody>
                    <a:bodyPr/>
                    <a:lstStyle/>
                    <a:p>
                      <a:pPr marL="71755">
                        <a:lnSpc>
                          <a:spcPts val="2550"/>
                        </a:lnSpc>
                      </a:pPr>
                      <a:r>
                        <a:rPr lang="en-US" sz="2700">
                          <a:latin typeface="Carlito"/>
                          <a:cs typeface="Carlito"/>
                        </a:rPr>
                        <a:t>A </a:t>
                      </a:r>
                      <a:r>
                        <a:rPr lang="en-US" sz="2700" spc="-5">
                          <a:latin typeface="Carlito"/>
                          <a:cs typeface="Carlito"/>
                        </a:rPr>
                        <a:t>Collection </a:t>
                      </a:r>
                      <a:r>
                        <a:rPr lang="en-US" sz="2700">
                          <a:latin typeface="Carlito"/>
                          <a:cs typeface="Carlito"/>
                        </a:rPr>
                        <a:t>of </a:t>
                      </a:r>
                      <a:r>
                        <a:rPr lang="en-US" sz="2700" spc="-10">
                          <a:latin typeface="Carlito"/>
                          <a:cs typeface="Carlito"/>
                        </a:rPr>
                        <a:t>Processes </a:t>
                      </a:r>
                      <a:r>
                        <a:rPr lang="en-US" sz="2700">
                          <a:latin typeface="Carlito"/>
                          <a:cs typeface="Carlito"/>
                        </a:rPr>
                        <a:t>&amp;</a:t>
                      </a:r>
                      <a:r>
                        <a:rPr lang="en-US" sz="2700" spc="-65">
                          <a:latin typeface="Carlito"/>
                          <a:cs typeface="Carlito"/>
                        </a:rPr>
                        <a:t> </a:t>
                      </a:r>
                      <a:r>
                        <a:rPr lang="en-US" sz="2700" spc="-45">
                          <a:latin typeface="Carlito"/>
                          <a:cs typeface="Carlito"/>
                        </a:rPr>
                        <a:t>Tools</a:t>
                      </a:r>
                      <a:endParaRPr lang="en-US" sz="2700">
                        <a:latin typeface="Carlito"/>
                        <a:cs typeface="Carlito"/>
                      </a:endParaRPr>
                    </a:p>
                  </a:txBody>
                  <a:tcPr marL="0" marR="0" marT="0" marB="0">
                    <a:solidFill>
                      <a:srgbClr val="FFCC99"/>
                    </a:solidFill>
                  </a:tcPr>
                </a:tc>
                <a:tc>
                  <a:txBody>
                    <a:bodyPr/>
                    <a:lstStyle/>
                    <a:p>
                      <a:pPr marL="369570">
                        <a:lnSpc>
                          <a:spcPts val="2550"/>
                        </a:lnSpc>
                      </a:pPr>
                      <a:r>
                        <a:rPr lang="en-US" sz="2700">
                          <a:latin typeface="Carlito"/>
                          <a:cs typeface="Carlito"/>
                        </a:rPr>
                        <a:t>A </a:t>
                      </a:r>
                      <a:r>
                        <a:rPr lang="en-US" sz="2700" spc="-10">
                          <a:latin typeface="Carlito"/>
                          <a:cs typeface="Carlito"/>
                        </a:rPr>
                        <a:t>Single </a:t>
                      </a:r>
                      <a:r>
                        <a:rPr lang="en-US" sz="2700" spc="-55">
                          <a:latin typeface="Carlito"/>
                          <a:cs typeface="Carlito"/>
                        </a:rPr>
                        <a:t>Tool </a:t>
                      </a:r>
                      <a:r>
                        <a:rPr lang="en-US" sz="2700">
                          <a:latin typeface="Carlito"/>
                          <a:cs typeface="Carlito"/>
                        </a:rPr>
                        <a:t>or</a:t>
                      </a:r>
                      <a:r>
                        <a:rPr lang="en-US" sz="2700" spc="5">
                          <a:latin typeface="Carlito"/>
                          <a:cs typeface="Carlito"/>
                        </a:rPr>
                        <a:t> </a:t>
                      </a:r>
                      <a:r>
                        <a:rPr lang="en-US" sz="2700" spc="-10">
                          <a:latin typeface="Carlito"/>
                          <a:cs typeface="Carlito"/>
                        </a:rPr>
                        <a:t>Method</a:t>
                      </a:r>
                      <a:endParaRPr lang="en-US" sz="2700">
                        <a:latin typeface="Carlito"/>
                        <a:cs typeface="Carlito"/>
                      </a:endParaRPr>
                    </a:p>
                  </a:txBody>
                  <a:tcPr marL="0" marR="0" marT="0" marB="0">
                    <a:solidFill>
                      <a:srgbClr val="FFCC99"/>
                    </a:solidFill>
                  </a:tcPr>
                </a:tc>
                <a:extLst>
                  <a:ext uri="{0D108BD9-81ED-4DB2-BD59-A6C34878D82A}">
                    <a16:rowId xmlns:a16="http://schemas.microsoft.com/office/drawing/2014/main" val="10002"/>
                  </a:ext>
                </a:extLst>
              </a:tr>
              <a:tr h="956627">
                <a:tc>
                  <a:txBody>
                    <a:bodyPr/>
                    <a:lstStyle/>
                    <a:p>
                      <a:pPr marL="71755" marR="361950">
                        <a:lnSpc>
                          <a:spcPts val="2200"/>
                        </a:lnSpc>
                        <a:spcBef>
                          <a:spcPts val="800"/>
                        </a:spcBef>
                      </a:pPr>
                      <a:r>
                        <a:rPr lang="en-US" sz="2700">
                          <a:latin typeface="Carlito"/>
                          <a:cs typeface="Carlito"/>
                        </a:rPr>
                        <a:t>A </a:t>
                      </a:r>
                      <a:r>
                        <a:rPr lang="en-US" sz="2700" spc="-5">
                          <a:latin typeface="Carlito"/>
                          <a:cs typeface="Carlito"/>
                        </a:rPr>
                        <a:t>Means </a:t>
                      </a:r>
                      <a:r>
                        <a:rPr lang="en-US" sz="2700">
                          <a:latin typeface="Carlito"/>
                          <a:cs typeface="Carlito"/>
                        </a:rPr>
                        <a:t>of </a:t>
                      </a:r>
                      <a:r>
                        <a:rPr lang="en-US" sz="2700" spc="-10">
                          <a:latin typeface="Carlito"/>
                          <a:cs typeface="Carlito"/>
                        </a:rPr>
                        <a:t>Security </a:t>
                      </a:r>
                      <a:r>
                        <a:rPr lang="en-US" sz="2700">
                          <a:latin typeface="Carlito"/>
                          <a:cs typeface="Carlito"/>
                        </a:rPr>
                        <a:t>&amp; </a:t>
                      </a:r>
                      <a:r>
                        <a:rPr lang="en-US" sz="2700" spc="-10">
                          <a:latin typeface="Carlito"/>
                          <a:cs typeface="Carlito"/>
                        </a:rPr>
                        <a:t>Compliance  </a:t>
                      </a:r>
                      <a:r>
                        <a:rPr lang="en-US" sz="2700" spc="-20">
                          <a:latin typeface="Carlito"/>
                          <a:cs typeface="Carlito"/>
                        </a:rPr>
                        <a:t>Integrated </a:t>
                      </a:r>
                      <a:r>
                        <a:rPr lang="en-US" sz="2700" spc="-15">
                          <a:latin typeface="Carlito"/>
                          <a:cs typeface="Carlito"/>
                        </a:rPr>
                        <a:t>to</a:t>
                      </a:r>
                      <a:r>
                        <a:rPr lang="en-US" sz="2700" spc="-10">
                          <a:latin typeface="Carlito"/>
                          <a:cs typeface="Carlito"/>
                        </a:rPr>
                        <a:t> </a:t>
                      </a:r>
                      <a:r>
                        <a:rPr lang="en-US" sz="2700" spc="-20">
                          <a:latin typeface="Carlito"/>
                          <a:cs typeface="Carlito"/>
                        </a:rPr>
                        <a:t>Software</a:t>
                      </a:r>
                      <a:endParaRPr lang="en-US" sz="2700" dirty="0">
                        <a:latin typeface="Carlito"/>
                        <a:cs typeface="Carlito"/>
                      </a:endParaRPr>
                    </a:p>
                  </a:txBody>
                  <a:tcPr marL="0" marR="0" marT="122841" marB="0">
                    <a:solidFill>
                      <a:srgbClr val="FF9966"/>
                    </a:solidFill>
                  </a:tcPr>
                </a:tc>
                <a:tc>
                  <a:txBody>
                    <a:bodyPr/>
                    <a:lstStyle/>
                    <a:p>
                      <a:pPr marL="369570" marR="514984">
                        <a:lnSpc>
                          <a:spcPts val="2200"/>
                        </a:lnSpc>
                        <a:spcBef>
                          <a:spcPts val="800"/>
                        </a:spcBef>
                      </a:pPr>
                      <a:r>
                        <a:rPr lang="en-US" sz="2700" spc="-15">
                          <a:latin typeface="Carlito"/>
                          <a:cs typeface="Carlito"/>
                        </a:rPr>
                        <a:t>Just </a:t>
                      </a:r>
                      <a:r>
                        <a:rPr lang="en-US" sz="2700">
                          <a:latin typeface="Carlito"/>
                          <a:cs typeface="Carlito"/>
                        </a:rPr>
                        <a:t>a </a:t>
                      </a:r>
                      <a:r>
                        <a:rPr lang="en-US" sz="2700" spc="-10">
                          <a:latin typeface="Carlito"/>
                          <a:cs typeface="Carlito"/>
                        </a:rPr>
                        <a:t>means </a:t>
                      </a:r>
                      <a:r>
                        <a:rPr lang="en-US" sz="2700" spc="-5">
                          <a:latin typeface="Carlito"/>
                          <a:cs typeface="Carlito"/>
                        </a:rPr>
                        <a:t>of adding </a:t>
                      </a:r>
                      <a:r>
                        <a:rPr lang="en-US" sz="2700" spc="-10">
                          <a:latin typeface="Carlito"/>
                          <a:cs typeface="Carlito"/>
                        </a:rPr>
                        <a:t>Security </a:t>
                      </a:r>
                      <a:r>
                        <a:rPr lang="en-US" sz="2700" spc="-20">
                          <a:latin typeface="Carlito"/>
                          <a:cs typeface="Carlito"/>
                        </a:rPr>
                        <a:t>into  </a:t>
                      </a:r>
                      <a:r>
                        <a:rPr lang="en-US" sz="2700" spc="-10">
                          <a:latin typeface="Carlito"/>
                          <a:cs typeface="Carlito"/>
                        </a:rPr>
                        <a:t>Continuous Delivery</a:t>
                      </a:r>
                      <a:endParaRPr lang="en-US" sz="2700">
                        <a:latin typeface="Carlito"/>
                        <a:cs typeface="Carlito"/>
                      </a:endParaRPr>
                    </a:p>
                  </a:txBody>
                  <a:tcPr marL="0" marR="0" marT="122841" marB="0">
                    <a:solidFill>
                      <a:srgbClr val="FF9966"/>
                    </a:solidFill>
                  </a:tcPr>
                </a:tc>
                <a:extLst>
                  <a:ext uri="{0D108BD9-81ED-4DB2-BD59-A6C34878D82A}">
                    <a16:rowId xmlns:a16="http://schemas.microsoft.com/office/drawing/2014/main" val="10003"/>
                  </a:ext>
                </a:extLst>
              </a:tr>
              <a:tr h="479080">
                <a:tc>
                  <a:txBody>
                    <a:bodyPr/>
                    <a:lstStyle/>
                    <a:p>
                      <a:pPr marL="71755">
                        <a:lnSpc>
                          <a:spcPts val="2550"/>
                        </a:lnSpc>
                      </a:pPr>
                      <a:r>
                        <a:rPr lang="en-US" sz="2700">
                          <a:latin typeface="Carlito"/>
                          <a:cs typeface="Carlito"/>
                        </a:rPr>
                        <a:t>A </a:t>
                      </a:r>
                      <a:r>
                        <a:rPr lang="en-US" sz="2700" spc="-5">
                          <a:latin typeface="Carlito"/>
                          <a:cs typeface="Carlito"/>
                        </a:rPr>
                        <a:t>Community </a:t>
                      </a:r>
                      <a:r>
                        <a:rPr lang="en-US" sz="2700" spc="-10">
                          <a:latin typeface="Carlito"/>
                          <a:cs typeface="Carlito"/>
                        </a:rPr>
                        <a:t>Driven</a:t>
                      </a:r>
                      <a:r>
                        <a:rPr lang="en-US" sz="2700" spc="-45">
                          <a:latin typeface="Carlito"/>
                          <a:cs typeface="Carlito"/>
                        </a:rPr>
                        <a:t> </a:t>
                      </a:r>
                      <a:r>
                        <a:rPr lang="en-US" sz="2700" spc="-35">
                          <a:latin typeface="Carlito"/>
                          <a:cs typeface="Carlito"/>
                        </a:rPr>
                        <a:t>Effort</a:t>
                      </a:r>
                      <a:endParaRPr lang="en-US" sz="2700">
                        <a:latin typeface="Carlito"/>
                        <a:cs typeface="Carlito"/>
                      </a:endParaRPr>
                    </a:p>
                  </a:txBody>
                  <a:tcPr marL="0" marR="0" marT="0" marB="0">
                    <a:solidFill>
                      <a:srgbClr val="FFCC99"/>
                    </a:solidFill>
                  </a:tcPr>
                </a:tc>
                <a:tc>
                  <a:txBody>
                    <a:bodyPr/>
                    <a:lstStyle/>
                    <a:p>
                      <a:pPr marL="369570">
                        <a:lnSpc>
                          <a:spcPts val="2550"/>
                        </a:lnSpc>
                      </a:pPr>
                      <a:r>
                        <a:rPr lang="en-US" sz="2700" spc="-20">
                          <a:latin typeface="Carlito"/>
                          <a:cs typeface="Carlito"/>
                        </a:rPr>
                        <a:t>Invented </a:t>
                      </a:r>
                      <a:r>
                        <a:rPr lang="en-US" sz="2700" spc="-10">
                          <a:latin typeface="Carlito"/>
                          <a:cs typeface="Carlito"/>
                        </a:rPr>
                        <a:t>by</a:t>
                      </a:r>
                      <a:r>
                        <a:rPr lang="en-US" sz="2700" spc="-5">
                          <a:latin typeface="Carlito"/>
                          <a:cs typeface="Carlito"/>
                        </a:rPr>
                        <a:t> </a:t>
                      </a:r>
                      <a:r>
                        <a:rPr lang="en-US" sz="2700" spc="-30">
                          <a:latin typeface="Carlito"/>
                          <a:cs typeface="Carlito"/>
                        </a:rPr>
                        <a:t>Vendors</a:t>
                      </a:r>
                      <a:endParaRPr lang="en-US" sz="2700">
                        <a:latin typeface="Carlito"/>
                        <a:cs typeface="Carlito"/>
                      </a:endParaRPr>
                    </a:p>
                  </a:txBody>
                  <a:tcPr marL="0" marR="0" marT="0" marB="0">
                    <a:solidFill>
                      <a:srgbClr val="FFCC99"/>
                    </a:solidFill>
                  </a:tcPr>
                </a:tc>
                <a:extLst>
                  <a:ext uri="{0D108BD9-81ED-4DB2-BD59-A6C34878D82A}">
                    <a16:rowId xmlns:a16="http://schemas.microsoft.com/office/drawing/2014/main" val="10004"/>
                  </a:ext>
                </a:extLst>
              </a:tr>
              <a:tr h="958162">
                <a:tc>
                  <a:txBody>
                    <a:bodyPr/>
                    <a:lstStyle/>
                    <a:p>
                      <a:pPr marL="71755" marR="447040">
                        <a:lnSpc>
                          <a:spcPts val="2200"/>
                        </a:lnSpc>
                        <a:spcBef>
                          <a:spcPts val="810"/>
                        </a:spcBef>
                      </a:pPr>
                      <a:r>
                        <a:rPr lang="en-US" sz="2700">
                          <a:latin typeface="Carlito"/>
                          <a:cs typeface="Carlito"/>
                        </a:rPr>
                        <a:t>A </a:t>
                      </a:r>
                      <a:r>
                        <a:rPr lang="en-US" sz="2700" spc="-20">
                          <a:latin typeface="Carlito"/>
                          <a:cs typeface="Carlito"/>
                        </a:rPr>
                        <a:t>Strategy </a:t>
                      </a:r>
                      <a:r>
                        <a:rPr lang="en-US" sz="2700" spc="-10">
                          <a:latin typeface="Carlito"/>
                          <a:cs typeface="Carlito"/>
                        </a:rPr>
                        <a:t>Driven by </a:t>
                      </a:r>
                      <a:r>
                        <a:rPr lang="en-US" sz="2700" spc="-5">
                          <a:latin typeface="Carlito"/>
                          <a:cs typeface="Carlito"/>
                        </a:rPr>
                        <a:t>Learning and  </a:t>
                      </a:r>
                      <a:r>
                        <a:rPr lang="en-US" sz="2700" spc="-10">
                          <a:latin typeface="Carlito"/>
                          <a:cs typeface="Carlito"/>
                        </a:rPr>
                        <a:t>Experiments</a:t>
                      </a:r>
                      <a:endParaRPr lang="en-US" sz="2700">
                        <a:latin typeface="Carlito"/>
                        <a:cs typeface="Carlito"/>
                      </a:endParaRPr>
                    </a:p>
                  </a:txBody>
                  <a:tcPr marL="0" marR="0" marT="124377" marB="0">
                    <a:solidFill>
                      <a:srgbClr val="FF9966"/>
                    </a:solidFill>
                  </a:tcPr>
                </a:tc>
                <a:tc>
                  <a:txBody>
                    <a:bodyPr/>
                    <a:lstStyle/>
                    <a:p>
                      <a:pPr marL="369570" marR="562610">
                        <a:lnSpc>
                          <a:spcPts val="2200"/>
                        </a:lnSpc>
                        <a:spcBef>
                          <a:spcPts val="810"/>
                        </a:spcBef>
                      </a:pPr>
                      <a:r>
                        <a:rPr lang="en-US" sz="2700" dirty="0">
                          <a:latin typeface="Carlito"/>
                          <a:cs typeface="Carlito"/>
                        </a:rPr>
                        <a:t>A </a:t>
                      </a:r>
                      <a:r>
                        <a:rPr lang="en-US" sz="2700" spc="-20" dirty="0">
                          <a:latin typeface="Carlito"/>
                          <a:cs typeface="Carlito"/>
                        </a:rPr>
                        <a:t>Strategy </a:t>
                      </a:r>
                      <a:r>
                        <a:rPr lang="en-US" sz="2700" spc="-10" dirty="0">
                          <a:latin typeface="Carlito"/>
                          <a:cs typeface="Carlito"/>
                        </a:rPr>
                        <a:t>Driven by </a:t>
                      </a:r>
                      <a:r>
                        <a:rPr lang="en-US" sz="2700" spc="-20" dirty="0">
                          <a:latin typeface="Carlito"/>
                          <a:cs typeface="Carlito"/>
                        </a:rPr>
                        <a:t>Perfection </a:t>
                      </a:r>
                      <a:r>
                        <a:rPr lang="en-US" sz="2700" spc="-5" dirty="0">
                          <a:latin typeface="Carlito"/>
                          <a:cs typeface="Carlito"/>
                        </a:rPr>
                        <a:t>and  </a:t>
                      </a:r>
                      <a:r>
                        <a:rPr lang="en-US" sz="2700" spc="-10" dirty="0">
                          <a:latin typeface="Carlito"/>
                          <a:cs typeface="Carlito"/>
                        </a:rPr>
                        <a:t>Compliance</a:t>
                      </a:r>
                      <a:endParaRPr lang="en-US" sz="2700" dirty="0">
                        <a:latin typeface="Carlito"/>
                        <a:cs typeface="Carlito"/>
                      </a:endParaRPr>
                    </a:p>
                  </a:txBody>
                  <a:tcPr marL="0" marR="0" marT="124377" marB="0">
                    <a:lnR w="3175">
                      <a:solidFill>
                        <a:srgbClr val="FFFFFF"/>
                      </a:solidFill>
                      <a:prstDash val="solid"/>
                    </a:lnR>
                    <a:lnB w="3175">
                      <a:solidFill>
                        <a:srgbClr val="FFFFFF"/>
                      </a:solidFill>
                      <a:prstDash val="solid"/>
                    </a:lnB>
                    <a:solidFill>
                      <a:srgbClr val="FF9966"/>
                    </a:solidFill>
                  </a:tcPr>
                </a:tc>
                <a:extLst>
                  <a:ext uri="{0D108BD9-81ED-4DB2-BD59-A6C34878D82A}">
                    <a16:rowId xmlns:a16="http://schemas.microsoft.com/office/drawing/2014/main" val="10005"/>
                  </a:ext>
                </a:extLst>
              </a:tr>
            </a:tbl>
          </a:graphicData>
        </a:graphic>
      </p:graphicFrame>
      <p:graphicFrame>
        <p:nvGraphicFramePr>
          <p:cNvPr id="5" name="object 2">
            <a:extLst>
              <a:ext uri="{FF2B5EF4-FFF2-40B4-BE49-F238E27FC236}">
                <a16:creationId xmlns:a16="http://schemas.microsoft.com/office/drawing/2014/main" id="{6E398ABB-022E-4015-96C1-F1FDFA126666}"/>
              </a:ext>
            </a:extLst>
          </p:cNvPr>
          <p:cNvGraphicFramePr/>
          <p:nvPr>
            <p:extLst>
              <p:ext uri="{D42A27DB-BD31-4B8C-83A1-F6EECF244321}">
                <p14:modId xmlns:p14="http://schemas.microsoft.com/office/powerpoint/2010/main" val="620077240"/>
              </p:ext>
            </p:extLst>
          </p:nvPr>
        </p:nvGraphicFramePr>
        <p:xfrm>
          <a:off x="463726" y="-363314"/>
          <a:ext cx="11106390" cy="2946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9818" y="2016325"/>
            <a:ext cx="8007063" cy="3798868"/>
          </a:xfrm>
          <a:prstGeom prst="rect">
            <a:avLst/>
          </a:prstGeom>
          <a:blipFill>
            <a:blip r:embed="rId2" cstate="print"/>
            <a:stretch>
              <a:fillRect/>
            </a:stretch>
          </a:blipFill>
        </p:spPr>
        <p:txBody>
          <a:bodyPr wrap="square" lIns="0" tIns="0" rIns="0" bIns="0" rtlCol="0"/>
          <a:lstStyle/>
          <a:p>
            <a:endParaRPr sz="2176"/>
          </a:p>
        </p:txBody>
      </p:sp>
      <p:sp>
        <p:nvSpPr>
          <p:cNvPr id="3" name="object 3"/>
          <p:cNvSpPr txBox="1"/>
          <p:nvPr/>
        </p:nvSpPr>
        <p:spPr>
          <a:xfrm>
            <a:off x="2151259" y="3759137"/>
            <a:ext cx="657969" cy="317931"/>
          </a:xfrm>
          <a:prstGeom prst="rect">
            <a:avLst/>
          </a:prstGeom>
        </p:spPr>
        <p:txBody>
          <a:bodyPr vert="horz" wrap="square" lIns="0" tIns="19962" rIns="0" bIns="0" rtlCol="0">
            <a:spAutoFit/>
          </a:bodyPr>
          <a:lstStyle/>
          <a:p>
            <a:pPr marL="15356">
              <a:spcBef>
                <a:spcPts val="157"/>
              </a:spcBef>
            </a:pPr>
            <a:r>
              <a:rPr sz="1935" spc="6" dirty="0">
                <a:latin typeface="Waree"/>
                <a:cs typeface="Waree"/>
              </a:rPr>
              <a:t>Buil</a:t>
            </a:r>
            <a:r>
              <a:rPr sz="1935" spc="18" dirty="0">
                <a:latin typeface="Waree"/>
                <a:cs typeface="Waree"/>
              </a:rPr>
              <a:t>d</a:t>
            </a:r>
            <a:endParaRPr sz="1935">
              <a:latin typeface="Waree"/>
              <a:cs typeface="Waree"/>
            </a:endParaRPr>
          </a:p>
        </p:txBody>
      </p:sp>
      <p:sp>
        <p:nvSpPr>
          <p:cNvPr id="4" name="object 4"/>
          <p:cNvSpPr txBox="1"/>
          <p:nvPr/>
        </p:nvSpPr>
        <p:spPr>
          <a:xfrm>
            <a:off x="3774300" y="5190238"/>
            <a:ext cx="565838" cy="317931"/>
          </a:xfrm>
          <a:prstGeom prst="rect">
            <a:avLst/>
          </a:prstGeom>
        </p:spPr>
        <p:txBody>
          <a:bodyPr vert="horz" wrap="square" lIns="0" tIns="19962" rIns="0" bIns="0" rtlCol="0">
            <a:spAutoFit/>
          </a:bodyPr>
          <a:lstStyle/>
          <a:p>
            <a:pPr marL="15356">
              <a:spcBef>
                <a:spcPts val="157"/>
              </a:spcBef>
            </a:pPr>
            <a:r>
              <a:rPr sz="1935" spc="18" dirty="0">
                <a:latin typeface="Waree"/>
                <a:cs typeface="Waree"/>
              </a:rPr>
              <a:t>T</a:t>
            </a:r>
            <a:r>
              <a:rPr sz="1935" spc="12" dirty="0">
                <a:latin typeface="Waree"/>
                <a:cs typeface="Waree"/>
              </a:rPr>
              <a:t>est</a:t>
            </a:r>
            <a:endParaRPr sz="1935">
              <a:latin typeface="Waree"/>
              <a:cs typeface="Waree"/>
            </a:endParaRPr>
          </a:p>
        </p:txBody>
      </p:sp>
      <p:sp>
        <p:nvSpPr>
          <p:cNvPr id="5" name="object 5"/>
          <p:cNvSpPr txBox="1"/>
          <p:nvPr/>
        </p:nvSpPr>
        <p:spPr>
          <a:xfrm>
            <a:off x="7840346" y="2215942"/>
            <a:ext cx="905955" cy="317931"/>
          </a:xfrm>
          <a:prstGeom prst="rect">
            <a:avLst/>
          </a:prstGeom>
        </p:spPr>
        <p:txBody>
          <a:bodyPr vert="horz" wrap="square" lIns="0" tIns="19962" rIns="0" bIns="0" rtlCol="0">
            <a:spAutoFit/>
          </a:bodyPr>
          <a:lstStyle/>
          <a:p>
            <a:pPr marL="15356">
              <a:spcBef>
                <a:spcPts val="157"/>
              </a:spcBef>
            </a:pPr>
            <a:r>
              <a:rPr sz="1935" spc="24" dirty="0">
                <a:latin typeface="Waree"/>
                <a:cs typeface="Waree"/>
              </a:rPr>
              <a:t>D</a:t>
            </a:r>
            <a:r>
              <a:rPr sz="1935" spc="12" dirty="0">
                <a:latin typeface="Waree"/>
                <a:cs typeface="Waree"/>
              </a:rPr>
              <a:t>epl</a:t>
            </a:r>
            <a:r>
              <a:rPr sz="1935" spc="18" dirty="0">
                <a:latin typeface="Waree"/>
                <a:cs typeface="Waree"/>
              </a:rPr>
              <a:t>oy</a:t>
            </a:r>
            <a:endParaRPr sz="1935">
              <a:latin typeface="Waree"/>
              <a:cs typeface="Waree"/>
            </a:endParaRPr>
          </a:p>
        </p:txBody>
      </p:sp>
      <p:sp>
        <p:nvSpPr>
          <p:cNvPr id="6" name="object 6"/>
          <p:cNvSpPr txBox="1"/>
          <p:nvPr/>
        </p:nvSpPr>
        <p:spPr>
          <a:xfrm>
            <a:off x="7798887" y="5190238"/>
            <a:ext cx="981963" cy="317931"/>
          </a:xfrm>
          <a:prstGeom prst="rect">
            <a:avLst/>
          </a:prstGeom>
        </p:spPr>
        <p:txBody>
          <a:bodyPr vert="horz" wrap="square" lIns="0" tIns="19962" rIns="0" bIns="0" rtlCol="0">
            <a:spAutoFit/>
          </a:bodyPr>
          <a:lstStyle/>
          <a:p>
            <a:pPr marL="15356">
              <a:spcBef>
                <a:spcPts val="157"/>
              </a:spcBef>
            </a:pPr>
            <a:r>
              <a:rPr sz="1935" spc="12" dirty="0">
                <a:latin typeface="Waree"/>
                <a:cs typeface="Waree"/>
              </a:rPr>
              <a:t>Monitor</a:t>
            </a:r>
            <a:endParaRPr sz="1935">
              <a:latin typeface="Waree"/>
              <a:cs typeface="Waree"/>
            </a:endParaRPr>
          </a:p>
        </p:txBody>
      </p:sp>
      <p:sp>
        <p:nvSpPr>
          <p:cNvPr id="7" name="object 7"/>
          <p:cNvSpPr txBox="1"/>
          <p:nvPr/>
        </p:nvSpPr>
        <p:spPr>
          <a:xfrm>
            <a:off x="4942827" y="1942621"/>
            <a:ext cx="1723617" cy="2070419"/>
          </a:xfrm>
          <a:prstGeom prst="rect">
            <a:avLst/>
          </a:prstGeom>
        </p:spPr>
        <p:txBody>
          <a:bodyPr vert="horz" wrap="square" lIns="0" tIns="90595" rIns="0" bIns="0" rtlCol="0">
            <a:spAutoFit/>
          </a:bodyPr>
          <a:lstStyle/>
          <a:p>
            <a:pPr marL="15356">
              <a:spcBef>
                <a:spcPts val="713"/>
              </a:spcBef>
            </a:pPr>
            <a:r>
              <a:rPr sz="2418" spc="-18" dirty="0">
                <a:latin typeface="Carlito"/>
                <a:cs typeface="Carlito"/>
              </a:rPr>
              <a:t>Threat</a:t>
            </a:r>
            <a:r>
              <a:rPr sz="2418" spc="-73" dirty="0">
                <a:latin typeface="Carlito"/>
                <a:cs typeface="Carlito"/>
              </a:rPr>
              <a:t> </a:t>
            </a:r>
            <a:r>
              <a:rPr sz="2418" dirty="0">
                <a:latin typeface="Carlito"/>
                <a:cs typeface="Carlito"/>
              </a:rPr>
              <a:t>Model</a:t>
            </a:r>
            <a:endParaRPr sz="2418">
              <a:latin typeface="Carlito"/>
              <a:cs typeface="Carlito"/>
            </a:endParaRPr>
          </a:p>
          <a:p>
            <a:pPr marL="672574">
              <a:spcBef>
                <a:spcPts val="591"/>
              </a:spcBef>
            </a:pPr>
            <a:r>
              <a:rPr sz="2418" spc="-12" dirty="0">
                <a:latin typeface="Carlito"/>
                <a:cs typeface="Carlito"/>
              </a:rPr>
              <a:t>Policies</a:t>
            </a:r>
            <a:endParaRPr sz="2418">
              <a:latin typeface="Carlito"/>
              <a:cs typeface="Carlito"/>
            </a:endParaRPr>
          </a:p>
          <a:p>
            <a:pPr marL="245689">
              <a:spcBef>
                <a:spcPts val="1572"/>
              </a:spcBef>
            </a:pPr>
            <a:r>
              <a:rPr sz="1935" spc="12" dirty="0">
                <a:latin typeface="Waree"/>
                <a:cs typeface="Waree"/>
              </a:rPr>
              <a:t>Plan</a:t>
            </a:r>
            <a:endParaRPr sz="1935">
              <a:latin typeface="Waree"/>
              <a:cs typeface="Waree"/>
            </a:endParaRPr>
          </a:p>
          <a:p>
            <a:pPr>
              <a:spcBef>
                <a:spcPts val="85"/>
              </a:spcBef>
            </a:pPr>
            <a:endParaRPr sz="2237">
              <a:latin typeface="Waree"/>
              <a:cs typeface="Waree"/>
            </a:endParaRPr>
          </a:p>
          <a:p>
            <a:pPr marL="697143"/>
            <a:r>
              <a:rPr sz="1935" spc="12" dirty="0">
                <a:latin typeface="Waree"/>
                <a:cs typeface="Waree"/>
              </a:rPr>
              <a:t>Release</a:t>
            </a:r>
            <a:endParaRPr sz="1935">
              <a:latin typeface="Waree"/>
              <a:cs typeface="Waree"/>
            </a:endParaRPr>
          </a:p>
        </p:txBody>
      </p:sp>
      <p:sp>
        <p:nvSpPr>
          <p:cNvPr id="8" name="object 8"/>
          <p:cNvSpPr txBox="1"/>
          <p:nvPr/>
        </p:nvSpPr>
        <p:spPr>
          <a:xfrm>
            <a:off x="3048385" y="1667857"/>
            <a:ext cx="1789644" cy="1001609"/>
          </a:xfrm>
          <a:prstGeom prst="rect">
            <a:avLst/>
          </a:prstGeom>
        </p:spPr>
        <p:txBody>
          <a:bodyPr vert="horz" wrap="square" lIns="0" tIns="15355" rIns="0" bIns="0" rtlCol="0">
            <a:spAutoFit/>
          </a:bodyPr>
          <a:lstStyle/>
          <a:p>
            <a:pPr marL="15356">
              <a:spcBef>
                <a:spcPts val="121"/>
              </a:spcBef>
            </a:pPr>
            <a:r>
              <a:rPr sz="2418" spc="-18" dirty="0">
                <a:latin typeface="Carlito"/>
                <a:cs typeface="Carlito"/>
              </a:rPr>
              <a:t>Static</a:t>
            </a:r>
            <a:r>
              <a:rPr sz="2418" spc="-60" dirty="0">
                <a:latin typeface="Carlito"/>
                <a:cs typeface="Carlito"/>
              </a:rPr>
              <a:t> </a:t>
            </a:r>
            <a:r>
              <a:rPr sz="2418" spc="-6" dirty="0">
                <a:latin typeface="Carlito"/>
                <a:cs typeface="Carlito"/>
              </a:rPr>
              <a:t>Analysis</a:t>
            </a:r>
            <a:endParaRPr sz="2418" dirty="0">
              <a:latin typeface="Carlito"/>
              <a:cs typeface="Carlito"/>
            </a:endParaRPr>
          </a:p>
          <a:p>
            <a:pPr>
              <a:spcBef>
                <a:spcPts val="24"/>
              </a:spcBef>
            </a:pPr>
            <a:endParaRPr sz="2055" dirty="0">
              <a:latin typeface="Carlito"/>
              <a:cs typeface="Carlito"/>
            </a:endParaRPr>
          </a:p>
          <a:p>
            <a:pPr marL="681787">
              <a:spcBef>
                <a:spcPts val="6"/>
              </a:spcBef>
            </a:pPr>
            <a:r>
              <a:rPr sz="1935" spc="18" dirty="0">
                <a:latin typeface="Waree"/>
                <a:cs typeface="Waree"/>
              </a:rPr>
              <a:t>Code</a:t>
            </a:r>
            <a:endParaRPr sz="1935" dirty="0">
              <a:latin typeface="Waree"/>
              <a:cs typeface="Waree"/>
            </a:endParaRPr>
          </a:p>
        </p:txBody>
      </p:sp>
      <p:sp>
        <p:nvSpPr>
          <p:cNvPr id="9" name="object 9"/>
          <p:cNvSpPr txBox="1">
            <a:spLocks noGrp="1"/>
          </p:cNvSpPr>
          <p:nvPr>
            <p:ph type="title"/>
          </p:nvPr>
        </p:nvSpPr>
        <p:spPr>
          <a:xfrm>
            <a:off x="846719" y="931743"/>
            <a:ext cx="10271837" cy="569503"/>
          </a:xfrm>
          <a:prstGeom prst="rect">
            <a:avLst/>
          </a:prstGeom>
        </p:spPr>
        <p:txBody>
          <a:bodyPr vert="horz" wrap="square" lIns="0" tIns="15355" rIns="0" bIns="0" rtlCol="0" anchor="b">
            <a:spAutoFit/>
          </a:bodyPr>
          <a:lstStyle/>
          <a:p>
            <a:pPr marL="15356">
              <a:spcBef>
                <a:spcPts val="121"/>
              </a:spcBef>
            </a:pPr>
            <a:r>
              <a:rPr sz="3600" spc="-6" dirty="0"/>
              <a:t>DevSecOps: </a:t>
            </a:r>
            <a:r>
              <a:rPr sz="3600" spc="-36" dirty="0"/>
              <a:t>Integrate </a:t>
            </a:r>
            <a:r>
              <a:rPr sz="3600" spc="-6" dirty="0"/>
              <a:t>Security </a:t>
            </a:r>
            <a:r>
              <a:rPr sz="3600" spc="-24" dirty="0"/>
              <a:t>Into</a:t>
            </a:r>
            <a:r>
              <a:rPr sz="3600" dirty="0"/>
              <a:t> </a:t>
            </a:r>
            <a:r>
              <a:rPr sz="3600" spc="-12" dirty="0"/>
              <a:t>DevOps</a:t>
            </a:r>
            <a:endParaRPr sz="3600" dirty="0"/>
          </a:p>
        </p:txBody>
      </p:sp>
      <p:sp>
        <p:nvSpPr>
          <p:cNvPr id="10" name="object 10"/>
          <p:cNvSpPr txBox="1"/>
          <p:nvPr/>
        </p:nvSpPr>
        <p:spPr>
          <a:xfrm>
            <a:off x="1360467" y="1974865"/>
            <a:ext cx="1633022" cy="387594"/>
          </a:xfrm>
          <a:prstGeom prst="rect">
            <a:avLst/>
          </a:prstGeom>
        </p:spPr>
        <p:txBody>
          <a:bodyPr vert="horz" wrap="square" lIns="0" tIns="15355" rIns="0" bIns="0" rtlCol="0">
            <a:spAutoFit/>
          </a:bodyPr>
          <a:lstStyle/>
          <a:p>
            <a:pPr marL="15356">
              <a:spcBef>
                <a:spcPts val="121"/>
              </a:spcBef>
            </a:pPr>
            <a:r>
              <a:rPr sz="2418" dirty="0">
                <a:latin typeface="Carlito"/>
                <a:cs typeface="Carlito"/>
              </a:rPr>
              <a:t>Code</a:t>
            </a:r>
            <a:r>
              <a:rPr sz="2418" spc="-85" dirty="0">
                <a:latin typeface="Carlito"/>
                <a:cs typeface="Carlito"/>
              </a:rPr>
              <a:t> </a:t>
            </a:r>
            <a:r>
              <a:rPr sz="2418" spc="-18" dirty="0">
                <a:latin typeface="Carlito"/>
                <a:cs typeface="Carlito"/>
              </a:rPr>
              <a:t>Review</a:t>
            </a:r>
            <a:endParaRPr sz="2418">
              <a:latin typeface="Carlito"/>
              <a:cs typeface="Carlito"/>
            </a:endParaRPr>
          </a:p>
        </p:txBody>
      </p:sp>
      <p:sp>
        <p:nvSpPr>
          <p:cNvPr id="11" name="object 11"/>
          <p:cNvSpPr txBox="1"/>
          <p:nvPr/>
        </p:nvSpPr>
        <p:spPr>
          <a:xfrm>
            <a:off x="1179277" y="5048971"/>
            <a:ext cx="1489451" cy="696466"/>
          </a:xfrm>
          <a:prstGeom prst="rect">
            <a:avLst/>
          </a:prstGeom>
        </p:spPr>
        <p:txBody>
          <a:bodyPr vert="horz" wrap="square" lIns="0" tIns="75240" rIns="0" bIns="0" rtlCol="0">
            <a:spAutoFit/>
          </a:bodyPr>
          <a:lstStyle/>
          <a:p>
            <a:pPr marL="310950" marR="6142" indent="-296363">
              <a:lnSpc>
                <a:spcPts val="2430"/>
              </a:lnSpc>
              <a:spcBef>
                <a:spcPts val="592"/>
              </a:spcBef>
            </a:pPr>
            <a:r>
              <a:rPr sz="2418" spc="-54" dirty="0">
                <a:latin typeface="Carlito"/>
                <a:cs typeface="Carlito"/>
              </a:rPr>
              <a:t>P</a:t>
            </a:r>
            <a:r>
              <a:rPr sz="2418" dirty="0">
                <a:latin typeface="Carlito"/>
                <a:cs typeface="Carlito"/>
              </a:rPr>
              <a:t>e</a:t>
            </a:r>
            <a:r>
              <a:rPr sz="2418" spc="-6" dirty="0">
                <a:latin typeface="Carlito"/>
                <a:cs typeface="Carlito"/>
              </a:rPr>
              <a:t>n</a:t>
            </a:r>
            <a:r>
              <a:rPr sz="2418" spc="-18" dirty="0">
                <a:latin typeface="Carlito"/>
                <a:cs typeface="Carlito"/>
              </a:rPr>
              <a:t>e</a:t>
            </a:r>
            <a:r>
              <a:rPr sz="2418" spc="6" dirty="0">
                <a:latin typeface="Carlito"/>
                <a:cs typeface="Carlito"/>
              </a:rPr>
              <a:t>t</a:t>
            </a:r>
            <a:r>
              <a:rPr sz="2418" spc="-73" dirty="0">
                <a:latin typeface="Carlito"/>
                <a:cs typeface="Carlito"/>
              </a:rPr>
              <a:t>r</a:t>
            </a:r>
            <a:r>
              <a:rPr sz="2418" spc="-24" dirty="0">
                <a:latin typeface="Carlito"/>
                <a:cs typeface="Carlito"/>
              </a:rPr>
              <a:t>a</a:t>
            </a:r>
            <a:r>
              <a:rPr sz="2418" spc="-12" dirty="0">
                <a:latin typeface="Carlito"/>
                <a:cs typeface="Carlito"/>
              </a:rPr>
              <a:t>ti</a:t>
            </a:r>
            <a:r>
              <a:rPr sz="2418" spc="-6" dirty="0">
                <a:latin typeface="Carlito"/>
                <a:cs typeface="Carlito"/>
              </a:rPr>
              <a:t>o</a:t>
            </a:r>
            <a:r>
              <a:rPr sz="2418" dirty="0">
                <a:latin typeface="Carlito"/>
                <a:cs typeface="Carlito"/>
              </a:rPr>
              <a:t>n  </a:t>
            </a:r>
            <a:r>
              <a:rPr sz="2418" spc="-42" dirty="0">
                <a:latin typeface="Carlito"/>
                <a:cs typeface="Carlito"/>
              </a:rPr>
              <a:t>Testing</a:t>
            </a:r>
            <a:endParaRPr sz="2418">
              <a:latin typeface="Carlito"/>
              <a:cs typeface="Carlito"/>
            </a:endParaRPr>
          </a:p>
        </p:txBody>
      </p:sp>
      <p:sp>
        <p:nvSpPr>
          <p:cNvPr id="12" name="object 12"/>
          <p:cNvSpPr txBox="1"/>
          <p:nvPr/>
        </p:nvSpPr>
        <p:spPr>
          <a:xfrm>
            <a:off x="5345133" y="5091963"/>
            <a:ext cx="1494825" cy="696466"/>
          </a:xfrm>
          <a:prstGeom prst="rect">
            <a:avLst/>
          </a:prstGeom>
        </p:spPr>
        <p:txBody>
          <a:bodyPr vert="horz" wrap="square" lIns="0" tIns="75240" rIns="0" bIns="0" rtlCol="0">
            <a:spAutoFit/>
          </a:bodyPr>
          <a:lstStyle/>
          <a:p>
            <a:pPr marL="125148" marR="6142" indent="-110560">
              <a:lnSpc>
                <a:spcPts val="2430"/>
              </a:lnSpc>
              <a:spcBef>
                <a:spcPts val="592"/>
              </a:spcBef>
            </a:pPr>
            <a:r>
              <a:rPr sz="2418" dirty="0">
                <a:latin typeface="Carlito"/>
                <a:cs typeface="Carlito"/>
              </a:rPr>
              <a:t>C</a:t>
            </a:r>
            <a:r>
              <a:rPr sz="2418" spc="-6" dirty="0">
                <a:latin typeface="Carlito"/>
                <a:cs typeface="Carlito"/>
              </a:rPr>
              <a:t>o</a:t>
            </a:r>
            <a:r>
              <a:rPr sz="2418" dirty="0">
                <a:latin typeface="Carlito"/>
                <a:cs typeface="Carlito"/>
              </a:rPr>
              <a:t>m</a:t>
            </a:r>
            <a:r>
              <a:rPr sz="2418" spc="6" dirty="0">
                <a:latin typeface="Carlito"/>
                <a:cs typeface="Carlito"/>
              </a:rPr>
              <a:t>p</a:t>
            </a:r>
            <a:r>
              <a:rPr sz="2418" spc="-12" dirty="0">
                <a:latin typeface="Carlito"/>
                <a:cs typeface="Carlito"/>
              </a:rPr>
              <a:t>l</a:t>
            </a:r>
            <a:r>
              <a:rPr sz="2418" spc="-6" dirty="0">
                <a:latin typeface="Carlito"/>
                <a:cs typeface="Carlito"/>
              </a:rPr>
              <a:t>ian</a:t>
            </a:r>
            <a:r>
              <a:rPr sz="2418" dirty="0">
                <a:latin typeface="Carlito"/>
                <a:cs typeface="Carlito"/>
              </a:rPr>
              <a:t>ce  </a:t>
            </a:r>
            <a:r>
              <a:rPr sz="2418" spc="-24" dirty="0">
                <a:latin typeface="Carlito"/>
                <a:cs typeface="Carlito"/>
              </a:rPr>
              <a:t>Validation</a:t>
            </a:r>
            <a:endParaRPr sz="2418">
              <a:latin typeface="Carlito"/>
              <a:cs typeface="Carlito"/>
            </a:endParaRPr>
          </a:p>
        </p:txBody>
      </p:sp>
      <p:sp>
        <p:nvSpPr>
          <p:cNvPr id="13" name="object 13"/>
          <p:cNvSpPr txBox="1"/>
          <p:nvPr/>
        </p:nvSpPr>
        <p:spPr>
          <a:xfrm>
            <a:off x="6876041" y="1938012"/>
            <a:ext cx="466797" cy="387594"/>
          </a:xfrm>
          <a:prstGeom prst="rect">
            <a:avLst/>
          </a:prstGeom>
        </p:spPr>
        <p:txBody>
          <a:bodyPr vert="horz" wrap="square" lIns="0" tIns="15355" rIns="0" bIns="0" rtlCol="0">
            <a:spAutoFit/>
          </a:bodyPr>
          <a:lstStyle/>
          <a:p>
            <a:pPr marL="15356">
              <a:spcBef>
                <a:spcPts val="121"/>
              </a:spcBef>
            </a:pPr>
            <a:r>
              <a:rPr sz="2418" spc="-6" dirty="0">
                <a:latin typeface="Carlito"/>
                <a:cs typeface="Carlito"/>
              </a:rPr>
              <a:t>L</a:t>
            </a:r>
            <a:r>
              <a:rPr sz="2418" dirty="0">
                <a:latin typeface="Carlito"/>
                <a:cs typeface="Carlito"/>
              </a:rPr>
              <a:t>og</a:t>
            </a:r>
            <a:endParaRPr sz="2418">
              <a:latin typeface="Carlito"/>
              <a:cs typeface="Carlito"/>
            </a:endParaRPr>
          </a:p>
        </p:txBody>
      </p:sp>
      <p:sp>
        <p:nvSpPr>
          <p:cNvPr id="14" name="object 14"/>
          <p:cNvSpPr txBox="1"/>
          <p:nvPr/>
        </p:nvSpPr>
        <p:spPr>
          <a:xfrm>
            <a:off x="7932477" y="1676975"/>
            <a:ext cx="705570" cy="387594"/>
          </a:xfrm>
          <a:prstGeom prst="rect">
            <a:avLst/>
          </a:prstGeom>
        </p:spPr>
        <p:txBody>
          <a:bodyPr vert="horz" wrap="square" lIns="0" tIns="15355" rIns="0" bIns="0" rtlCol="0">
            <a:spAutoFit/>
          </a:bodyPr>
          <a:lstStyle/>
          <a:p>
            <a:pPr marL="15356">
              <a:spcBef>
                <a:spcPts val="121"/>
              </a:spcBef>
            </a:pPr>
            <a:r>
              <a:rPr sz="2418" dirty="0">
                <a:latin typeface="Carlito"/>
                <a:cs typeface="Carlito"/>
              </a:rPr>
              <a:t>A</a:t>
            </a:r>
            <a:r>
              <a:rPr sz="2418" spc="6" dirty="0">
                <a:latin typeface="Carlito"/>
                <a:cs typeface="Carlito"/>
              </a:rPr>
              <a:t>u</a:t>
            </a:r>
            <a:r>
              <a:rPr sz="2418" spc="-6" dirty="0">
                <a:latin typeface="Carlito"/>
                <a:cs typeface="Carlito"/>
              </a:rPr>
              <a:t>dit</a:t>
            </a:r>
            <a:endParaRPr sz="2418">
              <a:latin typeface="Carlito"/>
              <a:cs typeface="Carlito"/>
            </a:endParaRPr>
          </a:p>
        </p:txBody>
      </p:sp>
      <p:sp>
        <p:nvSpPr>
          <p:cNvPr id="15" name="object 15"/>
          <p:cNvSpPr txBox="1"/>
          <p:nvPr/>
        </p:nvSpPr>
        <p:spPr>
          <a:xfrm>
            <a:off x="9732101" y="2263543"/>
            <a:ext cx="1467954" cy="698017"/>
          </a:xfrm>
          <a:prstGeom prst="rect">
            <a:avLst/>
          </a:prstGeom>
        </p:spPr>
        <p:txBody>
          <a:bodyPr vert="horz" wrap="square" lIns="0" tIns="76776" rIns="0" bIns="0" rtlCol="0">
            <a:spAutoFit/>
          </a:bodyPr>
          <a:lstStyle/>
          <a:p>
            <a:pPr marL="15356" marR="6142" indent="277936">
              <a:lnSpc>
                <a:spcPts val="2418"/>
              </a:lnSpc>
              <a:spcBef>
                <a:spcPts val="605"/>
              </a:spcBef>
            </a:pPr>
            <a:r>
              <a:rPr sz="2418" spc="-18" dirty="0">
                <a:latin typeface="Carlito"/>
                <a:cs typeface="Carlito"/>
              </a:rPr>
              <a:t>Threat  </a:t>
            </a:r>
            <a:r>
              <a:rPr sz="2418" spc="-6" dirty="0">
                <a:latin typeface="Carlito"/>
                <a:cs typeface="Carlito"/>
              </a:rPr>
              <a:t>I</a:t>
            </a:r>
            <a:r>
              <a:rPr sz="2418" spc="-30" dirty="0">
                <a:latin typeface="Carlito"/>
                <a:cs typeface="Carlito"/>
              </a:rPr>
              <a:t>n</a:t>
            </a:r>
            <a:r>
              <a:rPr sz="2418" spc="-24" dirty="0">
                <a:latin typeface="Carlito"/>
                <a:cs typeface="Carlito"/>
              </a:rPr>
              <a:t>t</a:t>
            </a:r>
            <a:r>
              <a:rPr sz="2418" dirty="0">
                <a:latin typeface="Carlito"/>
                <a:cs typeface="Carlito"/>
              </a:rPr>
              <a:t>e</a:t>
            </a:r>
            <a:r>
              <a:rPr sz="2418" spc="-12" dirty="0">
                <a:latin typeface="Carlito"/>
                <a:cs typeface="Carlito"/>
              </a:rPr>
              <a:t>l</a:t>
            </a:r>
            <a:r>
              <a:rPr sz="2418" spc="-6" dirty="0">
                <a:latin typeface="Carlito"/>
                <a:cs typeface="Carlito"/>
              </a:rPr>
              <a:t>l</a:t>
            </a:r>
            <a:r>
              <a:rPr sz="2418" spc="-12" dirty="0">
                <a:latin typeface="Carlito"/>
                <a:cs typeface="Carlito"/>
              </a:rPr>
              <a:t>i</a:t>
            </a:r>
            <a:r>
              <a:rPr sz="2418" spc="-18" dirty="0">
                <a:latin typeface="Carlito"/>
                <a:cs typeface="Carlito"/>
              </a:rPr>
              <a:t>g</a:t>
            </a:r>
            <a:r>
              <a:rPr sz="2418" spc="-12" dirty="0">
                <a:latin typeface="Carlito"/>
                <a:cs typeface="Carlito"/>
              </a:rPr>
              <a:t>e</a:t>
            </a:r>
            <a:r>
              <a:rPr sz="2418" spc="6" dirty="0">
                <a:latin typeface="Carlito"/>
                <a:cs typeface="Carlito"/>
              </a:rPr>
              <a:t>n</a:t>
            </a:r>
            <a:r>
              <a:rPr sz="2418" dirty="0">
                <a:latin typeface="Carlito"/>
                <a:cs typeface="Carlito"/>
              </a:rPr>
              <a:t>ce</a:t>
            </a:r>
            <a:endParaRPr sz="2418">
              <a:latin typeface="Carlito"/>
              <a:cs typeface="Carlito"/>
            </a:endParaRPr>
          </a:p>
        </p:txBody>
      </p:sp>
      <p:sp>
        <p:nvSpPr>
          <p:cNvPr id="16" name="object 16"/>
          <p:cNvSpPr txBox="1"/>
          <p:nvPr/>
        </p:nvSpPr>
        <p:spPr>
          <a:xfrm>
            <a:off x="9271447" y="3193528"/>
            <a:ext cx="1867956" cy="2270935"/>
          </a:xfrm>
          <a:prstGeom prst="rect">
            <a:avLst/>
          </a:prstGeom>
        </p:spPr>
        <p:txBody>
          <a:bodyPr vert="horz" wrap="square" lIns="0" tIns="109022" rIns="0" bIns="0" rtlCol="0">
            <a:spAutoFit/>
          </a:bodyPr>
          <a:lstStyle/>
          <a:p>
            <a:pPr marL="826130">
              <a:spcBef>
                <a:spcPts val="858"/>
              </a:spcBef>
            </a:pPr>
            <a:r>
              <a:rPr sz="2418" spc="6" dirty="0">
                <a:latin typeface="Carlito"/>
                <a:cs typeface="Carlito"/>
              </a:rPr>
              <a:t>M</a:t>
            </a:r>
            <a:r>
              <a:rPr sz="2418" dirty="0">
                <a:latin typeface="Carlito"/>
                <a:cs typeface="Carlito"/>
              </a:rPr>
              <a:t>o</a:t>
            </a:r>
            <a:r>
              <a:rPr sz="2418" spc="-6" dirty="0">
                <a:latin typeface="Carlito"/>
                <a:cs typeface="Carlito"/>
              </a:rPr>
              <a:t>ni</a:t>
            </a:r>
            <a:r>
              <a:rPr sz="2418" spc="-24" dirty="0">
                <a:latin typeface="Carlito"/>
                <a:cs typeface="Carlito"/>
              </a:rPr>
              <a:t>t</a:t>
            </a:r>
            <a:r>
              <a:rPr sz="2418" spc="-6" dirty="0">
                <a:latin typeface="Carlito"/>
                <a:cs typeface="Carlito"/>
              </a:rPr>
              <a:t>o</a:t>
            </a:r>
            <a:r>
              <a:rPr sz="2418" dirty="0">
                <a:latin typeface="Carlito"/>
                <a:cs typeface="Carlito"/>
              </a:rPr>
              <a:t>r</a:t>
            </a:r>
            <a:endParaRPr sz="2418">
              <a:latin typeface="Carlito"/>
              <a:cs typeface="Carlito"/>
            </a:endParaRPr>
          </a:p>
          <a:p>
            <a:pPr marL="15356">
              <a:lnSpc>
                <a:spcPts val="2303"/>
              </a:lnSpc>
              <a:spcBef>
                <a:spcPts val="641"/>
              </a:spcBef>
            </a:pPr>
            <a:r>
              <a:rPr sz="1935" spc="12" dirty="0">
                <a:latin typeface="Waree"/>
                <a:cs typeface="Waree"/>
              </a:rPr>
              <a:t>Operate</a:t>
            </a:r>
            <a:endParaRPr sz="1935">
              <a:latin typeface="Waree"/>
              <a:cs typeface="Waree"/>
            </a:endParaRPr>
          </a:p>
          <a:p>
            <a:pPr marL="839950">
              <a:lnSpc>
                <a:spcPts val="2884"/>
              </a:lnSpc>
            </a:pPr>
            <a:r>
              <a:rPr sz="2418" spc="-6" dirty="0">
                <a:latin typeface="Carlito"/>
                <a:cs typeface="Carlito"/>
              </a:rPr>
              <a:t>Detect</a:t>
            </a:r>
            <a:endParaRPr sz="2418">
              <a:latin typeface="Carlito"/>
              <a:cs typeface="Carlito"/>
            </a:endParaRPr>
          </a:p>
          <a:p>
            <a:pPr marL="230334" marR="46067" indent="388496">
              <a:lnSpc>
                <a:spcPct val="141700"/>
              </a:lnSpc>
              <a:spcBef>
                <a:spcPts val="290"/>
              </a:spcBef>
            </a:pPr>
            <a:r>
              <a:rPr sz="2418" spc="-48" dirty="0">
                <a:latin typeface="Carlito"/>
                <a:cs typeface="Carlito"/>
              </a:rPr>
              <a:t>R</a:t>
            </a:r>
            <a:r>
              <a:rPr sz="2418" dirty="0">
                <a:latin typeface="Carlito"/>
                <a:cs typeface="Carlito"/>
              </a:rPr>
              <a:t>e</a:t>
            </a:r>
            <a:r>
              <a:rPr sz="2418" spc="-6" dirty="0">
                <a:latin typeface="Carlito"/>
                <a:cs typeface="Carlito"/>
              </a:rPr>
              <a:t>s</a:t>
            </a:r>
            <a:r>
              <a:rPr sz="2418" spc="6" dirty="0">
                <a:latin typeface="Carlito"/>
                <a:cs typeface="Carlito"/>
              </a:rPr>
              <a:t>p</a:t>
            </a:r>
            <a:r>
              <a:rPr sz="2418" spc="-6" dirty="0">
                <a:latin typeface="Carlito"/>
                <a:cs typeface="Carlito"/>
              </a:rPr>
              <a:t>o</a:t>
            </a:r>
            <a:r>
              <a:rPr sz="2418" spc="6" dirty="0">
                <a:latin typeface="Carlito"/>
                <a:cs typeface="Carlito"/>
              </a:rPr>
              <a:t>n</a:t>
            </a:r>
            <a:r>
              <a:rPr sz="2418" spc="-6" dirty="0">
                <a:latin typeface="Carlito"/>
                <a:cs typeface="Carlito"/>
              </a:rPr>
              <a:t>s</a:t>
            </a:r>
            <a:r>
              <a:rPr sz="2418" dirty="0">
                <a:latin typeface="Carlito"/>
                <a:cs typeface="Carlito"/>
              </a:rPr>
              <a:t>e  </a:t>
            </a:r>
            <a:r>
              <a:rPr sz="2418" spc="-18" dirty="0">
                <a:latin typeface="Carlito"/>
                <a:cs typeface="Carlito"/>
              </a:rPr>
              <a:t>Recover</a:t>
            </a:r>
            <a:endParaRPr sz="2418">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245" y="877966"/>
            <a:ext cx="7920619" cy="713260"/>
          </a:xfrm>
          <a:prstGeom prst="rect">
            <a:avLst/>
          </a:prstGeom>
        </p:spPr>
        <p:txBody>
          <a:bodyPr vert="horz" wrap="square" lIns="0" tIns="15355" rIns="0" bIns="0" rtlCol="0" anchor="b">
            <a:spAutoFit/>
          </a:bodyPr>
          <a:lstStyle/>
          <a:p>
            <a:pPr marL="15356">
              <a:spcBef>
                <a:spcPts val="121"/>
              </a:spcBef>
            </a:pPr>
            <a:r>
              <a:rPr sz="4534" dirty="0"/>
              <a:t>The Main</a:t>
            </a:r>
            <a:r>
              <a:rPr sz="4534" spc="-85" dirty="0"/>
              <a:t> </a:t>
            </a:r>
            <a:r>
              <a:rPr sz="4534" spc="-12" dirty="0"/>
              <a:t>Course</a:t>
            </a:r>
            <a:endParaRPr sz="4534" dirty="0"/>
          </a:p>
        </p:txBody>
      </p:sp>
      <p:sp>
        <p:nvSpPr>
          <p:cNvPr id="4" name="object 4"/>
          <p:cNvSpPr txBox="1"/>
          <p:nvPr/>
        </p:nvSpPr>
        <p:spPr>
          <a:xfrm>
            <a:off x="469667" y="2102275"/>
            <a:ext cx="6409434" cy="3199085"/>
          </a:xfrm>
          <a:prstGeom prst="rect">
            <a:avLst/>
          </a:prstGeom>
        </p:spPr>
        <p:txBody>
          <a:bodyPr vert="horz" wrap="square" lIns="0" tIns="102112" rIns="0" bIns="0" rtlCol="0">
            <a:spAutoFit/>
          </a:bodyPr>
          <a:lstStyle/>
          <a:p>
            <a:pPr marL="472556" marR="13052" indent="-457200">
              <a:lnSpc>
                <a:spcPts val="3373"/>
              </a:lnSpc>
              <a:spcBef>
                <a:spcPts val="804"/>
              </a:spcBef>
              <a:buFont typeface="Arial" panose="020B0604020202020204" pitchFamily="34" charset="0"/>
              <a:buChar char="•"/>
            </a:pPr>
            <a:r>
              <a:rPr sz="2800" spc="-24" dirty="0">
                <a:highlight>
                  <a:srgbClr val="FFFF00"/>
                </a:highlight>
                <a:latin typeface="Carlito"/>
                <a:cs typeface="Carlito"/>
              </a:rPr>
              <a:t>Vulnerability </a:t>
            </a:r>
            <a:r>
              <a:rPr sz="2800" spc="-42" dirty="0">
                <a:highlight>
                  <a:srgbClr val="FFFF00"/>
                </a:highlight>
                <a:latin typeface="Carlito"/>
                <a:cs typeface="Carlito"/>
              </a:rPr>
              <a:t>(VA) </a:t>
            </a:r>
            <a:r>
              <a:rPr sz="2800" spc="-12" dirty="0">
                <a:highlight>
                  <a:srgbClr val="FFFF00"/>
                </a:highlight>
                <a:latin typeface="Carlito"/>
                <a:cs typeface="Carlito"/>
              </a:rPr>
              <a:t>Scans </a:t>
            </a:r>
            <a:r>
              <a:rPr sz="2800" dirty="0">
                <a:highlight>
                  <a:srgbClr val="FFFF00"/>
                </a:highlight>
                <a:latin typeface="Carlito"/>
                <a:cs typeface="Carlito"/>
              </a:rPr>
              <a:t>and  </a:t>
            </a:r>
            <a:r>
              <a:rPr sz="2800" spc="-12" dirty="0">
                <a:highlight>
                  <a:srgbClr val="FFFF00"/>
                </a:highlight>
                <a:latin typeface="Carlito"/>
                <a:cs typeface="Carlito"/>
              </a:rPr>
              <a:t>Assessments</a:t>
            </a:r>
            <a:endParaRPr sz="2800" dirty="0">
              <a:highlight>
                <a:srgbClr val="FFFF00"/>
              </a:highlight>
              <a:latin typeface="Carlito"/>
              <a:cs typeface="Carlito"/>
            </a:endParaRPr>
          </a:p>
          <a:p>
            <a:pPr marL="472556" indent="-457200">
              <a:spcBef>
                <a:spcPts val="6"/>
              </a:spcBef>
              <a:buFont typeface="Arial" panose="020B0604020202020204" pitchFamily="34" charset="0"/>
              <a:buChar char="•"/>
            </a:pPr>
            <a:r>
              <a:rPr sz="2800" spc="-24" dirty="0">
                <a:highlight>
                  <a:srgbClr val="FFFF00"/>
                </a:highlight>
                <a:latin typeface="Carlito"/>
                <a:cs typeface="Carlito"/>
              </a:rPr>
              <a:t>Threat</a:t>
            </a:r>
            <a:r>
              <a:rPr sz="2800" spc="-12" dirty="0">
                <a:highlight>
                  <a:srgbClr val="FFFF00"/>
                </a:highlight>
                <a:latin typeface="Carlito"/>
                <a:cs typeface="Carlito"/>
              </a:rPr>
              <a:t> Modeling</a:t>
            </a:r>
            <a:endParaRPr sz="2800" dirty="0">
              <a:highlight>
                <a:srgbClr val="FFFF00"/>
              </a:highlight>
              <a:latin typeface="Carlito"/>
              <a:cs typeface="Carlito"/>
            </a:endParaRPr>
          </a:p>
          <a:p>
            <a:pPr marL="472556" marR="11517" indent="-457200">
              <a:lnSpc>
                <a:spcPts val="3385"/>
              </a:lnSpc>
              <a:spcBef>
                <a:spcPts val="677"/>
              </a:spcBef>
              <a:buFont typeface="Arial" panose="020B0604020202020204" pitchFamily="34" charset="0"/>
              <a:buChar char="•"/>
            </a:pPr>
            <a:r>
              <a:rPr sz="2800" spc="-18" dirty="0">
                <a:highlight>
                  <a:srgbClr val="FFFF00"/>
                </a:highlight>
                <a:latin typeface="Carlito"/>
                <a:cs typeface="Carlito"/>
              </a:rPr>
              <a:t>Secure </a:t>
            </a:r>
            <a:r>
              <a:rPr sz="2800" spc="-12" dirty="0">
                <a:highlight>
                  <a:srgbClr val="FFFF00"/>
                </a:highlight>
                <a:latin typeface="Carlito"/>
                <a:cs typeface="Carlito"/>
              </a:rPr>
              <a:t>Code </a:t>
            </a:r>
            <a:r>
              <a:rPr sz="2800" spc="-30" dirty="0">
                <a:highlight>
                  <a:srgbClr val="FFFF00"/>
                </a:highlight>
                <a:latin typeface="Carlito"/>
                <a:cs typeface="Carlito"/>
              </a:rPr>
              <a:t>Reviews </a:t>
            </a:r>
            <a:r>
              <a:rPr sz="2800" spc="-24" dirty="0">
                <a:highlight>
                  <a:srgbClr val="FFFF00"/>
                </a:highlight>
                <a:latin typeface="Carlito"/>
                <a:cs typeface="Carlito"/>
              </a:rPr>
              <a:t>(Static  </a:t>
            </a:r>
            <a:r>
              <a:rPr sz="2800" spc="-12" dirty="0">
                <a:highlight>
                  <a:srgbClr val="FFFF00"/>
                </a:highlight>
                <a:latin typeface="Carlito"/>
                <a:cs typeface="Carlito"/>
              </a:rPr>
              <a:t>Code</a:t>
            </a:r>
            <a:r>
              <a:rPr sz="2800" spc="-6" dirty="0">
                <a:highlight>
                  <a:srgbClr val="FFFF00"/>
                </a:highlight>
                <a:latin typeface="Carlito"/>
                <a:cs typeface="Carlito"/>
              </a:rPr>
              <a:t> </a:t>
            </a:r>
            <a:r>
              <a:rPr sz="2800" spc="-18" dirty="0">
                <a:highlight>
                  <a:srgbClr val="FFFF00"/>
                </a:highlight>
                <a:latin typeface="Carlito"/>
                <a:cs typeface="Carlito"/>
              </a:rPr>
              <a:t>Analysis)</a:t>
            </a:r>
            <a:endParaRPr sz="2800" dirty="0">
              <a:highlight>
                <a:srgbClr val="FFFF00"/>
              </a:highlight>
              <a:latin typeface="Carlito"/>
              <a:cs typeface="Carlito"/>
            </a:endParaRPr>
          </a:p>
          <a:p>
            <a:pPr marL="472556" marR="6142" indent="-457200">
              <a:lnSpc>
                <a:spcPct val="91700"/>
              </a:lnSpc>
              <a:spcBef>
                <a:spcPts val="320"/>
              </a:spcBef>
              <a:buFont typeface="Arial" panose="020B0604020202020204" pitchFamily="34" charset="0"/>
              <a:buChar char="•"/>
            </a:pPr>
            <a:r>
              <a:rPr sz="2800" spc="-30" dirty="0">
                <a:highlight>
                  <a:srgbClr val="FFFF00"/>
                </a:highlight>
                <a:latin typeface="Carlito"/>
                <a:cs typeface="Carlito"/>
              </a:rPr>
              <a:t>Penetration </a:t>
            </a:r>
            <a:r>
              <a:rPr sz="2800" spc="-73" dirty="0">
                <a:highlight>
                  <a:srgbClr val="FFFF00"/>
                </a:highlight>
                <a:latin typeface="Carlito"/>
                <a:cs typeface="Carlito"/>
              </a:rPr>
              <a:t>Tests </a:t>
            </a:r>
            <a:r>
              <a:rPr sz="2800" spc="-48" dirty="0">
                <a:highlight>
                  <a:srgbClr val="FFFF00"/>
                </a:highlight>
                <a:latin typeface="Carlito"/>
                <a:cs typeface="Carlito"/>
              </a:rPr>
              <a:t>(PenTests)  </a:t>
            </a:r>
            <a:r>
              <a:rPr sz="2800" spc="-12" dirty="0">
                <a:highlight>
                  <a:srgbClr val="FFFF00"/>
                </a:highlight>
                <a:latin typeface="Carlito"/>
                <a:cs typeface="Carlito"/>
              </a:rPr>
              <a:t>This </a:t>
            </a:r>
            <a:r>
              <a:rPr sz="2800" spc="-6" dirty="0">
                <a:highlight>
                  <a:srgbClr val="FFFF00"/>
                </a:highlight>
                <a:latin typeface="Carlito"/>
                <a:cs typeface="Carlito"/>
              </a:rPr>
              <a:t>applies </a:t>
            </a:r>
            <a:r>
              <a:rPr sz="2800" spc="-24" dirty="0">
                <a:highlight>
                  <a:srgbClr val="FFFF00"/>
                </a:highlight>
                <a:latin typeface="Carlito"/>
                <a:cs typeface="Carlito"/>
              </a:rPr>
              <a:t>to </a:t>
            </a:r>
            <a:r>
              <a:rPr sz="2800" spc="-12" dirty="0">
                <a:highlight>
                  <a:srgbClr val="FFFF00"/>
                </a:highlight>
                <a:latin typeface="Carlito"/>
                <a:cs typeface="Carlito"/>
              </a:rPr>
              <a:t>both </a:t>
            </a:r>
            <a:r>
              <a:rPr sz="2800" spc="-24" dirty="0">
                <a:highlight>
                  <a:srgbClr val="FFFF00"/>
                </a:highlight>
                <a:latin typeface="Carlito"/>
                <a:cs typeface="Carlito"/>
              </a:rPr>
              <a:t>Custom  </a:t>
            </a:r>
            <a:r>
              <a:rPr sz="2800" spc="-18" dirty="0">
                <a:highlight>
                  <a:srgbClr val="FFFF00"/>
                </a:highlight>
                <a:latin typeface="Carlito"/>
                <a:cs typeface="Carlito"/>
              </a:rPr>
              <a:t>Apps </a:t>
            </a:r>
            <a:r>
              <a:rPr sz="2800" spc="-6" dirty="0">
                <a:highlight>
                  <a:srgbClr val="FFFF00"/>
                </a:highlight>
                <a:latin typeface="Carlito"/>
                <a:cs typeface="Carlito"/>
              </a:rPr>
              <a:t>and</a:t>
            </a:r>
            <a:r>
              <a:rPr sz="2800" dirty="0">
                <a:highlight>
                  <a:srgbClr val="FFFF00"/>
                </a:highlight>
                <a:latin typeface="Carlito"/>
                <a:cs typeface="Carlito"/>
              </a:rPr>
              <a:t> </a:t>
            </a:r>
            <a:r>
              <a:rPr sz="2800" spc="-48" dirty="0">
                <a:highlight>
                  <a:srgbClr val="FFFF00"/>
                </a:highlight>
                <a:latin typeface="Carlito"/>
                <a:cs typeface="Carlito"/>
              </a:rPr>
              <a:t>COTS</a:t>
            </a:r>
            <a:endParaRPr sz="2800" dirty="0">
              <a:highlight>
                <a:srgbClr val="FFFF00"/>
              </a:highlight>
              <a:latin typeface="Carlito"/>
              <a:cs typeface="Carlito"/>
            </a:endParaRPr>
          </a:p>
        </p:txBody>
      </p:sp>
      <p:sp>
        <p:nvSpPr>
          <p:cNvPr id="9" name="object 9"/>
          <p:cNvSpPr/>
          <p:nvPr/>
        </p:nvSpPr>
        <p:spPr>
          <a:xfrm>
            <a:off x="6879101" y="2102275"/>
            <a:ext cx="4730690" cy="3283961"/>
          </a:xfrm>
          <a:prstGeom prst="rect">
            <a:avLst/>
          </a:prstGeom>
          <a:blipFill>
            <a:blip r:embed="rId2" cstate="print"/>
            <a:stretch>
              <a:fillRect/>
            </a:stretch>
          </a:blipFill>
        </p:spPr>
        <p:txBody>
          <a:bodyPr wrap="square" lIns="0" tIns="0" rIns="0" bIns="0" rtlCol="0"/>
          <a:lstStyle/>
          <a:p>
            <a:endParaRPr sz="2176"/>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948" y="717056"/>
            <a:ext cx="7850279" cy="713260"/>
          </a:xfrm>
          <a:prstGeom prst="rect">
            <a:avLst/>
          </a:prstGeom>
        </p:spPr>
        <p:txBody>
          <a:bodyPr vert="horz" wrap="square" lIns="0" tIns="15355" rIns="0" bIns="0" rtlCol="0" anchor="b">
            <a:spAutoFit/>
          </a:bodyPr>
          <a:lstStyle/>
          <a:p>
            <a:pPr marL="15356">
              <a:spcBef>
                <a:spcPts val="121"/>
              </a:spcBef>
            </a:pPr>
            <a:r>
              <a:rPr sz="4534" dirty="0"/>
              <a:t>The</a:t>
            </a:r>
            <a:r>
              <a:rPr sz="4534" spc="-103" dirty="0"/>
              <a:t> </a:t>
            </a:r>
            <a:r>
              <a:rPr sz="4534" spc="-30" dirty="0"/>
              <a:t>Gravy</a:t>
            </a:r>
            <a:endParaRPr sz="4534" dirty="0"/>
          </a:p>
        </p:txBody>
      </p:sp>
      <p:sp>
        <p:nvSpPr>
          <p:cNvPr id="4" name="object 4"/>
          <p:cNvSpPr txBox="1"/>
          <p:nvPr/>
        </p:nvSpPr>
        <p:spPr>
          <a:xfrm>
            <a:off x="520505" y="2075679"/>
            <a:ext cx="6569612" cy="4127544"/>
          </a:xfrm>
          <a:prstGeom prst="rect">
            <a:avLst/>
          </a:prstGeom>
        </p:spPr>
        <p:txBody>
          <a:bodyPr vert="horz" wrap="square" lIns="0" tIns="102112" rIns="0" bIns="0" rtlCol="0">
            <a:spAutoFit/>
          </a:bodyPr>
          <a:lstStyle/>
          <a:p>
            <a:pPr marL="472556" marR="245689" indent="-457200">
              <a:lnSpc>
                <a:spcPts val="3373"/>
              </a:lnSpc>
              <a:spcBef>
                <a:spcPts val="804"/>
              </a:spcBef>
              <a:buFont typeface="Arial" panose="020B0604020202020204" pitchFamily="34" charset="0"/>
              <a:buChar char="•"/>
            </a:pPr>
            <a:r>
              <a:rPr sz="2800" spc="-24" dirty="0">
                <a:highlight>
                  <a:srgbClr val="FFFF00"/>
                </a:highlight>
                <a:latin typeface="Carlito"/>
                <a:cs typeface="Carlito"/>
              </a:rPr>
              <a:t>Educating Developers </a:t>
            </a:r>
            <a:r>
              <a:rPr sz="2800" spc="-6" dirty="0">
                <a:highlight>
                  <a:srgbClr val="FFFF00"/>
                </a:highlight>
                <a:latin typeface="Carlito"/>
                <a:cs typeface="Carlito"/>
              </a:rPr>
              <a:t>on  </a:t>
            </a:r>
            <a:r>
              <a:rPr sz="2800" spc="-18" dirty="0">
                <a:highlight>
                  <a:srgbClr val="FFFF00"/>
                </a:highlight>
                <a:latin typeface="Carlito"/>
                <a:cs typeface="Carlito"/>
              </a:rPr>
              <a:t>Secure</a:t>
            </a:r>
            <a:r>
              <a:rPr sz="2800" spc="-6" dirty="0">
                <a:highlight>
                  <a:srgbClr val="FFFF00"/>
                </a:highlight>
                <a:latin typeface="Carlito"/>
                <a:cs typeface="Carlito"/>
              </a:rPr>
              <a:t> </a:t>
            </a:r>
            <a:r>
              <a:rPr sz="2800" spc="-12" dirty="0">
                <a:highlight>
                  <a:srgbClr val="FFFF00"/>
                </a:highlight>
                <a:latin typeface="Carlito"/>
                <a:cs typeface="Carlito"/>
              </a:rPr>
              <a:t>Coding</a:t>
            </a:r>
            <a:endParaRPr lang="en-US" sz="2800" spc="-12" dirty="0">
              <a:highlight>
                <a:srgbClr val="FFFF00"/>
              </a:highlight>
              <a:latin typeface="Carlito"/>
              <a:cs typeface="Carlito"/>
            </a:endParaRPr>
          </a:p>
          <a:p>
            <a:pPr marL="472556" marR="245689" indent="-457200">
              <a:lnSpc>
                <a:spcPts val="3373"/>
              </a:lnSpc>
              <a:spcBef>
                <a:spcPts val="804"/>
              </a:spcBef>
              <a:buFont typeface="Arial" panose="020B0604020202020204" pitchFamily="34" charset="0"/>
              <a:buChar char="•"/>
            </a:pPr>
            <a:endParaRPr sz="2800" dirty="0">
              <a:highlight>
                <a:srgbClr val="FFFF00"/>
              </a:highlight>
              <a:latin typeface="Carlito"/>
              <a:cs typeface="Carlito"/>
            </a:endParaRPr>
          </a:p>
          <a:p>
            <a:pPr marL="472556" marR="34550" indent="-457200">
              <a:lnSpc>
                <a:spcPts val="3385"/>
              </a:lnSpc>
              <a:spcBef>
                <a:spcPts val="683"/>
              </a:spcBef>
              <a:buFont typeface="Arial" panose="020B0604020202020204" pitchFamily="34" charset="0"/>
              <a:buChar char="•"/>
            </a:pPr>
            <a:r>
              <a:rPr sz="2800" spc="-18" dirty="0">
                <a:highlight>
                  <a:srgbClr val="FFFF00"/>
                </a:highlight>
                <a:latin typeface="Carlito"/>
                <a:cs typeface="Carlito"/>
              </a:rPr>
              <a:t>Practices </a:t>
            </a:r>
            <a:r>
              <a:rPr sz="2800" spc="-6" dirty="0">
                <a:highlight>
                  <a:srgbClr val="FFFF00"/>
                </a:highlight>
                <a:latin typeface="Carlito"/>
                <a:cs typeface="Carlito"/>
              </a:rPr>
              <a:t>with</a:t>
            </a:r>
            <a:r>
              <a:rPr sz="2800" spc="-85" dirty="0">
                <a:highlight>
                  <a:srgbClr val="FFFF00"/>
                </a:highlight>
                <a:latin typeface="Carlito"/>
                <a:cs typeface="Carlito"/>
              </a:rPr>
              <a:t> </a:t>
            </a:r>
            <a:r>
              <a:rPr sz="2800" spc="-18" dirty="0">
                <a:highlight>
                  <a:srgbClr val="FFFF00"/>
                </a:highlight>
                <a:latin typeface="Carlito"/>
                <a:cs typeface="Carlito"/>
              </a:rPr>
              <a:t>workshops,  </a:t>
            </a:r>
            <a:r>
              <a:rPr sz="2800" spc="-24" dirty="0">
                <a:highlight>
                  <a:srgbClr val="FFFF00"/>
                </a:highlight>
                <a:latin typeface="Carlito"/>
                <a:cs typeface="Carlito"/>
              </a:rPr>
              <a:t>talks,</a:t>
            </a:r>
            <a:r>
              <a:rPr sz="2800" spc="-18" dirty="0">
                <a:highlight>
                  <a:srgbClr val="FFFF00"/>
                </a:highlight>
                <a:latin typeface="Carlito"/>
                <a:cs typeface="Carlito"/>
              </a:rPr>
              <a:t> </a:t>
            </a:r>
            <a:r>
              <a:rPr sz="2800" spc="-12" dirty="0">
                <a:highlight>
                  <a:srgbClr val="FFFF00"/>
                </a:highlight>
                <a:latin typeface="Carlito"/>
                <a:cs typeface="Carlito"/>
              </a:rPr>
              <a:t>lessons</a:t>
            </a:r>
            <a:endParaRPr sz="2800" dirty="0">
              <a:highlight>
                <a:srgbClr val="FFFF00"/>
              </a:highlight>
              <a:latin typeface="Carlito"/>
              <a:cs typeface="Carlito"/>
            </a:endParaRPr>
          </a:p>
          <a:p>
            <a:pPr marL="472556" marR="138968" indent="-457200">
              <a:lnSpc>
                <a:spcPct val="91500"/>
              </a:lnSpc>
              <a:spcBef>
                <a:spcPts val="345"/>
              </a:spcBef>
              <a:buFont typeface="Arial" panose="020B0604020202020204" pitchFamily="34" charset="0"/>
              <a:buChar char="•"/>
            </a:pPr>
            <a:endParaRPr lang="en-US" sz="2800" spc="-18" dirty="0">
              <a:highlight>
                <a:srgbClr val="FFFF00"/>
              </a:highlight>
              <a:latin typeface="Carlito"/>
              <a:cs typeface="Carlito"/>
            </a:endParaRPr>
          </a:p>
          <a:p>
            <a:pPr marL="472556" marR="138968" indent="-457200">
              <a:lnSpc>
                <a:spcPct val="91500"/>
              </a:lnSpc>
              <a:spcBef>
                <a:spcPts val="345"/>
              </a:spcBef>
              <a:buFont typeface="Arial" panose="020B0604020202020204" pitchFamily="34" charset="0"/>
              <a:buChar char="•"/>
            </a:pPr>
            <a:r>
              <a:rPr sz="2800" spc="-18" dirty="0">
                <a:highlight>
                  <a:srgbClr val="FFFF00"/>
                </a:highlight>
                <a:latin typeface="Carlito"/>
                <a:cs typeface="Carlito"/>
              </a:rPr>
              <a:t>Secure </a:t>
            </a:r>
            <a:r>
              <a:rPr sz="2800" spc="-12" dirty="0">
                <a:highlight>
                  <a:srgbClr val="FFFF00"/>
                </a:highlight>
                <a:latin typeface="Carlito"/>
                <a:cs typeface="Carlito"/>
              </a:rPr>
              <a:t>Coding </a:t>
            </a:r>
            <a:r>
              <a:rPr sz="2800" spc="-18" dirty="0">
                <a:highlight>
                  <a:srgbClr val="FFFF00"/>
                </a:highlight>
                <a:latin typeface="Carlito"/>
                <a:cs typeface="Carlito"/>
              </a:rPr>
              <a:t>Standards  </a:t>
            </a:r>
            <a:r>
              <a:rPr sz="2800" spc="-79" dirty="0">
                <a:highlight>
                  <a:srgbClr val="FFFF00"/>
                </a:highlight>
                <a:latin typeface="Carlito"/>
                <a:cs typeface="Carlito"/>
              </a:rPr>
              <a:t>R</a:t>
            </a:r>
            <a:r>
              <a:rPr sz="2800" spc="-6" dirty="0">
                <a:highlight>
                  <a:srgbClr val="FFFF00"/>
                </a:highlight>
                <a:latin typeface="Carlito"/>
                <a:cs typeface="Carlito"/>
              </a:rPr>
              <a:t>e</a:t>
            </a:r>
            <a:r>
              <a:rPr sz="2800" spc="-12" dirty="0">
                <a:highlight>
                  <a:srgbClr val="FFFF00"/>
                </a:highlight>
                <a:latin typeface="Carlito"/>
                <a:cs typeface="Carlito"/>
              </a:rPr>
              <a:t>s</a:t>
            </a:r>
            <a:r>
              <a:rPr sz="2800" spc="-6" dirty="0">
                <a:highlight>
                  <a:srgbClr val="FFFF00"/>
                </a:highlight>
                <a:latin typeface="Carlito"/>
                <a:cs typeface="Carlito"/>
              </a:rPr>
              <a:t>p</a:t>
            </a:r>
            <a:r>
              <a:rPr sz="2800" spc="-12" dirty="0">
                <a:highlight>
                  <a:srgbClr val="FFFF00"/>
                </a:highlight>
                <a:latin typeface="Carlito"/>
                <a:cs typeface="Carlito"/>
              </a:rPr>
              <a:t>o</a:t>
            </a:r>
            <a:r>
              <a:rPr sz="2800" spc="-6" dirty="0">
                <a:highlight>
                  <a:srgbClr val="FFFF00"/>
                </a:highlight>
                <a:latin typeface="Carlito"/>
                <a:cs typeface="Carlito"/>
              </a:rPr>
              <a:t>n</a:t>
            </a:r>
            <a:r>
              <a:rPr sz="2800" spc="-12" dirty="0">
                <a:highlight>
                  <a:srgbClr val="FFFF00"/>
                </a:highlight>
                <a:latin typeface="Carlito"/>
                <a:cs typeface="Carlito"/>
              </a:rPr>
              <a:t>s</a:t>
            </a:r>
            <a:r>
              <a:rPr sz="2800" spc="-6" dirty="0">
                <a:highlight>
                  <a:srgbClr val="FFFF00"/>
                </a:highlight>
                <a:latin typeface="Carlito"/>
                <a:cs typeface="Carlito"/>
              </a:rPr>
              <a:t>i</a:t>
            </a:r>
            <a:r>
              <a:rPr sz="2800" spc="-18" dirty="0">
                <a:highlight>
                  <a:srgbClr val="FFFF00"/>
                </a:highlight>
                <a:latin typeface="Carlito"/>
                <a:cs typeface="Carlito"/>
              </a:rPr>
              <a:t>b</a:t>
            </a:r>
            <a:r>
              <a:rPr sz="2800" spc="-6" dirty="0">
                <a:highlight>
                  <a:srgbClr val="FFFF00"/>
                </a:highlight>
                <a:latin typeface="Carlito"/>
                <a:cs typeface="Carlito"/>
              </a:rPr>
              <a:t>le/C</a:t>
            </a:r>
            <a:r>
              <a:rPr sz="2800" spc="-12" dirty="0">
                <a:highlight>
                  <a:srgbClr val="FFFF00"/>
                </a:highlight>
                <a:latin typeface="Carlito"/>
                <a:cs typeface="Carlito"/>
              </a:rPr>
              <a:t>o</a:t>
            </a:r>
            <a:r>
              <a:rPr sz="2800" dirty="0">
                <a:highlight>
                  <a:srgbClr val="FFFF00"/>
                </a:highlight>
                <a:latin typeface="Carlito"/>
                <a:cs typeface="Carlito"/>
              </a:rPr>
              <a:t>o</a:t>
            </a:r>
            <a:r>
              <a:rPr sz="2800" spc="-67" dirty="0">
                <a:highlight>
                  <a:srgbClr val="FFFF00"/>
                </a:highlight>
                <a:latin typeface="Carlito"/>
                <a:cs typeface="Carlito"/>
              </a:rPr>
              <a:t>r</a:t>
            </a:r>
            <a:r>
              <a:rPr sz="2800" spc="-6" dirty="0">
                <a:highlight>
                  <a:srgbClr val="FFFF00"/>
                </a:highlight>
                <a:latin typeface="Carlito"/>
                <a:cs typeface="Carlito"/>
              </a:rPr>
              <a:t>d</a:t>
            </a:r>
            <a:r>
              <a:rPr sz="2800" spc="-18" dirty="0">
                <a:highlight>
                  <a:srgbClr val="FFFF00"/>
                </a:highlight>
                <a:latin typeface="Carlito"/>
                <a:cs typeface="Carlito"/>
              </a:rPr>
              <a:t>i</a:t>
            </a:r>
            <a:r>
              <a:rPr sz="2800" spc="-6" dirty="0">
                <a:highlight>
                  <a:srgbClr val="FFFF00"/>
                </a:highlight>
                <a:latin typeface="Carlito"/>
                <a:cs typeface="Carlito"/>
              </a:rPr>
              <a:t>n</a:t>
            </a:r>
            <a:r>
              <a:rPr sz="2800" spc="-54" dirty="0">
                <a:highlight>
                  <a:srgbClr val="FFFF00"/>
                </a:highlight>
                <a:latin typeface="Carlito"/>
                <a:cs typeface="Carlito"/>
              </a:rPr>
              <a:t>a</a:t>
            </a:r>
            <a:r>
              <a:rPr sz="2800" spc="-48" dirty="0">
                <a:highlight>
                  <a:srgbClr val="FFFF00"/>
                </a:highlight>
                <a:latin typeface="Carlito"/>
                <a:cs typeface="Carlito"/>
              </a:rPr>
              <a:t>t</a:t>
            </a:r>
            <a:r>
              <a:rPr sz="2800" dirty="0">
                <a:highlight>
                  <a:srgbClr val="FFFF00"/>
                </a:highlight>
                <a:latin typeface="Carlito"/>
                <a:cs typeface="Carlito"/>
              </a:rPr>
              <a:t>ed  </a:t>
            </a:r>
            <a:r>
              <a:rPr sz="2800" spc="-18" dirty="0">
                <a:highlight>
                  <a:srgbClr val="FFFF00"/>
                </a:highlight>
                <a:latin typeface="Carlito"/>
                <a:cs typeface="Carlito"/>
              </a:rPr>
              <a:t>Disclosure</a:t>
            </a:r>
            <a:endParaRPr sz="2800" dirty="0">
              <a:highlight>
                <a:srgbClr val="FFFF00"/>
              </a:highlight>
              <a:latin typeface="Carlito"/>
              <a:cs typeface="Carlito"/>
            </a:endParaRPr>
          </a:p>
          <a:p>
            <a:pPr marL="472556" marR="6142" indent="-457200">
              <a:lnSpc>
                <a:spcPct val="83200"/>
              </a:lnSpc>
              <a:spcBef>
                <a:spcPts val="683"/>
              </a:spcBef>
              <a:buFont typeface="Arial" panose="020B0604020202020204" pitchFamily="34" charset="0"/>
              <a:buChar char="•"/>
            </a:pPr>
            <a:endParaRPr lang="en-US" sz="2800" spc="-18" dirty="0">
              <a:highlight>
                <a:srgbClr val="FFFF00"/>
              </a:highlight>
              <a:latin typeface="Carlito"/>
              <a:cs typeface="Carlito"/>
            </a:endParaRPr>
          </a:p>
          <a:p>
            <a:pPr marL="472556" marR="6142" indent="-457200">
              <a:lnSpc>
                <a:spcPct val="83200"/>
              </a:lnSpc>
              <a:spcBef>
                <a:spcPts val="683"/>
              </a:spcBef>
              <a:buFont typeface="Arial" panose="020B0604020202020204" pitchFamily="34" charset="0"/>
              <a:buChar char="•"/>
            </a:pPr>
            <a:r>
              <a:rPr sz="2800" spc="-18" dirty="0">
                <a:highlight>
                  <a:srgbClr val="FFFF00"/>
                </a:highlight>
                <a:latin typeface="Carlito"/>
                <a:cs typeface="Carlito"/>
              </a:rPr>
              <a:t>Secure </a:t>
            </a:r>
            <a:r>
              <a:rPr sz="2800" spc="-12" dirty="0">
                <a:highlight>
                  <a:srgbClr val="FFFF00"/>
                </a:highlight>
                <a:latin typeface="Carlito"/>
                <a:cs typeface="Carlito"/>
              </a:rPr>
              <a:t>code </a:t>
            </a:r>
            <a:r>
              <a:rPr sz="2800" spc="-18" dirty="0">
                <a:highlight>
                  <a:srgbClr val="FFFF00"/>
                </a:highlight>
                <a:latin typeface="Carlito"/>
                <a:cs typeface="Carlito"/>
              </a:rPr>
              <a:t>library </a:t>
            </a:r>
            <a:r>
              <a:rPr sz="2800" dirty="0">
                <a:highlight>
                  <a:srgbClr val="FFFF00"/>
                </a:highlight>
                <a:latin typeface="Carlito"/>
                <a:cs typeface="Carlito"/>
              </a:rPr>
              <a:t>and  </a:t>
            </a:r>
            <a:r>
              <a:rPr sz="2800" spc="-12" dirty="0">
                <a:highlight>
                  <a:srgbClr val="FFFF00"/>
                </a:highlight>
                <a:latin typeface="Carlito"/>
                <a:cs typeface="Carlito"/>
              </a:rPr>
              <a:t>other </a:t>
            </a:r>
            <a:r>
              <a:rPr sz="2800" spc="-36" dirty="0">
                <a:highlight>
                  <a:srgbClr val="FFFF00"/>
                </a:highlight>
                <a:latin typeface="Carlito"/>
                <a:cs typeface="Carlito"/>
              </a:rPr>
              <a:t>reference </a:t>
            </a:r>
            <a:r>
              <a:rPr sz="2800" spc="-18" dirty="0">
                <a:highlight>
                  <a:srgbClr val="FFFF00"/>
                </a:highlight>
                <a:latin typeface="Carlito"/>
                <a:cs typeface="Carlito"/>
              </a:rPr>
              <a:t>materials,  </a:t>
            </a:r>
            <a:r>
              <a:rPr sz="2800" spc="-24" dirty="0">
                <a:highlight>
                  <a:srgbClr val="FFFF00"/>
                </a:highlight>
                <a:latin typeface="Carlito"/>
                <a:cs typeface="Carlito"/>
              </a:rPr>
              <a:t>creating custom</a:t>
            </a:r>
            <a:r>
              <a:rPr sz="2800" spc="6" dirty="0">
                <a:highlight>
                  <a:srgbClr val="FFFF00"/>
                </a:highlight>
                <a:latin typeface="Carlito"/>
                <a:cs typeface="Carlito"/>
              </a:rPr>
              <a:t> </a:t>
            </a:r>
            <a:r>
              <a:rPr sz="2800" spc="-18" dirty="0">
                <a:highlight>
                  <a:srgbClr val="FFFF00"/>
                </a:highlight>
                <a:latin typeface="Carlito"/>
                <a:cs typeface="Carlito"/>
              </a:rPr>
              <a:t>tools</a:t>
            </a:r>
            <a:endParaRPr sz="2800" dirty="0">
              <a:highlight>
                <a:srgbClr val="FFFF00"/>
              </a:highlight>
              <a:latin typeface="Carlito"/>
              <a:cs typeface="Carlito"/>
            </a:endParaRPr>
          </a:p>
        </p:txBody>
      </p:sp>
      <p:sp>
        <p:nvSpPr>
          <p:cNvPr id="9" name="object 9"/>
          <p:cNvSpPr/>
          <p:nvPr/>
        </p:nvSpPr>
        <p:spPr>
          <a:xfrm>
            <a:off x="7491761" y="1925789"/>
            <a:ext cx="4179734" cy="4332729"/>
          </a:xfrm>
          <a:prstGeom prst="rect">
            <a:avLst/>
          </a:prstGeom>
          <a:blipFill>
            <a:blip r:embed="rId2" cstate="print"/>
            <a:stretch>
              <a:fillRect/>
            </a:stretch>
          </a:blipFill>
        </p:spPr>
        <p:txBody>
          <a:bodyPr wrap="square" lIns="0" tIns="0" rIns="0" bIns="0" rtlCol="0"/>
          <a:lstStyle/>
          <a:p>
            <a:endParaRPr sz="2176"/>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A0C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1792</Words>
  <Application>Microsoft Office PowerPoint</Application>
  <PresentationFormat>Widescreen</PresentationFormat>
  <Paragraphs>315</Paragraphs>
  <Slides>30</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30</vt:i4>
      </vt:variant>
    </vt:vector>
  </HeadingPairs>
  <TitlesOfParts>
    <vt:vector size="42" baseType="lpstr">
      <vt:lpstr>Arial</vt:lpstr>
      <vt:lpstr>Arial Black</vt:lpstr>
      <vt:lpstr>Calibri</vt:lpstr>
      <vt:lpstr>Carlito</vt:lpstr>
      <vt:lpstr>Gill Sans MT</vt:lpstr>
      <vt:lpstr>OpenSymbol</vt:lpstr>
      <vt:lpstr>Times New Roman</vt:lpstr>
      <vt:lpstr>Verdana</vt:lpstr>
      <vt:lpstr>Waree</vt:lpstr>
      <vt:lpstr>Wingdings 2</vt:lpstr>
      <vt:lpstr>Dividend</vt:lpstr>
      <vt:lpstr>Office Theme</vt:lpstr>
      <vt:lpstr>SITE Reliability Engineering Training  phase 1 – Dec 14to 23rd</vt:lpstr>
      <vt:lpstr>Content [Module 1] [Assignment 1] Dec 14th – 16th</vt:lpstr>
      <vt:lpstr>Day 2 - Software Development Models</vt:lpstr>
      <vt:lpstr>PowerPoint Presentation</vt:lpstr>
      <vt:lpstr>The Urgency of Dev with Integrated Security</vt:lpstr>
      <vt:lpstr>PowerPoint Presentation</vt:lpstr>
      <vt:lpstr>DevSecOps: Integrate Security Into DevOps</vt:lpstr>
      <vt:lpstr>The Main Course</vt:lpstr>
      <vt:lpstr>The Gravy</vt:lpstr>
      <vt:lpstr>The Dessert</vt:lpstr>
      <vt:lpstr>Best Practices</vt:lpstr>
      <vt:lpstr>People: Security Champions</vt:lpstr>
      <vt:lpstr>Secure Processes</vt:lpstr>
      <vt:lpstr>Secure  Technologies</vt:lpstr>
      <vt:lpstr>How Hard Could It Be?</vt:lpstr>
      <vt:lpstr>Managing Secrets: HSM</vt:lpstr>
      <vt:lpstr>Conclusion</vt:lpstr>
      <vt:lpstr>PowerPoint Presentation</vt:lpstr>
      <vt:lpstr>DevOps V/S SRE ?</vt:lpstr>
      <vt:lpstr> Availability</vt:lpstr>
      <vt:lpstr>PowerPoint Presentation</vt:lpstr>
      <vt:lpstr> Error Budgets</vt:lpstr>
      <vt:lpstr> Being Agile with SLOs</vt:lpstr>
      <vt:lpstr>“Left Shift  From  Reactive To  Proactive“</vt:lpstr>
      <vt:lpstr>Who should go for this role ?</vt:lpstr>
      <vt:lpstr>Core Components of SRE</vt:lpstr>
      <vt:lpstr>Defining Service levels</vt:lpstr>
      <vt:lpstr>Focus on</vt:lpstr>
      <vt:lpstr>SRE - Roles and Responsibilities</vt:lpstr>
      <vt:lpstr>Impact of S 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Reliability Engineering Training  phase 1 – Dec 14to 23rd</dc:title>
  <dc:creator>Krishna Murthy P</dc:creator>
  <cp:lastModifiedBy>Krishna Murthy P</cp:lastModifiedBy>
  <cp:revision>6</cp:revision>
  <dcterms:created xsi:type="dcterms:W3CDTF">2020-12-14T15:01:04Z</dcterms:created>
  <dcterms:modified xsi:type="dcterms:W3CDTF">2020-12-14T15:13:12Z</dcterms:modified>
</cp:coreProperties>
</file>