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43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43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52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71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872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6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426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62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17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00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680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C4FC2-467E-4825-8A90-A62E7FAC45B9}" type="datetimeFigureOut">
              <a:rPr lang="en-GB" smtClean="0"/>
              <a:t>02/10/2017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76B7-95A8-46AC-AE6A-742A5BD15D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655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ogle.co.uk/url?sa=i&amp;rct=j&amp;q=&amp;esrc=s&amp;source=images&amp;cd=&amp;cad=rja&amp;uact=8&amp;ved=&amp;url=http://www.juegosclasicosportables.com/2013/06/road-fighter-portable-nes-nintendo.html&amp;psig=AFQjCNEri8Z9G9pNkYGw1At-EOfNvn5l8Q&amp;ust=1506792361103701" TargetMode="External"/><Relationship Id="rId13" Type="http://schemas.openxmlformats.org/officeDocument/2006/relationships/image" Target="../media/image6.jpeg"/><Relationship Id="rId18" Type="http://schemas.openxmlformats.org/officeDocument/2006/relationships/hyperlink" Target="http://www.google.co.uk/url?sa=i&amp;rct=j&amp;q=&amp;esrc=s&amp;source=images&amp;cd=&amp;cad=rja&amp;uact=8&amp;ved=0ahUKEwjPosya9crWAhWCvhQKHegUDWYQjRwIBw&amp;url=http://www.juegosclasicosportables.com/2010/10/slap-fight-portable.html&amp;psig=AFQjCNEri8Z9G9pNkYGw1At-EOfNvn5l8Q&amp;ust=1506792361103701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0.png"/><Relationship Id="rId7" Type="http://schemas.openxmlformats.org/officeDocument/2006/relationships/image" Target="../media/image3.jpeg"/><Relationship Id="rId12" Type="http://schemas.openxmlformats.org/officeDocument/2006/relationships/hyperlink" Target="https://www.google.co.uk/url?sa=i&amp;rct=j&amp;q=&amp;esrc=s&amp;source=images&amp;cd=&amp;cad=rja&amp;uact=8&amp;ved=0ahUKEwiD2YC8-srWAhXL1xQKHYrACw0QjRwIBw&amp;url=https://www.thesun.co.uk/tech/3380670/grand-theft-auto-launches-retro-car-battle-game-which-is-certain-to-make-fans-of-original-game-very-excited-indeed/&amp;psig=AFQjCNEri8Z9G9pNkYGw1At-EOfNvn5l8Q&amp;ust=1506792361103701" TargetMode="External"/><Relationship Id="rId17" Type="http://schemas.openxmlformats.org/officeDocument/2006/relationships/image" Target="../media/image8.png"/><Relationship Id="rId2" Type="http://schemas.openxmlformats.org/officeDocument/2006/relationships/hyperlink" Target="https://www.google.co.uk/url?sa=i&amp;rct=j&amp;q=&amp;esrc=s&amp;source=images&amp;cd=&amp;cad=rja&amp;uact=8&amp;ved=0ahUKEwjAvbyw-crWAhUFXBoKHQdzCVQQjRwIBw&amp;url=https://play.google.com/store/apps/details?id%3Dcom.fryup.android.highoctane&amp;psig=AFQjCNEri8Z9G9pNkYGw1At-EOfNvn5l8Q&amp;ust=1506792361103701" TargetMode="External"/><Relationship Id="rId16" Type="http://schemas.openxmlformats.org/officeDocument/2006/relationships/hyperlink" Target="http://www.google.co.uk/url?sa=i&amp;rct=j&amp;q=&amp;esrc=s&amp;source=images&amp;cd=&amp;cad=rja&amp;uact=8&amp;ved=0ahUKEwjPosya9crWAhWCvhQKHegUDWYQjRwIBw&amp;url=http://www.uvlist.net/game-2085-Rally%2BBike&amp;psig=AFQjCNEri8Z9G9pNkYGw1At-EOfNvn5l8Q&amp;ust=1506792361103701" TargetMode="External"/><Relationship Id="rId20" Type="http://schemas.openxmlformats.org/officeDocument/2006/relationships/hyperlink" Target="https://www.google.co.uk/url?sa=i&amp;rct=j&amp;q=&amp;esrc=s&amp;source=images&amp;cd=&amp;cad=rja&amp;uact=8&amp;ved=0ahUKEwjPosya9crWAhWCvhQKHegUDWYQjRwIBw&amp;url=https://gbatemp.net/threads/birds-eye-view-racing-game.139626/&amp;psig=AFQjCNEri8Z9G9pNkYGw1At-EOfNvn5l8Q&amp;ust=150679236110370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google.co.uk/url?sa=i&amp;rct=j&amp;q=&amp;esrc=s&amp;source=images&amp;cd=&amp;cad=rja&amp;uact=8&amp;ved=0ahUKEwj4gbyo-MrWAhVENxQKHYs6DmIQjRwIBw&amp;url=http://www.juggernart.com/games/free-online-racing-games/micro-racers.html&amp;psig=AFQjCNEri8Z9G9pNkYGw1At-EOfNvn5l8Q&amp;ust=1506792361103701" TargetMode="External"/><Relationship Id="rId11" Type="http://schemas.openxmlformats.org/officeDocument/2006/relationships/image" Target="../media/image5.jpeg"/><Relationship Id="rId5" Type="http://schemas.openxmlformats.org/officeDocument/2006/relationships/image" Target="../media/image2.jpeg"/><Relationship Id="rId15" Type="http://schemas.openxmlformats.org/officeDocument/2006/relationships/image" Target="../media/image7.png"/><Relationship Id="rId10" Type="http://schemas.openxmlformats.org/officeDocument/2006/relationships/hyperlink" Target="http://www.google.co.uk/url?sa=i&amp;rct=j&amp;q=&amp;esrc=s&amp;source=images&amp;cd=&amp;cad=rja&amp;uact=8&amp;ved=0ahUKEwj11syC-srWAhWBPBoKHawyDrYQjRwIBw&amp;url=http://www.pcworld.pl/ftp/tiny-cars-2.html&amp;psig=AFQjCNEri8Z9G9pNkYGw1At-EOfNvn5l8Q&amp;ust=1506792361103701" TargetMode="External"/><Relationship Id="rId19" Type="http://schemas.openxmlformats.org/officeDocument/2006/relationships/image" Target="../media/image9.png"/><Relationship Id="rId4" Type="http://schemas.openxmlformats.org/officeDocument/2006/relationships/hyperlink" Target="https://www.google.co.uk/url?sa=i&amp;rct=j&amp;q=&amp;esrc=s&amp;source=images&amp;cd=&amp;cad=rja&amp;uact=8&amp;ved=0ahUKEwjXyruA-crWAhUEOhQKHS33BKoQjRwIBw&amp;url=https://play.google.com/store/apps/details?id%3Dcom.Charismatix.DirtRaceTE&amp;psig=AFQjCNEri8Z9G9pNkYGw1At-EOfNvn5l8Q&amp;ust=1506792361103701" TargetMode="External"/><Relationship Id="rId9" Type="http://schemas.openxmlformats.org/officeDocument/2006/relationships/image" Target="../media/image4.png"/><Relationship Id="rId14" Type="http://schemas.openxmlformats.org/officeDocument/2006/relationships/hyperlink" Target="http://www.google.co.uk/url?sa=i&amp;rct=j&amp;q=&amp;esrc=s&amp;source=images&amp;cd=&amp;cad=rja&amp;uact=8&amp;ved=0ahUKEwjPosya9crWAhWCvhQKHegUDWYQjRwIBw&amp;url=http://www.gameclassification.com/EN/games/8921-Rally-Bike/index.html&amp;psig=AFQjCNEri8Z9G9pNkYGw1At-EOfNvn5l8Q&amp;ust=1506792361103701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.uk/url?sa=i&amp;rct=j&amp;q=&amp;esrc=s&amp;source=images&amp;cd=&amp;cad=rja&amp;uact=8&amp;ved=0ahUKEwjNpaj8lcvWAhUkKMAKHSRRAX8QjRwIBw&amp;url=https://www.youtube.com/watch?v%3DzIz6iwgSClo&amp;psig=AFQjCNEfTP9ufN45sQ-UIkf5bS7TzJSumA&amp;ust=1506798930350895" TargetMode="External"/><Relationship Id="rId13" Type="http://schemas.openxmlformats.org/officeDocument/2006/relationships/image" Target="../media/image16.jpeg"/><Relationship Id="rId18" Type="http://schemas.openxmlformats.org/officeDocument/2006/relationships/hyperlink" Target="https://www.google.co.uk/url?sa=i&amp;rct=j&amp;q=&amp;esrc=s&amp;source=images&amp;cd=&amp;cad=rja&amp;uact=8&amp;ved=0ahUKEwiZg7fri8vWAhUD2RoKHQw3DpEQjRwIBw&amp;url=https://play.google.com/store/apps/details?id%3Dcom.treemengames.pako%26hl%3Dpl&amp;psig=AFQjCNH406yP8d0235SgirJOeSvwHsoX5g&amp;ust=1506798461441630" TargetMode="External"/><Relationship Id="rId3" Type="http://schemas.openxmlformats.org/officeDocument/2006/relationships/image" Target="../media/image11.jpeg"/><Relationship Id="rId21" Type="http://schemas.openxmlformats.org/officeDocument/2006/relationships/image" Target="../media/image20.png"/><Relationship Id="rId7" Type="http://schemas.openxmlformats.org/officeDocument/2006/relationships/image" Target="../media/image13.png"/><Relationship Id="rId12" Type="http://schemas.openxmlformats.org/officeDocument/2006/relationships/hyperlink" Target="https://www.google.co.uk/url?sa=i&amp;rct=j&amp;q=&amp;esrc=s&amp;source=images&amp;cd=&amp;cad=rja&amp;uact=8&amp;ved=0ahUKEwjJupPLjcvWAhXHuhQKHbLiBysQjRwIBw&amp;url=https://itunes.apple.com/sa/app/road-surfers-dash-a-real-car-race-sim-endless-racing-rush/id947843728?mt%3D8&amp;psig=AFQjCNEfTP9ufN45sQ-UIkf5bS7TzJSumA&amp;ust=1506798930350895" TargetMode="External"/><Relationship Id="rId17" Type="http://schemas.openxmlformats.org/officeDocument/2006/relationships/image" Target="../media/image18.jpeg"/><Relationship Id="rId2" Type="http://schemas.openxmlformats.org/officeDocument/2006/relationships/hyperlink" Target="https://www.google.co.uk/url?sa=i&amp;rct=j&amp;q=&amp;esrc=s&amp;source=images&amp;cd=&amp;cad=rja&amp;uact=8&amp;ved=0ahUKEwjbr7vEl8vWAhXmA8AKHS4iCZcQjRwIBw&amp;url=https://experiments.withgoogle.com/chrome/js-racing&amp;psig=AFQjCNEfTP9ufN45sQ-UIkf5bS7TzJSumA&amp;ust=1506798930350895" TargetMode="External"/><Relationship Id="rId16" Type="http://schemas.openxmlformats.org/officeDocument/2006/relationships/hyperlink" Target="http://www.google.co.uk/url?sa=i&amp;rct=j&amp;q=&amp;esrc=s&amp;source=images&amp;cd=&amp;cad=rja&amp;uact=8&amp;ved=0ahUKEwjJupPLjcvWAhXHuhQKHbLiBysQjRwIBw&amp;url=http://www.mobileobstine.com/game-tricks/watch-videos-to-get-more-coins-boosters-in-road-surfers-dash-iphone/&amp;psig=AFQjCNEfTP9ufN45sQ-UIkf5bS7TzJSumA&amp;ust=1506798930350895" TargetMode="External"/><Relationship Id="rId20" Type="http://schemas.openxmlformats.org/officeDocument/2006/relationships/hyperlink" Target="http://www.google.co.uk/url?sa=i&amp;rct=j&amp;q=&amp;esrc=s&amp;source=images&amp;cd=&amp;cad=rja&amp;uact=8&amp;ved=0ahUKEwi3yIbUicvWAhVJOxQKHZXoBcgQjRwIBw&amp;url=http://android-full.com/pako-car-chase-simulator-apk-hack-mod/&amp;psig=AFQjCNEb8_sn9AwXjlXHLqPPv6E0E4xMag&amp;ust=150679782172939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.uk/url?sa=i&amp;rct=j&amp;q=&amp;esrc=s&amp;source=images&amp;cd=&amp;cad=rja&amp;uact=8&amp;ved=0ahUKEwiq5_yslsvWAhXhD8AKHeH0AWwQjRwIBw&amp;url=https://play.google.com/store/apps/details?id%3Dcom.i_hayabusa.game.hispeedcars&amp;psig=AFQjCNEfTP9ufN45sQ-UIkf5bS7TzJSumA&amp;ust=1506798930350895" TargetMode="External"/><Relationship Id="rId11" Type="http://schemas.openxmlformats.org/officeDocument/2006/relationships/image" Target="../media/image15.jpeg"/><Relationship Id="rId5" Type="http://schemas.openxmlformats.org/officeDocument/2006/relationships/image" Target="../media/image12.jpeg"/><Relationship Id="rId15" Type="http://schemas.openxmlformats.org/officeDocument/2006/relationships/image" Target="../media/image17.jpeg"/><Relationship Id="rId10" Type="http://schemas.openxmlformats.org/officeDocument/2006/relationships/hyperlink" Target="https://www.google.co.uk/url?sa=i&amp;rct=j&amp;q=&amp;esrc=s&amp;source=images&amp;cd=&amp;cad=rja&amp;uact=8&amp;ved=0ahUKEwjEyYTDlcvWAhVMKMAKHRRwAg8QjRwIBw&amp;url=https://itunes.apple.com/us/app/real-wedding-prado-road-runner-game/id1236091278?mt%3D8&amp;psig=AFQjCNEDDu2krAApDSS6MmGyNSj4Lk2N_A&amp;ust=1506801046226898" TargetMode="External"/><Relationship Id="rId19" Type="http://schemas.openxmlformats.org/officeDocument/2006/relationships/image" Target="../media/image19.png"/><Relationship Id="rId4" Type="http://schemas.openxmlformats.org/officeDocument/2006/relationships/hyperlink" Target="https://www.youtube.com/watch?v=Tsis9PogW24" TargetMode="External"/><Relationship Id="rId9" Type="http://schemas.openxmlformats.org/officeDocument/2006/relationships/image" Target="../media/image14.jpeg"/><Relationship Id="rId14" Type="http://schemas.openxmlformats.org/officeDocument/2006/relationships/hyperlink" Target="https://www.google.co.uk/url?sa=i&amp;rct=j&amp;q=&amp;esrc=s&amp;source=images&amp;cd=&amp;cad=rja&amp;uact=8&amp;ved=0ahUKEwjJupPLjcvWAhXHuhQKHbLiBysQjRwIBw&amp;url=https://itunes.apple.com/us/app/road-surfers-dash-a-real-car-race-sim-endless-racing-rush/id947843728?mt%3D8&amp;psig=AFQjCNEfTP9ufN45sQ-UIkf5bS7TzJSumA&amp;ust=1506798930350895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Racing Related games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By Thomas Simmons</a:t>
            </a:r>
          </a:p>
          <a:p>
            <a:r>
              <a:rPr lang="en-GB" dirty="0" smtClean="0"/>
              <a:t>S176601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479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Related image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226" y="4869160"/>
            <a:ext cx="3231077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e result for birds eye view racing games">
            <a:hlinkClick r:id="rId4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3" y="4869160"/>
            <a:ext cx="2946443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result for birds eye view racing games">
            <a:hlinkClick r:id="rId6"/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5" y="4869160"/>
            <a:ext cx="2454587" cy="184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lated image">
            <a:hlinkClick r:id="rId8"/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2" y="2636912"/>
            <a:ext cx="2205801" cy="193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Related image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5" y="2630731"/>
            <a:ext cx="2943217" cy="1987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lated image">
            <a:hlinkClick r:id="rId12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4363" y="2623423"/>
            <a:ext cx="3280705" cy="200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lated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323" y="122071"/>
            <a:ext cx="1778118" cy="237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945" y="122071"/>
            <a:ext cx="1778117" cy="234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996" y="122072"/>
            <a:ext cx="1873221" cy="23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birds eye view racing games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5" y="116633"/>
            <a:ext cx="1761237" cy="234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Birds Eye </a:t>
            </a:r>
            <a:r>
              <a:rPr lang="en-GB" dirty="0">
                <a:solidFill>
                  <a:srgbClr val="FF0000"/>
                </a:solidFill>
              </a:rPr>
              <a:t>V</a:t>
            </a:r>
            <a:r>
              <a:rPr lang="en-GB" dirty="0" smtClean="0">
                <a:solidFill>
                  <a:srgbClr val="FF0000"/>
                </a:solidFill>
              </a:rPr>
              <a:t>iew Racing Games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 smtClean="0">
                <a:solidFill>
                  <a:srgbClr val="FF0000"/>
                </a:solidFill>
              </a:rPr>
              <a:t>These games are mostly 2d pixelated games. They include: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Endless runner high score wins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Circuit race for up to 8 racers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Oval racing till gas runs out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Race and destroy opponents cars</a:t>
            </a:r>
          </a:p>
          <a:p>
            <a:endParaRPr lang="en-GB" dirty="0" smtClean="0">
              <a:solidFill>
                <a:srgbClr val="FFFF00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187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0" name="Picture 22" descr="Image result">
            <a:hlinkClick r:id="rId2"/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98"/>
          <a:stretch/>
        </p:blipFill>
        <p:spPr bwMode="auto">
          <a:xfrm>
            <a:off x="6493887" y="116633"/>
            <a:ext cx="2419137" cy="266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Image result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5" t="6375" r="29178"/>
          <a:stretch/>
        </p:blipFill>
        <p:spPr bwMode="auto">
          <a:xfrm>
            <a:off x="4466902" y="116633"/>
            <a:ext cx="1977306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Related image">
            <a:hlinkClick r:id="rId6"/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3" t="4283" r="7544" b="5409"/>
          <a:stretch/>
        </p:blipFill>
        <p:spPr bwMode="auto">
          <a:xfrm>
            <a:off x="2952403" y="4913298"/>
            <a:ext cx="2676532" cy="1788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">
            <a:hlinkClick r:id="rId8"/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710" y="2866212"/>
            <a:ext cx="3015505" cy="197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">
            <a:hlinkClick r:id="rId10"/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672" y="4880132"/>
            <a:ext cx="3168352" cy="1785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hlinkClick r:id="rId12"/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752" y="116632"/>
            <a:ext cx="199991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lated image">
            <a:hlinkClick r:id="rId14"/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1999917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">
            <a:hlinkClick r:id="rId16"/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887" y="2852936"/>
            <a:ext cx="2419137" cy="196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">
            <a:hlinkClick r:id="rId18"/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955605"/>
            <a:ext cx="2952328" cy="1807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lated image">
            <a:hlinkClick r:id="rId20"/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33" y="4913298"/>
            <a:ext cx="2623838" cy="175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Third Person Racing Games 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These games tend o be either: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Endless runner collecting coins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Car parking, driving simulations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Sprint/circuit racing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Some of these games have multiplayer making them very competitive.</a:t>
            </a:r>
            <a:endParaRPr lang="en-GB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09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Demographics 2014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47% of gamers are women in America</a:t>
            </a:r>
          </a:p>
          <a:p>
            <a:r>
              <a:rPr lang="en-GB" sz="2000" dirty="0" smtClean="0"/>
              <a:t>29% of gamers are over the age of 50 years old</a:t>
            </a:r>
          </a:p>
          <a:p>
            <a:r>
              <a:rPr lang="en-GB" sz="2000" dirty="0" smtClean="0"/>
              <a:t>16% of gamer kids play with parents</a:t>
            </a:r>
          </a:p>
          <a:p>
            <a:r>
              <a:rPr lang="en-GB" sz="2000" dirty="0" smtClean="0"/>
              <a:t>40% of gamer kids with friends</a:t>
            </a:r>
          </a:p>
          <a:p>
            <a:r>
              <a:rPr lang="en-GB" sz="2000" dirty="0" smtClean="0"/>
              <a:t>17% play with their spouse or carer </a:t>
            </a:r>
          </a:p>
          <a:p>
            <a:r>
              <a:rPr lang="en-GB" sz="2000" dirty="0" smtClean="0"/>
              <a:t>89% of parents watch over what there children purchase on games</a:t>
            </a:r>
          </a:p>
          <a:p>
            <a:r>
              <a:rPr lang="en-GB" sz="2000" dirty="0"/>
              <a:t>Average age of </a:t>
            </a:r>
            <a:r>
              <a:rPr lang="en-GB" sz="2000" dirty="0" smtClean="0"/>
              <a:t>players in America is 30 years old and 35 for the UK</a:t>
            </a:r>
          </a:p>
          <a:p>
            <a:r>
              <a:rPr lang="en-GB" sz="2000" dirty="0"/>
              <a:t>36% play games on their smart </a:t>
            </a:r>
            <a:r>
              <a:rPr lang="en-GB" sz="2000" dirty="0" smtClean="0"/>
              <a:t>phone/Tablet</a:t>
            </a:r>
          </a:p>
          <a:p>
            <a:r>
              <a:rPr lang="en-GB" sz="2000" dirty="0" smtClean="0"/>
              <a:t>32% of players are 18 years of age or less</a:t>
            </a:r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3770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 Demographics 2015 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29% of gamers are 18 years old or less</a:t>
            </a:r>
          </a:p>
          <a:p>
            <a:r>
              <a:rPr lang="en-GB" sz="2000" dirty="0" smtClean="0"/>
              <a:t>The average age of gamers in America are 31 years old</a:t>
            </a:r>
          </a:p>
          <a:p>
            <a:r>
              <a:rPr lang="en-GB" sz="2000" dirty="0" smtClean="0"/>
              <a:t>74% of teachers use game related methods to teach.</a:t>
            </a:r>
          </a:p>
          <a:p>
            <a:r>
              <a:rPr lang="en-GB" sz="2000" dirty="0" smtClean="0"/>
              <a:t>48% of gamers in America are female and male is 52%</a:t>
            </a:r>
          </a:p>
          <a:p>
            <a:r>
              <a:rPr lang="en-GB" sz="2000" dirty="0" smtClean="0"/>
              <a:t>In the UK female games has risen to 52%. </a:t>
            </a:r>
          </a:p>
          <a:p>
            <a:r>
              <a:rPr lang="en-GB" sz="2000" dirty="0" smtClean="0"/>
              <a:t>Mobile games made 30.3 billion dollars</a:t>
            </a:r>
          </a:p>
          <a:p>
            <a:r>
              <a:rPr lang="en-GB" sz="2000" dirty="0" smtClean="0"/>
              <a:t>Ages 35-44 spent the most on games ($6 per person per month)</a:t>
            </a:r>
          </a:p>
          <a:p>
            <a:r>
              <a:rPr lang="en-GB" sz="2000" dirty="0" smtClean="0"/>
              <a:t>YouTube gaming channels make 3.5 billion </a:t>
            </a:r>
          </a:p>
          <a:p>
            <a:r>
              <a:rPr lang="en-GB" sz="2000" dirty="0" smtClean="0"/>
              <a:t>71 million people watch competitive gaming</a:t>
            </a:r>
          </a:p>
          <a:p>
            <a:endParaRPr lang="en-GB" sz="2000" dirty="0" smtClean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900284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smtClean="0"/>
              <a:t>Recommended Target Audience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Male and Female gamers aged between 25-35 who play on </a:t>
            </a:r>
            <a:r>
              <a:rPr lang="en-GB" smtClean="0"/>
              <a:t>their phones/tablets.</a:t>
            </a:r>
            <a:endParaRPr lang="en-GB" dirty="0" smtClean="0"/>
          </a:p>
          <a:p>
            <a:pPr marL="0" indent="0">
              <a:buNone/>
            </a:pPr>
            <a:endParaRPr lang="en-GB" dirty="0" smtClean="0"/>
          </a:p>
          <a:p>
            <a:r>
              <a:rPr lang="en-GB" sz="2400" dirty="0" smtClean="0"/>
              <a:t>This is due to:</a:t>
            </a:r>
          </a:p>
          <a:p>
            <a:r>
              <a:rPr lang="en-GB" sz="2400" dirty="0" smtClean="0"/>
              <a:t>The average gamer age in the US and UK</a:t>
            </a:r>
          </a:p>
          <a:p>
            <a:r>
              <a:rPr lang="en-GB" sz="2400" dirty="0" smtClean="0"/>
              <a:t>Male and Female gamers ratio is even</a:t>
            </a:r>
            <a:endParaRPr lang="en-GB" dirty="0" smtClean="0"/>
          </a:p>
          <a:p>
            <a:r>
              <a:rPr lang="en-GB" sz="2400" dirty="0" smtClean="0"/>
              <a:t>Mobile apps are more profitable</a:t>
            </a:r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1981688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303</Words>
  <Application>Microsoft Office PowerPoint</Application>
  <PresentationFormat>On-screen Show (4:3)</PresentationFormat>
  <Paragraphs>47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Racing Related games </vt:lpstr>
      <vt:lpstr>Birds Eye View Racing Games</vt:lpstr>
      <vt:lpstr>Third Person Racing Games </vt:lpstr>
      <vt:lpstr>Game Demographics 2014</vt:lpstr>
      <vt:lpstr>Game Demographics 2015  </vt:lpstr>
      <vt:lpstr>Recommended Target Audience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</dc:creator>
  <cp:lastModifiedBy>Tom</cp:lastModifiedBy>
  <cp:revision>17</cp:revision>
  <dcterms:created xsi:type="dcterms:W3CDTF">2017-09-29T16:54:35Z</dcterms:created>
  <dcterms:modified xsi:type="dcterms:W3CDTF">2017-10-02T18:11:49Z</dcterms:modified>
</cp:coreProperties>
</file>