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deeprob.org" TargetMode="Externa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" name="University of Michigan and University of Minnesota">
            <a:hlinkClick r:id="rId2" invalidUrl="" action="" tgtFrame="" tooltip="" history="1" highlightClick="0" endSnd="0"/>
          </p:cNvPr>
          <p:cNvSpPr txBox="1"/>
          <p:nvPr>
            <p:ph type="body" sz="quarter" idx="21"/>
          </p:nvPr>
        </p:nvSpPr>
        <p:spPr>
          <a:xfrm>
            <a:off x="2177681" y="6070735"/>
            <a:ext cx="11651174" cy="1916052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University of Michigan and University of Minnesota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" name="Section"/>
          <p:cNvSpPr txBox="1"/>
          <p:nvPr>
            <p:ph type="body" sz="half" idx="21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232" sz="116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Section</a:t>
            </a:r>
          </a:p>
        </p:txBody>
      </p:sp>
      <p:pic>
        <p:nvPicPr>
          <p:cNvPr id="26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ubsection"/>
          <p:cNvSpPr txBox="1"/>
          <p:nvPr>
            <p:ph type="body" sz="quarter" idx="22" hasCustomPrompt="1"/>
          </p:nvPr>
        </p:nvSpPr>
        <p:spPr>
          <a:xfrm>
            <a:off x="1206498" y="8068095"/>
            <a:ext cx="21971004" cy="145051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119" sz="60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Subsection</a:t>
            </a:r>
          </a:p>
        </p:txBody>
      </p:sp>
      <p:pic>
        <p:nvPicPr>
          <p:cNvPr id="29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algn="l" defTabSz="1828800"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algn="l" defTabSz="1828800"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hyperlink" Target="https://deeprob.org" TargetMode="External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22105370" y="12917246"/>
            <a:ext cx="534532" cy="5511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b">
            <a:spAutoFit/>
          </a:bodyPr>
          <a:lstStyle>
            <a:lvl1pPr defTabSz="1828800">
              <a:defRPr>
                <a:solidFill>
                  <a:srgbClr val="8D8D8D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" name="Minn.png" descr="Minn.png"/>
          <p:cNvPicPr>
            <a:picLocks noChangeAspect="1"/>
          </p:cNvPicPr>
          <p:nvPr/>
        </p:nvPicPr>
        <p:blipFill>
          <a:blip r:embed="rId2">
            <a:extLst/>
          </a:blip>
          <a:srcRect l="29750" t="0" r="29750" b="60440"/>
          <a:stretch>
            <a:fillRect/>
          </a:stretch>
        </p:blipFill>
        <p:spPr>
          <a:xfrm>
            <a:off x="2147907" y="12340118"/>
            <a:ext cx="1686858" cy="100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favicon.png" descr="fav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70" y="171403"/>
            <a:ext cx="1439571" cy="143957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ounded Rectangle">
            <a:hlinkClick r:id="rId5" invalidUrl="" action="" tgtFrame="" tooltip="" history="1" highlightClick="0" endSnd="0"/>
          </p:cNvPr>
          <p:cNvSpPr/>
          <p:nvPr/>
        </p:nvSpPr>
        <p:spPr>
          <a:xfrm>
            <a:off x="1830928" y="3831418"/>
            <a:ext cx="12302328" cy="436824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0" dist="0" dir="5400000">
              <a:srgbClr val="FC9B04">
                <a:alpha val="90636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" name="DeepRob">
            <a:hlinkClick r:id="rId5" invalidUrl="" action="" tgtFrame="" tooltip="" history="1" highlightClick="0" endSnd="0"/>
          </p:cNvPr>
          <p:cNvSpPr txBox="1"/>
          <p:nvPr/>
        </p:nvSpPr>
        <p:spPr>
          <a:xfrm>
            <a:off x="2263224" y="3876008"/>
            <a:ext cx="11377506" cy="21314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DeepRob</a:t>
            </a: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1219200" y="549276"/>
            <a:ext cx="219456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1219200" y="3200407"/>
            <a:ext cx="21945600" cy="889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</p:sldLayoutIdLst>
  <p:transition xmlns:p14="http://schemas.microsoft.com/office/powerpoint/2010/main" spd="med" advClick="1"/>
  <p:txStyles>
    <p:title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889000" marR="0" indent="-8636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1pPr>
      <a:lvl2pPr marL="1436914" marR="0" indent="-928914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2pPr>
      <a:lvl3pPr marL="2006600" marR="0" indent="-10160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3pPr>
      <a:lvl4pPr marL="26111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4pPr>
      <a:lvl5pPr marL="30683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»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5pPr>
      <a:lvl6pPr marL="34975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6pPr>
      <a:lvl7pPr marL="39547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7pPr>
      <a:lvl8pPr marL="44119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8pPr>
      <a:lvl9pPr marL="48691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eprob.org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University of Michigan and University of Minnesota">
            <a:hlinkClick r:id="rId2" invalidUrl="" action="" tgtFrame="" tooltip="" history="1" highlightClick="0" endSnd="0"/>
          </p:cNvPr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University of Michigan and University of Minnesota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Sec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ubsection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