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918</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Times New Roman</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PARAG PATEL</cp:lastModifiedBy>
  <cp:revision>3</cp:revision>
  <dcterms:created xsi:type="dcterms:W3CDTF">2022-08-04T10:40:39Z</dcterms:created>
  <dcterms:modified xsi:type="dcterms:W3CDTF">2025-01-28T04:35:29Z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