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9" r:id="rId2"/>
  </p:sldMasterIdLst>
  <p:notesMasterIdLst>
    <p:notesMasterId r:id="rId10"/>
  </p:notesMasterIdLst>
  <p:sldIdLst>
    <p:sldId id="259" r:id="rId3"/>
    <p:sldId id="269" r:id="rId4"/>
    <p:sldId id="270" r:id="rId5"/>
    <p:sldId id="271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0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25" autoAdjust="0"/>
    <p:restoredTop sz="37607" autoAdjust="0"/>
  </p:normalViewPr>
  <p:slideViewPr>
    <p:cSldViewPr snapToGrid="0" snapToObjects="1">
      <p:cViewPr varScale="1">
        <p:scale>
          <a:sx n="23" d="100"/>
          <a:sy n="23" d="100"/>
        </p:scale>
        <p:origin x="2784" y="32"/>
      </p:cViewPr>
      <p:guideLst/>
    </p:cSldViewPr>
  </p:slideViewPr>
  <p:outlineViewPr>
    <p:cViewPr>
      <p:scale>
        <a:sx n="33" d="100"/>
        <a:sy n="33" d="100"/>
      </p:scale>
      <p:origin x="0" y="-15075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 Savla" userId="25c3045111c4b28f" providerId="LiveId" clId="{1F5FEC89-5615-41E5-A906-B8684A93E96E}"/>
    <pc:docChg chg="undo redo custSel addSld delSld modSld">
      <pc:chgData name="Deep Savla" userId="25c3045111c4b28f" providerId="LiveId" clId="{1F5FEC89-5615-41E5-A906-B8684A93E96E}" dt="2023-05-30T06:58:34.874" v="1821" actId="20577"/>
      <pc:docMkLst>
        <pc:docMk/>
      </pc:docMkLst>
      <pc:sldChg chg="modSp mod">
        <pc:chgData name="Deep Savla" userId="25c3045111c4b28f" providerId="LiveId" clId="{1F5FEC89-5615-41E5-A906-B8684A93E96E}" dt="2023-05-30T05:34:24.037" v="151" actId="20577"/>
        <pc:sldMkLst>
          <pc:docMk/>
          <pc:sldMk cId="3945166923" sldId="259"/>
        </pc:sldMkLst>
        <pc:spChg chg="mod">
          <ac:chgData name="Deep Savla" userId="25c3045111c4b28f" providerId="LiveId" clId="{1F5FEC89-5615-41E5-A906-B8684A93E96E}" dt="2023-05-30T05:34:24.037" v="151" actId="20577"/>
          <ac:spMkLst>
            <pc:docMk/>
            <pc:sldMk cId="3945166923" sldId="259"/>
            <ac:spMk id="2" creationId="{DAF3DE3F-7502-904F-9BAB-B1F5DEA23BEF}"/>
          </ac:spMkLst>
        </pc:spChg>
        <pc:spChg chg="mod">
          <ac:chgData name="Deep Savla" userId="25c3045111c4b28f" providerId="LiveId" clId="{1F5FEC89-5615-41E5-A906-B8684A93E96E}" dt="2023-05-30T05:33:34.478" v="50" actId="20577"/>
          <ac:spMkLst>
            <pc:docMk/>
            <pc:sldMk cId="3945166923" sldId="259"/>
            <ac:spMk id="3" creationId="{4A818BAB-0338-734A-B1E8-2463F3B297A4}"/>
          </ac:spMkLst>
        </pc:spChg>
      </pc:sldChg>
      <pc:sldChg chg="del">
        <pc:chgData name="Deep Savla" userId="25c3045111c4b28f" providerId="LiveId" clId="{1F5FEC89-5615-41E5-A906-B8684A93E96E}" dt="2023-05-30T05:37:11.931" v="225" actId="47"/>
        <pc:sldMkLst>
          <pc:docMk/>
          <pc:sldMk cId="464719235" sldId="264"/>
        </pc:sldMkLst>
      </pc:sldChg>
      <pc:sldChg chg="del">
        <pc:chgData name="Deep Savla" userId="25c3045111c4b28f" providerId="LiveId" clId="{1F5FEC89-5615-41E5-A906-B8684A93E96E}" dt="2023-05-30T05:37:13.737" v="226" actId="47"/>
        <pc:sldMkLst>
          <pc:docMk/>
          <pc:sldMk cId="536123176" sldId="265"/>
        </pc:sldMkLst>
      </pc:sldChg>
      <pc:sldChg chg="del">
        <pc:chgData name="Deep Savla" userId="25c3045111c4b28f" providerId="LiveId" clId="{1F5FEC89-5615-41E5-A906-B8684A93E96E}" dt="2023-05-30T05:37:14.978" v="227" actId="47"/>
        <pc:sldMkLst>
          <pc:docMk/>
          <pc:sldMk cId="1737293518" sldId="266"/>
        </pc:sldMkLst>
      </pc:sldChg>
      <pc:sldChg chg="del">
        <pc:chgData name="Deep Savla" userId="25c3045111c4b28f" providerId="LiveId" clId="{1F5FEC89-5615-41E5-A906-B8684A93E96E}" dt="2023-05-30T05:37:08.728" v="223" actId="47"/>
        <pc:sldMkLst>
          <pc:docMk/>
          <pc:sldMk cId="118437580" sldId="267"/>
        </pc:sldMkLst>
      </pc:sldChg>
      <pc:sldChg chg="del">
        <pc:chgData name="Deep Savla" userId="25c3045111c4b28f" providerId="LiveId" clId="{1F5FEC89-5615-41E5-A906-B8684A93E96E}" dt="2023-05-30T05:37:10.718" v="224" actId="47"/>
        <pc:sldMkLst>
          <pc:docMk/>
          <pc:sldMk cId="785196617" sldId="268"/>
        </pc:sldMkLst>
      </pc:sldChg>
      <pc:sldChg chg="modSp new mod">
        <pc:chgData name="Deep Savla" userId="25c3045111c4b28f" providerId="LiveId" clId="{1F5FEC89-5615-41E5-A906-B8684A93E96E}" dt="2023-05-30T06:53:00.205" v="1808" actId="2711"/>
        <pc:sldMkLst>
          <pc:docMk/>
          <pc:sldMk cId="2522239552" sldId="269"/>
        </pc:sldMkLst>
        <pc:spChg chg="mod">
          <ac:chgData name="Deep Savla" userId="25c3045111c4b28f" providerId="LiveId" clId="{1F5FEC89-5615-41E5-A906-B8684A93E96E}" dt="2023-05-30T05:34:57.292" v="165" actId="20577"/>
          <ac:spMkLst>
            <pc:docMk/>
            <pc:sldMk cId="2522239552" sldId="269"/>
            <ac:spMk id="2" creationId="{68BA8347-6AA4-B6C8-1DCA-F1BACC9A4D97}"/>
          </ac:spMkLst>
        </pc:spChg>
        <pc:spChg chg="mod">
          <ac:chgData name="Deep Savla" userId="25c3045111c4b28f" providerId="LiveId" clId="{1F5FEC89-5615-41E5-A906-B8684A93E96E}" dt="2023-05-30T06:53:00.205" v="1808" actId="2711"/>
          <ac:spMkLst>
            <pc:docMk/>
            <pc:sldMk cId="2522239552" sldId="269"/>
            <ac:spMk id="3" creationId="{65440786-32FD-722A-0491-7F567E31D7D6}"/>
          </ac:spMkLst>
        </pc:spChg>
      </pc:sldChg>
      <pc:sldChg chg="addSp delSp modSp new mod">
        <pc:chgData name="Deep Savla" userId="25c3045111c4b28f" providerId="LiveId" clId="{1F5FEC89-5615-41E5-A906-B8684A93E96E}" dt="2023-05-30T06:52:49.673" v="1807" actId="27636"/>
        <pc:sldMkLst>
          <pc:docMk/>
          <pc:sldMk cId="2875588882" sldId="270"/>
        </pc:sldMkLst>
        <pc:spChg chg="mod">
          <ac:chgData name="Deep Savla" userId="25c3045111c4b28f" providerId="LiveId" clId="{1F5FEC89-5615-41E5-A906-B8684A93E96E}" dt="2023-05-30T06:16:53.261" v="1718" actId="20577"/>
          <ac:spMkLst>
            <pc:docMk/>
            <pc:sldMk cId="2875588882" sldId="270"/>
            <ac:spMk id="2" creationId="{465488F0-E1ED-BE39-2252-42122A0E8712}"/>
          </ac:spMkLst>
        </pc:spChg>
        <pc:spChg chg="add del mod">
          <ac:chgData name="Deep Savla" userId="25c3045111c4b28f" providerId="LiveId" clId="{1F5FEC89-5615-41E5-A906-B8684A93E96E}" dt="2023-05-30T06:52:49.673" v="1807" actId="27636"/>
          <ac:spMkLst>
            <pc:docMk/>
            <pc:sldMk cId="2875588882" sldId="270"/>
            <ac:spMk id="3" creationId="{01BBDD2F-4CF9-E1F9-9773-8C757E4E5F25}"/>
          </ac:spMkLst>
        </pc:spChg>
        <pc:spChg chg="add mod">
          <ac:chgData name="Deep Savla" userId="25c3045111c4b28f" providerId="LiveId" clId="{1F5FEC89-5615-41E5-A906-B8684A93E96E}" dt="2023-05-30T06:17:00.012" v="1731" actId="20577"/>
          <ac:spMkLst>
            <pc:docMk/>
            <pc:sldMk cId="2875588882" sldId="270"/>
            <ac:spMk id="5" creationId="{10DF0DB4-1CBC-AD11-A584-A3086EB67D7E}"/>
          </ac:spMkLst>
        </pc:spChg>
        <pc:spChg chg="add del mod">
          <ac:chgData name="Deep Savla" userId="25c3045111c4b28f" providerId="LiveId" clId="{1F5FEC89-5615-41E5-A906-B8684A93E96E}" dt="2023-05-30T05:54:42.684" v="787"/>
          <ac:spMkLst>
            <pc:docMk/>
            <pc:sldMk cId="2875588882" sldId="270"/>
            <ac:spMk id="5" creationId="{4A990B2D-3006-B6D7-9B0A-19ED362C4FF6}"/>
          </ac:spMkLst>
        </pc:spChg>
      </pc:sldChg>
      <pc:sldChg chg="addSp modSp new mod">
        <pc:chgData name="Deep Savla" userId="25c3045111c4b28f" providerId="LiveId" clId="{1F5FEC89-5615-41E5-A906-B8684A93E96E}" dt="2023-05-30T06:58:34.874" v="1821" actId="20577"/>
        <pc:sldMkLst>
          <pc:docMk/>
          <pc:sldMk cId="222824798" sldId="271"/>
        </pc:sldMkLst>
        <pc:spChg chg="mod">
          <ac:chgData name="Deep Savla" userId="25c3045111c4b28f" providerId="LiveId" clId="{1F5FEC89-5615-41E5-A906-B8684A93E96E}" dt="2023-05-30T06:48:24.667" v="1741" actId="14100"/>
          <ac:spMkLst>
            <pc:docMk/>
            <pc:sldMk cId="222824798" sldId="271"/>
            <ac:spMk id="2" creationId="{8139DAA3-7458-54D8-57EB-1BFEB0CC6ECA}"/>
          </ac:spMkLst>
        </pc:spChg>
        <pc:spChg chg="mod">
          <ac:chgData name="Deep Savla" userId="25c3045111c4b28f" providerId="LiveId" clId="{1F5FEC89-5615-41E5-A906-B8684A93E96E}" dt="2023-05-30T06:58:34.874" v="1821" actId="20577"/>
          <ac:spMkLst>
            <pc:docMk/>
            <pc:sldMk cId="222824798" sldId="271"/>
            <ac:spMk id="3" creationId="{49C77BA3-8028-E245-029B-319AC18EE4C1}"/>
          </ac:spMkLst>
        </pc:spChg>
        <pc:picChg chg="add mod">
          <ac:chgData name="Deep Savla" userId="25c3045111c4b28f" providerId="LiveId" clId="{1F5FEC89-5615-41E5-A906-B8684A93E96E}" dt="2023-05-30T06:57:18.947" v="1814" actId="1076"/>
          <ac:picMkLst>
            <pc:docMk/>
            <pc:sldMk cId="222824798" sldId="271"/>
            <ac:picMk id="5" creationId="{614DB0C5-26E6-2E6F-505C-77A451356C45}"/>
          </ac:picMkLst>
        </pc:picChg>
      </pc:sldChg>
      <pc:sldChg chg="new del">
        <pc:chgData name="Deep Savla" userId="25c3045111c4b28f" providerId="LiveId" clId="{1F5FEC89-5615-41E5-A906-B8684A93E96E}" dt="2023-05-30T06:12:44.083" v="1674" actId="2696"/>
        <pc:sldMkLst>
          <pc:docMk/>
          <pc:sldMk cId="2027405988" sldId="272"/>
        </pc:sldMkLst>
      </pc:sldChg>
      <pc:sldChg chg="addSp delSp modSp new mod">
        <pc:chgData name="Deep Savla" userId="25c3045111c4b28f" providerId="LiveId" clId="{1F5FEC89-5615-41E5-A906-B8684A93E96E}" dt="2023-05-30T05:43:45.874" v="274" actId="1076"/>
        <pc:sldMkLst>
          <pc:docMk/>
          <pc:sldMk cId="2678174833" sldId="273"/>
        </pc:sldMkLst>
        <pc:spChg chg="mod">
          <ac:chgData name="Deep Savla" userId="25c3045111c4b28f" providerId="LiveId" clId="{1F5FEC89-5615-41E5-A906-B8684A93E96E}" dt="2023-05-30T05:41:47.163" v="245" actId="20577"/>
          <ac:spMkLst>
            <pc:docMk/>
            <pc:sldMk cId="2678174833" sldId="273"/>
            <ac:spMk id="2" creationId="{B77A0D5F-B941-B28B-2C86-FC91D5A7B097}"/>
          </ac:spMkLst>
        </pc:spChg>
        <pc:spChg chg="mod">
          <ac:chgData name="Deep Savla" userId="25c3045111c4b28f" providerId="LiveId" clId="{1F5FEC89-5615-41E5-A906-B8684A93E96E}" dt="2023-05-30T05:43:00.346" v="268" actId="20577"/>
          <ac:spMkLst>
            <pc:docMk/>
            <pc:sldMk cId="2678174833" sldId="273"/>
            <ac:spMk id="3" creationId="{31936610-B592-C23A-78BA-2F18DF27946B}"/>
          </ac:spMkLst>
        </pc:spChg>
        <pc:spChg chg="mod">
          <ac:chgData name="Deep Savla" userId="25c3045111c4b28f" providerId="LiveId" clId="{1F5FEC89-5615-41E5-A906-B8684A93E96E}" dt="2023-05-30T05:41:57.290" v="246"/>
          <ac:spMkLst>
            <pc:docMk/>
            <pc:sldMk cId="2678174833" sldId="273"/>
            <ac:spMk id="6" creationId="{4148AEDC-7F23-B4BB-5488-21AF791CFAD5}"/>
          </ac:spMkLst>
        </pc:spChg>
        <pc:spChg chg="mod">
          <ac:chgData name="Deep Savla" userId="25c3045111c4b28f" providerId="LiveId" clId="{1F5FEC89-5615-41E5-A906-B8684A93E96E}" dt="2023-05-30T05:41:57.290" v="246"/>
          <ac:spMkLst>
            <pc:docMk/>
            <pc:sldMk cId="2678174833" sldId="273"/>
            <ac:spMk id="7" creationId="{77C80A22-3C41-A552-DA3E-0D6F808EF9EF}"/>
          </ac:spMkLst>
        </pc:spChg>
        <pc:spChg chg="mod">
          <ac:chgData name="Deep Savla" userId="25c3045111c4b28f" providerId="LiveId" clId="{1F5FEC89-5615-41E5-A906-B8684A93E96E}" dt="2023-05-30T05:41:57.290" v="246"/>
          <ac:spMkLst>
            <pc:docMk/>
            <pc:sldMk cId="2678174833" sldId="273"/>
            <ac:spMk id="8" creationId="{DAAE895D-87B4-C07C-8EDB-6F6110A1AB44}"/>
          </ac:spMkLst>
        </pc:spChg>
        <pc:spChg chg="mod">
          <ac:chgData name="Deep Savla" userId="25c3045111c4b28f" providerId="LiveId" clId="{1F5FEC89-5615-41E5-A906-B8684A93E96E}" dt="2023-05-30T05:41:57.290" v="246"/>
          <ac:spMkLst>
            <pc:docMk/>
            <pc:sldMk cId="2678174833" sldId="273"/>
            <ac:spMk id="9" creationId="{CBE6CD84-A2C9-214A-EF29-747FC0D279D2}"/>
          </ac:spMkLst>
        </pc:spChg>
        <pc:spChg chg="mod">
          <ac:chgData name="Deep Savla" userId="25c3045111c4b28f" providerId="LiveId" clId="{1F5FEC89-5615-41E5-A906-B8684A93E96E}" dt="2023-05-30T05:41:57.290" v="246"/>
          <ac:spMkLst>
            <pc:docMk/>
            <pc:sldMk cId="2678174833" sldId="273"/>
            <ac:spMk id="10" creationId="{71F787AA-266A-2F47-C425-DD936A9E4A78}"/>
          </ac:spMkLst>
        </pc:spChg>
        <pc:spChg chg="mod">
          <ac:chgData name="Deep Savla" userId="25c3045111c4b28f" providerId="LiveId" clId="{1F5FEC89-5615-41E5-A906-B8684A93E96E}" dt="2023-05-30T05:41:57.290" v="246"/>
          <ac:spMkLst>
            <pc:docMk/>
            <pc:sldMk cId="2678174833" sldId="273"/>
            <ac:spMk id="11" creationId="{C2D97F98-645F-71F3-D634-07AB8D7B05D5}"/>
          </ac:spMkLst>
        </pc:spChg>
        <pc:spChg chg="mod">
          <ac:chgData name="Deep Savla" userId="25c3045111c4b28f" providerId="LiveId" clId="{1F5FEC89-5615-41E5-A906-B8684A93E96E}" dt="2023-05-30T05:41:57.290" v="246"/>
          <ac:spMkLst>
            <pc:docMk/>
            <pc:sldMk cId="2678174833" sldId="273"/>
            <ac:spMk id="12" creationId="{03BD14A0-4E71-0406-0CD2-F4A3492E58ED}"/>
          </ac:spMkLst>
        </pc:spChg>
        <pc:spChg chg="mod">
          <ac:chgData name="Deep Savla" userId="25c3045111c4b28f" providerId="LiveId" clId="{1F5FEC89-5615-41E5-A906-B8684A93E96E}" dt="2023-05-30T05:41:57.290" v="246"/>
          <ac:spMkLst>
            <pc:docMk/>
            <pc:sldMk cId="2678174833" sldId="273"/>
            <ac:spMk id="13" creationId="{C1A89FEA-FB8C-28E6-BE8D-6E432757B040}"/>
          </ac:spMkLst>
        </pc:spChg>
        <pc:spChg chg="mod">
          <ac:chgData name="Deep Savla" userId="25c3045111c4b28f" providerId="LiveId" clId="{1F5FEC89-5615-41E5-A906-B8684A93E96E}" dt="2023-05-30T05:41:57.290" v="246"/>
          <ac:spMkLst>
            <pc:docMk/>
            <pc:sldMk cId="2678174833" sldId="273"/>
            <ac:spMk id="14" creationId="{877704F9-A0EF-B3E5-175E-D4F1327B9A63}"/>
          </ac:spMkLst>
        </pc:spChg>
        <pc:spChg chg="mod">
          <ac:chgData name="Deep Savla" userId="25c3045111c4b28f" providerId="LiveId" clId="{1F5FEC89-5615-41E5-A906-B8684A93E96E}" dt="2023-05-30T05:41:57.290" v="246"/>
          <ac:spMkLst>
            <pc:docMk/>
            <pc:sldMk cId="2678174833" sldId="273"/>
            <ac:spMk id="15" creationId="{E8B095D4-A27F-C4EB-9162-513059692ED2}"/>
          </ac:spMkLst>
        </pc:spChg>
        <pc:spChg chg="mod">
          <ac:chgData name="Deep Savla" userId="25c3045111c4b28f" providerId="LiveId" clId="{1F5FEC89-5615-41E5-A906-B8684A93E96E}" dt="2023-05-30T05:41:57.290" v="246"/>
          <ac:spMkLst>
            <pc:docMk/>
            <pc:sldMk cId="2678174833" sldId="273"/>
            <ac:spMk id="16" creationId="{FFCCE02C-EFA6-5129-C5D5-443378A24EAD}"/>
          </ac:spMkLst>
        </pc:spChg>
        <pc:spChg chg="mod">
          <ac:chgData name="Deep Savla" userId="25c3045111c4b28f" providerId="LiveId" clId="{1F5FEC89-5615-41E5-A906-B8684A93E96E}" dt="2023-05-30T05:41:57.290" v="246"/>
          <ac:spMkLst>
            <pc:docMk/>
            <pc:sldMk cId="2678174833" sldId="273"/>
            <ac:spMk id="17" creationId="{D0632D79-8FE7-F28F-9EF7-1EB5F732A1C3}"/>
          </ac:spMkLst>
        </pc:spChg>
        <pc:spChg chg="mod">
          <ac:chgData name="Deep Savla" userId="25c3045111c4b28f" providerId="LiveId" clId="{1F5FEC89-5615-41E5-A906-B8684A93E96E}" dt="2023-05-30T05:41:57.290" v="246"/>
          <ac:spMkLst>
            <pc:docMk/>
            <pc:sldMk cId="2678174833" sldId="273"/>
            <ac:spMk id="18" creationId="{9B3B16B5-A777-6855-7BD6-B6820AB87368}"/>
          </ac:spMkLst>
        </pc:spChg>
        <pc:spChg chg="mod">
          <ac:chgData name="Deep Savla" userId="25c3045111c4b28f" providerId="LiveId" clId="{1F5FEC89-5615-41E5-A906-B8684A93E96E}" dt="2023-05-30T05:42:04.805" v="248"/>
          <ac:spMkLst>
            <pc:docMk/>
            <pc:sldMk cId="2678174833" sldId="273"/>
            <ac:spMk id="20" creationId="{CF2CB7D0-F3B3-27CD-4B0B-8BEF9C758ED5}"/>
          </ac:spMkLst>
        </pc:spChg>
        <pc:spChg chg="mod">
          <ac:chgData name="Deep Savla" userId="25c3045111c4b28f" providerId="LiveId" clId="{1F5FEC89-5615-41E5-A906-B8684A93E96E}" dt="2023-05-30T05:42:04.805" v="248"/>
          <ac:spMkLst>
            <pc:docMk/>
            <pc:sldMk cId="2678174833" sldId="273"/>
            <ac:spMk id="21" creationId="{A64E5F9E-D202-CDA3-6E12-40815F405054}"/>
          </ac:spMkLst>
        </pc:spChg>
        <pc:spChg chg="mod">
          <ac:chgData name="Deep Savla" userId="25c3045111c4b28f" providerId="LiveId" clId="{1F5FEC89-5615-41E5-A906-B8684A93E96E}" dt="2023-05-30T05:42:04.805" v="248"/>
          <ac:spMkLst>
            <pc:docMk/>
            <pc:sldMk cId="2678174833" sldId="273"/>
            <ac:spMk id="22" creationId="{6D457C04-7293-9729-049D-88DB84CFA80B}"/>
          </ac:spMkLst>
        </pc:spChg>
        <pc:spChg chg="mod">
          <ac:chgData name="Deep Savla" userId="25c3045111c4b28f" providerId="LiveId" clId="{1F5FEC89-5615-41E5-A906-B8684A93E96E}" dt="2023-05-30T05:42:04.805" v="248"/>
          <ac:spMkLst>
            <pc:docMk/>
            <pc:sldMk cId="2678174833" sldId="273"/>
            <ac:spMk id="23" creationId="{A0B9234A-BE10-B14B-4886-D2747E37F969}"/>
          </ac:spMkLst>
        </pc:spChg>
        <pc:spChg chg="mod">
          <ac:chgData name="Deep Savla" userId="25c3045111c4b28f" providerId="LiveId" clId="{1F5FEC89-5615-41E5-A906-B8684A93E96E}" dt="2023-05-30T05:42:04.805" v="248"/>
          <ac:spMkLst>
            <pc:docMk/>
            <pc:sldMk cId="2678174833" sldId="273"/>
            <ac:spMk id="24" creationId="{5CEC6DD6-5318-C404-2054-657FEAF897D0}"/>
          </ac:spMkLst>
        </pc:spChg>
        <pc:spChg chg="mod">
          <ac:chgData name="Deep Savla" userId="25c3045111c4b28f" providerId="LiveId" clId="{1F5FEC89-5615-41E5-A906-B8684A93E96E}" dt="2023-05-30T05:42:04.805" v="248"/>
          <ac:spMkLst>
            <pc:docMk/>
            <pc:sldMk cId="2678174833" sldId="273"/>
            <ac:spMk id="25" creationId="{142FB71A-7F6B-918F-5AFA-786F25FA9BFF}"/>
          </ac:spMkLst>
        </pc:spChg>
        <pc:spChg chg="mod">
          <ac:chgData name="Deep Savla" userId="25c3045111c4b28f" providerId="LiveId" clId="{1F5FEC89-5615-41E5-A906-B8684A93E96E}" dt="2023-05-30T05:42:04.805" v="248"/>
          <ac:spMkLst>
            <pc:docMk/>
            <pc:sldMk cId="2678174833" sldId="273"/>
            <ac:spMk id="26" creationId="{5811ABCC-96DB-1521-03FD-0407676874AB}"/>
          </ac:spMkLst>
        </pc:spChg>
        <pc:spChg chg="mod">
          <ac:chgData name="Deep Savla" userId="25c3045111c4b28f" providerId="LiveId" clId="{1F5FEC89-5615-41E5-A906-B8684A93E96E}" dt="2023-05-30T05:42:04.805" v="248"/>
          <ac:spMkLst>
            <pc:docMk/>
            <pc:sldMk cId="2678174833" sldId="273"/>
            <ac:spMk id="27" creationId="{93BDB94F-9D4F-DB84-8CE4-0B1E9DF49B56}"/>
          </ac:spMkLst>
        </pc:spChg>
        <pc:spChg chg="mod">
          <ac:chgData name="Deep Savla" userId="25c3045111c4b28f" providerId="LiveId" clId="{1F5FEC89-5615-41E5-A906-B8684A93E96E}" dt="2023-05-30T05:42:04.805" v="248"/>
          <ac:spMkLst>
            <pc:docMk/>
            <pc:sldMk cId="2678174833" sldId="273"/>
            <ac:spMk id="28" creationId="{D0AFE3B8-1938-4043-A600-462CB18BEF86}"/>
          </ac:spMkLst>
        </pc:spChg>
        <pc:spChg chg="mod">
          <ac:chgData name="Deep Savla" userId="25c3045111c4b28f" providerId="LiveId" clId="{1F5FEC89-5615-41E5-A906-B8684A93E96E}" dt="2023-05-30T05:42:04.805" v="248"/>
          <ac:spMkLst>
            <pc:docMk/>
            <pc:sldMk cId="2678174833" sldId="273"/>
            <ac:spMk id="29" creationId="{FBA08F54-138E-1131-AAB7-7762DD09BADC}"/>
          </ac:spMkLst>
        </pc:spChg>
        <pc:spChg chg="mod">
          <ac:chgData name="Deep Savla" userId="25c3045111c4b28f" providerId="LiveId" clId="{1F5FEC89-5615-41E5-A906-B8684A93E96E}" dt="2023-05-30T05:42:04.805" v="248"/>
          <ac:spMkLst>
            <pc:docMk/>
            <pc:sldMk cId="2678174833" sldId="273"/>
            <ac:spMk id="30" creationId="{F0EED224-303A-49D3-9850-75A5CB96B536}"/>
          </ac:spMkLst>
        </pc:spChg>
        <pc:spChg chg="mod">
          <ac:chgData name="Deep Savla" userId="25c3045111c4b28f" providerId="LiveId" clId="{1F5FEC89-5615-41E5-A906-B8684A93E96E}" dt="2023-05-30T05:42:04.805" v="248"/>
          <ac:spMkLst>
            <pc:docMk/>
            <pc:sldMk cId="2678174833" sldId="273"/>
            <ac:spMk id="31" creationId="{557358F7-C523-B976-8907-39DA6D7F57F4}"/>
          </ac:spMkLst>
        </pc:spChg>
        <pc:spChg chg="mod">
          <ac:chgData name="Deep Savla" userId="25c3045111c4b28f" providerId="LiveId" clId="{1F5FEC89-5615-41E5-A906-B8684A93E96E}" dt="2023-05-30T05:42:04.805" v="248"/>
          <ac:spMkLst>
            <pc:docMk/>
            <pc:sldMk cId="2678174833" sldId="273"/>
            <ac:spMk id="32" creationId="{1109D4A0-13C7-6FE3-F1C6-A6CF4401199D}"/>
          </ac:spMkLst>
        </pc:spChg>
        <pc:spChg chg="add mod">
          <ac:chgData name="Deep Savla" userId="25c3045111c4b28f" providerId="LiveId" clId="{1F5FEC89-5615-41E5-A906-B8684A93E96E}" dt="2023-05-30T05:42:20.771" v="251" actId="1076"/>
          <ac:spMkLst>
            <pc:docMk/>
            <pc:sldMk cId="2678174833" sldId="273"/>
            <ac:spMk id="33" creationId="{407C8587-787F-C350-C2DF-6D30ABB71555}"/>
          </ac:spMkLst>
        </pc:spChg>
        <pc:spChg chg="add mod">
          <ac:chgData name="Deep Savla" userId="25c3045111c4b28f" providerId="LiveId" clId="{1F5FEC89-5615-41E5-A906-B8684A93E96E}" dt="2023-05-30T05:42:55.205" v="262" actId="1076"/>
          <ac:spMkLst>
            <pc:docMk/>
            <pc:sldMk cId="2678174833" sldId="273"/>
            <ac:spMk id="34" creationId="{1367C719-37F1-5939-48DC-3571E9205BBD}"/>
          </ac:spMkLst>
        </pc:spChg>
        <pc:spChg chg="add mod">
          <ac:chgData name="Deep Savla" userId="25c3045111c4b28f" providerId="LiveId" clId="{1F5FEC89-5615-41E5-A906-B8684A93E96E}" dt="2023-05-30T05:42:39.938" v="255" actId="1076"/>
          <ac:spMkLst>
            <pc:docMk/>
            <pc:sldMk cId="2678174833" sldId="273"/>
            <ac:spMk id="35" creationId="{67C06E6A-0B01-4192-DD0D-6245B59D2859}"/>
          </ac:spMkLst>
        </pc:spChg>
        <pc:spChg chg="mod">
          <ac:chgData name="Deep Savla" userId="25c3045111c4b28f" providerId="LiveId" clId="{1F5FEC89-5615-41E5-A906-B8684A93E96E}" dt="2023-05-30T05:42:45.143" v="256"/>
          <ac:spMkLst>
            <pc:docMk/>
            <pc:sldMk cId="2678174833" sldId="273"/>
            <ac:spMk id="37" creationId="{DFD7C613-4BBC-A18B-C5AB-06AB63105414}"/>
          </ac:spMkLst>
        </pc:spChg>
        <pc:spChg chg="mod">
          <ac:chgData name="Deep Savla" userId="25c3045111c4b28f" providerId="LiveId" clId="{1F5FEC89-5615-41E5-A906-B8684A93E96E}" dt="2023-05-30T05:42:45.143" v="256"/>
          <ac:spMkLst>
            <pc:docMk/>
            <pc:sldMk cId="2678174833" sldId="273"/>
            <ac:spMk id="38" creationId="{581903FA-6443-F924-A828-82E0A68A2C4F}"/>
          </ac:spMkLst>
        </pc:spChg>
        <pc:spChg chg="mod">
          <ac:chgData name="Deep Savla" userId="25c3045111c4b28f" providerId="LiveId" clId="{1F5FEC89-5615-41E5-A906-B8684A93E96E}" dt="2023-05-30T05:42:45.143" v="256"/>
          <ac:spMkLst>
            <pc:docMk/>
            <pc:sldMk cId="2678174833" sldId="273"/>
            <ac:spMk id="39" creationId="{74B96DAA-2F3A-BFA1-2323-A7976637294A}"/>
          </ac:spMkLst>
        </pc:spChg>
        <pc:spChg chg="mod">
          <ac:chgData name="Deep Savla" userId="25c3045111c4b28f" providerId="LiveId" clId="{1F5FEC89-5615-41E5-A906-B8684A93E96E}" dt="2023-05-30T05:42:45.143" v="256"/>
          <ac:spMkLst>
            <pc:docMk/>
            <pc:sldMk cId="2678174833" sldId="273"/>
            <ac:spMk id="40" creationId="{309776D9-708B-DFAD-13B4-EC804CF83894}"/>
          </ac:spMkLst>
        </pc:spChg>
        <pc:spChg chg="mod">
          <ac:chgData name="Deep Savla" userId="25c3045111c4b28f" providerId="LiveId" clId="{1F5FEC89-5615-41E5-A906-B8684A93E96E}" dt="2023-05-30T05:42:45.143" v="256"/>
          <ac:spMkLst>
            <pc:docMk/>
            <pc:sldMk cId="2678174833" sldId="273"/>
            <ac:spMk id="41" creationId="{D6FB36E5-259E-1748-0C40-E91C4C75A4A2}"/>
          </ac:spMkLst>
        </pc:spChg>
        <pc:spChg chg="mod">
          <ac:chgData name="Deep Savla" userId="25c3045111c4b28f" providerId="LiveId" clId="{1F5FEC89-5615-41E5-A906-B8684A93E96E}" dt="2023-05-30T05:42:45.143" v="256"/>
          <ac:spMkLst>
            <pc:docMk/>
            <pc:sldMk cId="2678174833" sldId="273"/>
            <ac:spMk id="42" creationId="{4553E8BB-898A-8987-C286-A540DC1703B6}"/>
          </ac:spMkLst>
        </pc:spChg>
        <pc:spChg chg="mod">
          <ac:chgData name="Deep Savla" userId="25c3045111c4b28f" providerId="LiveId" clId="{1F5FEC89-5615-41E5-A906-B8684A93E96E}" dt="2023-05-30T05:42:45.143" v="256"/>
          <ac:spMkLst>
            <pc:docMk/>
            <pc:sldMk cId="2678174833" sldId="273"/>
            <ac:spMk id="43" creationId="{FFEA6613-9716-60E1-256B-8480B034A5AC}"/>
          </ac:spMkLst>
        </pc:spChg>
        <pc:spChg chg="mod">
          <ac:chgData name="Deep Savla" userId="25c3045111c4b28f" providerId="LiveId" clId="{1F5FEC89-5615-41E5-A906-B8684A93E96E}" dt="2023-05-30T05:42:45.143" v="256"/>
          <ac:spMkLst>
            <pc:docMk/>
            <pc:sldMk cId="2678174833" sldId="273"/>
            <ac:spMk id="44" creationId="{CB2330A7-0E10-C7B0-C307-971B7C10BF7B}"/>
          </ac:spMkLst>
        </pc:spChg>
        <pc:spChg chg="mod">
          <ac:chgData name="Deep Savla" userId="25c3045111c4b28f" providerId="LiveId" clId="{1F5FEC89-5615-41E5-A906-B8684A93E96E}" dt="2023-05-30T05:42:45.143" v="256"/>
          <ac:spMkLst>
            <pc:docMk/>
            <pc:sldMk cId="2678174833" sldId="273"/>
            <ac:spMk id="45" creationId="{6F1A7261-9FD6-8BCB-BF18-97A6FD62F55E}"/>
          </ac:spMkLst>
        </pc:spChg>
        <pc:spChg chg="mod">
          <ac:chgData name="Deep Savla" userId="25c3045111c4b28f" providerId="LiveId" clId="{1F5FEC89-5615-41E5-A906-B8684A93E96E}" dt="2023-05-30T05:42:45.143" v="256"/>
          <ac:spMkLst>
            <pc:docMk/>
            <pc:sldMk cId="2678174833" sldId="273"/>
            <ac:spMk id="46" creationId="{001FEAA0-0F6A-80E8-7A64-8DCFEBEF79B5}"/>
          </ac:spMkLst>
        </pc:spChg>
        <pc:spChg chg="mod">
          <ac:chgData name="Deep Savla" userId="25c3045111c4b28f" providerId="LiveId" clId="{1F5FEC89-5615-41E5-A906-B8684A93E96E}" dt="2023-05-30T05:42:45.143" v="256"/>
          <ac:spMkLst>
            <pc:docMk/>
            <pc:sldMk cId="2678174833" sldId="273"/>
            <ac:spMk id="47" creationId="{BF43A6EF-A2D3-DDF6-65C4-90CAFDDC2045}"/>
          </ac:spMkLst>
        </pc:spChg>
        <pc:spChg chg="mod">
          <ac:chgData name="Deep Savla" userId="25c3045111c4b28f" providerId="LiveId" clId="{1F5FEC89-5615-41E5-A906-B8684A93E96E}" dt="2023-05-30T05:42:45.143" v="256"/>
          <ac:spMkLst>
            <pc:docMk/>
            <pc:sldMk cId="2678174833" sldId="273"/>
            <ac:spMk id="48" creationId="{5514E115-5E12-312E-E915-0D3CC2CE63FE}"/>
          </ac:spMkLst>
        </pc:spChg>
        <pc:spChg chg="mod">
          <ac:chgData name="Deep Savla" userId="25c3045111c4b28f" providerId="LiveId" clId="{1F5FEC89-5615-41E5-A906-B8684A93E96E}" dt="2023-05-30T05:42:45.143" v="256"/>
          <ac:spMkLst>
            <pc:docMk/>
            <pc:sldMk cId="2678174833" sldId="273"/>
            <ac:spMk id="49" creationId="{E2EE4964-D056-A184-839D-A8A6922F6A84}"/>
          </ac:spMkLst>
        </pc:spChg>
        <pc:spChg chg="mod">
          <ac:chgData name="Deep Savla" userId="25c3045111c4b28f" providerId="LiveId" clId="{1F5FEC89-5615-41E5-A906-B8684A93E96E}" dt="2023-05-30T05:42:51.725" v="260"/>
          <ac:spMkLst>
            <pc:docMk/>
            <pc:sldMk cId="2678174833" sldId="273"/>
            <ac:spMk id="51" creationId="{AA6B0AA6-719F-22A1-E86E-696918171DC6}"/>
          </ac:spMkLst>
        </pc:spChg>
        <pc:spChg chg="mod">
          <ac:chgData name="Deep Savla" userId="25c3045111c4b28f" providerId="LiveId" clId="{1F5FEC89-5615-41E5-A906-B8684A93E96E}" dt="2023-05-30T05:42:51.725" v="260"/>
          <ac:spMkLst>
            <pc:docMk/>
            <pc:sldMk cId="2678174833" sldId="273"/>
            <ac:spMk id="52" creationId="{38281C0C-B34B-9F2F-5BA0-1A5D7AC61F02}"/>
          </ac:spMkLst>
        </pc:spChg>
        <pc:spChg chg="mod">
          <ac:chgData name="Deep Savla" userId="25c3045111c4b28f" providerId="LiveId" clId="{1F5FEC89-5615-41E5-A906-B8684A93E96E}" dt="2023-05-30T05:42:51.725" v="260"/>
          <ac:spMkLst>
            <pc:docMk/>
            <pc:sldMk cId="2678174833" sldId="273"/>
            <ac:spMk id="53" creationId="{0CEA9FB3-B7EB-95A0-AD6C-5C7AB85397B3}"/>
          </ac:spMkLst>
        </pc:spChg>
        <pc:spChg chg="mod">
          <ac:chgData name="Deep Savla" userId="25c3045111c4b28f" providerId="LiveId" clId="{1F5FEC89-5615-41E5-A906-B8684A93E96E}" dt="2023-05-30T05:42:51.725" v="260"/>
          <ac:spMkLst>
            <pc:docMk/>
            <pc:sldMk cId="2678174833" sldId="273"/>
            <ac:spMk id="54" creationId="{4D549206-E880-C2B6-8A3E-F060222F1E76}"/>
          </ac:spMkLst>
        </pc:spChg>
        <pc:spChg chg="mod">
          <ac:chgData name="Deep Savla" userId="25c3045111c4b28f" providerId="LiveId" clId="{1F5FEC89-5615-41E5-A906-B8684A93E96E}" dt="2023-05-30T05:42:51.725" v="260"/>
          <ac:spMkLst>
            <pc:docMk/>
            <pc:sldMk cId="2678174833" sldId="273"/>
            <ac:spMk id="55" creationId="{ECBD4BE8-5CE1-9D46-F89E-38FC85BB9D8C}"/>
          </ac:spMkLst>
        </pc:spChg>
        <pc:spChg chg="mod">
          <ac:chgData name="Deep Savla" userId="25c3045111c4b28f" providerId="LiveId" clId="{1F5FEC89-5615-41E5-A906-B8684A93E96E}" dt="2023-05-30T05:42:51.725" v="260"/>
          <ac:spMkLst>
            <pc:docMk/>
            <pc:sldMk cId="2678174833" sldId="273"/>
            <ac:spMk id="56" creationId="{CA3B5AE9-E95E-688C-54AE-EE3245754E57}"/>
          </ac:spMkLst>
        </pc:spChg>
        <pc:spChg chg="mod">
          <ac:chgData name="Deep Savla" userId="25c3045111c4b28f" providerId="LiveId" clId="{1F5FEC89-5615-41E5-A906-B8684A93E96E}" dt="2023-05-30T05:42:51.725" v="260"/>
          <ac:spMkLst>
            <pc:docMk/>
            <pc:sldMk cId="2678174833" sldId="273"/>
            <ac:spMk id="57" creationId="{B4F9C366-8407-EC1B-8740-7C552A8B93B0}"/>
          </ac:spMkLst>
        </pc:spChg>
        <pc:spChg chg="mod">
          <ac:chgData name="Deep Savla" userId="25c3045111c4b28f" providerId="LiveId" clId="{1F5FEC89-5615-41E5-A906-B8684A93E96E}" dt="2023-05-30T05:42:51.725" v="260"/>
          <ac:spMkLst>
            <pc:docMk/>
            <pc:sldMk cId="2678174833" sldId="273"/>
            <ac:spMk id="58" creationId="{6F143AF1-C7CF-098A-7C0B-B8BE9F3EFD44}"/>
          </ac:spMkLst>
        </pc:spChg>
        <pc:spChg chg="mod">
          <ac:chgData name="Deep Savla" userId="25c3045111c4b28f" providerId="LiveId" clId="{1F5FEC89-5615-41E5-A906-B8684A93E96E}" dt="2023-05-30T05:42:51.725" v="260"/>
          <ac:spMkLst>
            <pc:docMk/>
            <pc:sldMk cId="2678174833" sldId="273"/>
            <ac:spMk id="59" creationId="{9BA98EEF-D758-8228-59B5-0E9B7F69ABEC}"/>
          </ac:spMkLst>
        </pc:spChg>
        <pc:spChg chg="mod">
          <ac:chgData name="Deep Savla" userId="25c3045111c4b28f" providerId="LiveId" clId="{1F5FEC89-5615-41E5-A906-B8684A93E96E}" dt="2023-05-30T05:42:51.725" v="260"/>
          <ac:spMkLst>
            <pc:docMk/>
            <pc:sldMk cId="2678174833" sldId="273"/>
            <ac:spMk id="60" creationId="{58A8A009-3E1A-776A-9088-CD2F61DA91E1}"/>
          </ac:spMkLst>
        </pc:spChg>
        <pc:spChg chg="mod">
          <ac:chgData name="Deep Savla" userId="25c3045111c4b28f" providerId="LiveId" clId="{1F5FEC89-5615-41E5-A906-B8684A93E96E}" dt="2023-05-30T05:42:51.725" v="260"/>
          <ac:spMkLst>
            <pc:docMk/>
            <pc:sldMk cId="2678174833" sldId="273"/>
            <ac:spMk id="61" creationId="{154AFF6D-8170-C71C-28D5-7B516854E16D}"/>
          </ac:spMkLst>
        </pc:spChg>
        <pc:spChg chg="mod">
          <ac:chgData name="Deep Savla" userId="25c3045111c4b28f" providerId="LiveId" clId="{1F5FEC89-5615-41E5-A906-B8684A93E96E}" dt="2023-05-30T05:42:51.725" v="260"/>
          <ac:spMkLst>
            <pc:docMk/>
            <pc:sldMk cId="2678174833" sldId="273"/>
            <ac:spMk id="62" creationId="{4FB9CDB5-9554-2A7C-2CD5-72E558C26B41}"/>
          </ac:spMkLst>
        </pc:spChg>
        <pc:spChg chg="mod">
          <ac:chgData name="Deep Savla" userId="25c3045111c4b28f" providerId="LiveId" clId="{1F5FEC89-5615-41E5-A906-B8684A93E96E}" dt="2023-05-30T05:42:51.725" v="260"/>
          <ac:spMkLst>
            <pc:docMk/>
            <pc:sldMk cId="2678174833" sldId="273"/>
            <ac:spMk id="63" creationId="{D93CE23B-8B49-B9BF-FB2B-306E24F212AA}"/>
          </ac:spMkLst>
        </pc:spChg>
        <pc:spChg chg="mod">
          <ac:chgData name="Deep Savla" userId="25c3045111c4b28f" providerId="LiveId" clId="{1F5FEC89-5615-41E5-A906-B8684A93E96E}" dt="2023-05-30T05:43:01.259" v="269"/>
          <ac:spMkLst>
            <pc:docMk/>
            <pc:sldMk cId="2678174833" sldId="273"/>
            <ac:spMk id="65" creationId="{ACD29A8C-E349-DF5B-AEDD-38FB51E90D6A}"/>
          </ac:spMkLst>
        </pc:spChg>
        <pc:spChg chg="mod">
          <ac:chgData name="Deep Savla" userId="25c3045111c4b28f" providerId="LiveId" clId="{1F5FEC89-5615-41E5-A906-B8684A93E96E}" dt="2023-05-30T05:43:01.259" v="269"/>
          <ac:spMkLst>
            <pc:docMk/>
            <pc:sldMk cId="2678174833" sldId="273"/>
            <ac:spMk id="66" creationId="{96E87DEA-40CE-4B7E-8553-485BB580D0E6}"/>
          </ac:spMkLst>
        </pc:spChg>
        <pc:spChg chg="mod">
          <ac:chgData name="Deep Savla" userId="25c3045111c4b28f" providerId="LiveId" clId="{1F5FEC89-5615-41E5-A906-B8684A93E96E}" dt="2023-05-30T05:43:01.259" v="269"/>
          <ac:spMkLst>
            <pc:docMk/>
            <pc:sldMk cId="2678174833" sldId="273"/>
            <ac:spMk id="67" creationId="{1662C520-7C02-021F-0369-33B6E8E7A80C}"/>
          </ac:spMkLst>
        </pc:spChg>
        <pc:spChg chg="mod">
          <ac:chgData name="Deep Savla" userId="25c3045111c4b28f" providerId="LiveId" clId="{1F5FEC89-5615-41E5-A906-B8684A93E96E}" dt="2023-05-30T05:43:01.259" v="269"/>
          <ac:spMkLst>
            <pc:docMk/>
            <pc:sldMk cId="2678174833" sldId="273"/>
            <ac:spMk id="68" creationId="{E1185BD2-9502-27DA-8E55-D78ECFD76550}"/>
          </ac:spMkLst>
        </pc:spChg>
        <pc:spChg chg="mod">
          <ac:chgData name="Deep Savla" userId="25c3045111c4b28f" providerId="LiveId" clId="{1F5FEC89-5615-41E5-A906-B8684A93E96E}" dt="2023-05-30T05:43:01.259" v="269"/>
          <ac:spMkLst>
            <pc:docMk/>
            <pc:sldMk cId="2678174833" sldId="273"/>
            <ac:spMk id="69" creationId="{239BE0BC-0E81-DAE3-2D74-7F54456ED5C9}"/>
          </ac:spMkLst>
        </pc:spChg>
        <pc:spChg chg="mod">
          <ac:chgData name="Deep Savla" userId="25c3045111c4b28f" providerId="LiveId" clId="{1F5FEC89-5615-41E5-A906-B8684A93E96E}" dt="2023-05-30T05:43:01.259" v="269"/>
          <ac:spMkLst>
            <pc:docMk/>
            <pc:sldMk cId="2678174833" sldId="273"/>
            <ac:spMk id="70" creationId="{0FC88CA5-2218-3B7C-8142-B3EE73C72C14}"/>
          </ac:spMkLst>
        </pc:spChg>
        <pc:spChg chg="mod">
          <ac:chgData name="Deep Savla" userId="25c3045111c4b28f" providerId="LiveId" clId="{1F5FEC89-5615-41E5-A906-B8684A93E96E}" dt="2023-05-30T05:43:01.259" v="269"/>
          <ac:spMkLst>
            <pc:docMk/>
            <pc:sldMk cId="2678174833" sldId="273"/>
            <ac:spMk id="71" creationId="{256A4792-06F0-CD9B-D0A6-27337344A0B2}"/>
          </ac:spMkLst>
        </pc:spChg>
        <pc:spChg chg="mod">
          <ac:chgData name="Deep Savla" userId="25c3045111c4b28f" providerId="LiveId" clId="{1F5FEC89-5615-41E5-A906-B8684A93E96E}" dt="2023-05-30T05:43:01.259" v="269"/>
          <ac:spMkLst>
            <pc:docMk/>
            <pc:sldMk cId="2678174833" sldId="273"/>
            <ac:spMk id="72" creationId="{4AF9975B-6B9D-EA6F-5738-02DA26CD6047}"/>
          </ac:spMkLst>
        </pc:spChg>
        <pc:spChg chg="mod">
          <ac:chgData name="Deep Savla" userId="25c3045111c4b28f" providerId="LiveId" clId="{1F5FEC89-5615-41E5-A906-B8684A93E96E}" dt="2023-05-30T05:43:01.259" v="269"/>
          <ac:spMkLst>
            <pc:docMk/>
            <pc:sldMk cId="2678174833" sldId="273"/>
            <ac:spMk id="73" creationId="{B70DB7CB-62F1-5A6A-50D0-EBB222CF4443}"/>
          </ac:spMkLst>
        </pc:spChg>
        <pc:spChg chg="mod">
          <ac:chgData name="Deep Savla" userId="25c3045111c4b28f" providerId="LiveId" clId="{1F5FEC89-5615-41E5-A906-B8684A93E96E}" dt="2023-05-30T05:43:01.259" v="269"/>
          <ac:spMkLst>
            <pc:docMk/>
            <pc:sldMk cId="2678174833" sldId="273"/>
            <ac:spMk id="74" creationId="{4B695587-2449-2221-2A23-1130B0A06902}"/>
          </ac:spMkLst>
        </pc:spChg>
        <pc:spChg chg="mod">
          <ac:chgData name="Deep Savla" userId="25c3045111c4b28f" providerId="LiveId" clId="{1F5FEC89-5615-41E5-A906-B8684A93E96E}" dt="2023-05-30T05:43:01.259" v="269"/>
          <ac:spMkLst>
            <pc:docMk/>
            <pc:sldMk cId="2678174833" sldId="273"/>
            <ac:spMk id="75" creationId="{7A8CB92C-2526-60F1-599A-D2DD007321B7}"/>
          </ac:spMkLst>
        </pc:spChg>
        <pc:spChg chg="mod">
          <ac:chgData name="Deep Savla" userId="25c3045111c4b28f" providerId="LiveId" clId="{1F5FEC89-5615-41E5-A906-B8684A93E96E}" dt="2023-05-30T05:43:01.259" v="269"/>
          <ac:spMkLst>
            <pc:docMk/>
            <pc:sldMk cId="2678174833" sldId="273"/>
            <ac:spMk id="76" creationId="{CE89C8D1-D5F4-180B-7BD5-C2C5F21FBF74}"/>
          </ac:spMkLst>
        </pc:spChg>
        <pc:spChg chg="mod">
          <ac:chgData name="Deep Savla" userId="25c3045111c4b28f" providerId="LiveId" clId="{1F5FEC89-5615-41E5-A906-B8684A93E96E}" dt="2023-05-30T05:43:01.259" v="269"/>
          <ac:spMkLst>
            <pc:docMk/>
            <pc:sldMk cId="2678174833" sldId="273"/>
            <ac:spMk id="77" creationId="{E86C0C22-9E00-45FC-8C91-2C063A3ECA01}"/>
          </ac:spMkLst>
        </pc:spChg>
        <pc:spChg chg="add mod">
          <ac:chgData name="Deep Savla" userId="25c3045111c4b28f" providerId="LiveId" clId="{1F5FEC89-5615-41E5-A906-B8684A93E96E}" dt="2023-05-30T05:43:21.252" v="272" actId="1076"/>
          <ac:spMkLst>
            <pc:docMk/>
            <pc:sldMk cId="2678174833" sldId="273"/>
            <ac:spMk id="78" creationId="{53F5F090-91D7-803A-BFE0-1BF4CE048DF4}"/>
          </ac:spMkLst>
        </pc:spChg>
        <pc:spChg chg="add mod">
          <ac:chgData name="Deep Savla" userId="25c3045111c4b28f" providerId="LiveId" clId="{1F5FEC89-5615-41E5-A906-B8684A93E96E}" dt="2023-05-30T05:43:45.874" v="274" actId="1076"/>
          <ac:spMkLst>
            <pc:docMk/>
            <pc:sldMk cId="2678174833" sldId="273"/>
            <ac:spMk id="79" creationId="{A6BAD87C-7422-0752-AE90-9A2F5B130DB0}"/>
          </ac:spMkLst>
        </pc:spChg>
        <pc:grpChg chg="add del mod">
          <ac:chgData name="Deep Savla" userId="25c3045111c4b28f" providerId="LiveId" clId="{1F5FEC89-5615-41E5-A906-B8684A93E96E}" dt="2023-05-30T05:42:03.526" v="247"/>
          <ac:grpSpMkLst>
            <pc:docMk/>
            <pc:sldMk cId="2678174833" sldId="273"/>
            <ac:grpSpMk id="5" creationId="{04A1AAB8-AFEE-4A88-5CC1-5724A374B7E1}"/>
          </ac:grpSpMkLst>
        </pc:grpChg>
        <pc:grpChg chg="add mod">
          <ac:chgData name="Deep Savla" userId="25c3045111c4b28f" providerId="LiveId" clId="{1F5FEC89-5615-41E5-A906-B8684A93E96E}" dt="2023-05-30T05:42:48.095" v="258" actId="1076"/>
          <ac:grpSpMkLst>
            <pc:docMk/>
            <pc:sldMk cId="2678174833" sldId="273"/>
            <ac:grpSpMk id="19" creationId="{C388C8AA-3811-CC80-764D-3CAB28933299}"/>
          </ac:grpSpMkLst>
        </pc:grpChg>
        <pc:grpChg chg="add del mod">
          <ac:chgData name="Deep Savla" userId="25c3045111c4b28f" providerId="LiveId" clId="{1F5FEC89-5615-41E5-A906-B8684A93E96E}" dt="2023-05-30T05:42:48.683" v="259"/>
          <ac:grpSpMkLst>
            <pc:docMk/>
            <pc:sldMk cId="2678174833" sldId="273"/>
            <ac:grpSpMk id="36" creationId="{7AE50780-771B-306F-65DA-C7C78FC9C8AF}"/>
          </ac:grpSpMkLst>
        </pc:grpChg>
        <pc:grpChg chg="add del mod">
          <ac:chgData name="Deep Savla" userId="25c3045111c4b28f" providerId="LiveId" clId="{1F5FEC89-5615-41E5-A906-B8684A93E96E}" dt="2023-05-30T05:42:55.758" v="263"/>
          <ac:grpSpMkLst>
            <pc:docMk/>
            <pc:sldMk cId="2678174833" sldId="273"/>
            <ac:grpSpMk id="50" creationId="{BDA49C5C-A304-2459-0B97-DF5DE87CF79F}"/>
          </ac:grpSpMkLst>
        </pc:grpChg>
        <pc:grpChg chg="add mod">
          <ac:chgData name="Deep Savla" userId="25c3045111c4b28f" providerId="LiveId" clId="{1F5FEC89-5615-41E5-A906-B8684A93E96E}" dt="2023-05-30T05:43:10.502" v="270" actId="1076"/>
          <ac:grpSpMkLst>
            <pc:docMk/>
            <pc:sldMk cId="2678174833" sldId="273"/>
            <ac:grpSpMk id="64" creationId="{FF3C0B79-7A9F-0365-0E6C-478309E5A7CB}"/>
          </ac:grpSpMkLst>
        </pc:grpChg>
      </pc:sldChg>
      <pc:sldChg chg="addSp delSp modSp new mod">
        <pc:chgData name="Deep Savla" userId="25c3045111c4b28f" providerId="LiveId" clId="{1F5FEC89-5615-41E5-A906-B8684A93E96E}" dt="2023-05-30T05:44:34.184" v="293" actId="14100"/>
        <pc:sldMkLst>
          <pc:docMk/>
          <pc:sldMk cId="3712679616" sldId="274"/>
        </pc:sldMkLst>
        <pc:spChg chg="mod">
          <ac:chgData name="Deep Savla" userId="25c3045111c4b28f" providerId="LiveId" clId="{1F5FEC89-5615-41E5-A906-B8684A93E96E}" dt="2023-05-30T05:44:03.497" v="285" actId="20577"/>
          <ac:spMkLst>
            <pc:docMk/>
            <pc:sldMk cId="3712679616" sldId="274"/>
            <ac:spMk id="2" creationId="{2CEDC95D-4362-D4D6-4995-46D5B9B76477}"/>
          </ac:spMkLst>
        </pc:spChg>
        <pc:spChg chg="del">
          <ac:chgData name="Deep Savla" userId="25c3045111c4b28f" providerId="LiveId" clId="{1F5FEC89-5615-41E5-A906-B8684A93E96E}" dt="2023-05-30T05:44:08.961" v="286"/>
          <ac:spMkLst>
            <pc:docMk/>
            <pc:sldMk cId="3712679616" sldId="274"/>
            <ac:spMk id="3" creationId="{1BB69D2D-558D-1919-C696-FCBC2155DDB9}"/>
          </ac:spMkLst>
        </pc:spChg>
        <pc:picChg chg="add mod">
          <ac:chgData name="Deep Savla" userId="25c3045111c4b28f" providerId="LiveId" clId="{1F5FEC89-5615-41E5-A906-B8684A93E96E}" dt="2023-05-30T05:44:31.500" v="292" actId="14100"/>
          <ac:picMkLst>
            <pc:docMk/>
            <pc:sldMk cId="3712679616" sldId="274"/>
            <ac:picMk id="5" creationId="{6643C746-26F8-1D2E-DAA0-AD303C9AA17A}"/>
          </ac:picMkLst>
        </pc:picChg>
        <pc:picChg chg="add mod">
          <ac:chgData name="Deep Savla" userId="25c3045111c4b28f" providerId="LiveId" clId="{1F5FEC89-5615-41E5-A906-B8684A93E96E}" dt="2023-05-30T05:44:34.184" v="293" actId="14100"/>
          <ac:picMkLst>
            <pc:docMk/>
            <pc:sldMk cId="3712679616" sldId="274"/>
            <ac:picMk id="6" creationId="{1665AED1-AC1D-5C98-2AF0-51D6BB2C4555}"/>
          </ac:picMkLst>
        </pc:picChg>
      </pc:sldChg>
      <pc:sldChg chg="modSp new mod">
        <pc:chgData name="Deep Savla" userId="25c3045111c4b28f" providerId="LiveId" clId="{1F5FEC89-5615-41E5-A906-B8684A93E96E}" dt="2023-05-30T06:53:53.979" v="1811" actId="20577"/>
        <pc:sldMkLst>
          <pc:docMk/>
          <pc:sldMk cId="3404983063" sldId="275"/>
        </pc:sldMkLst>
        <pc:spChg chg="mod">
          <ac:chgData name="Deep Savla" userId="25c3045111c4b28f" providerId="LiveId" clId="{1F5FEC89-5615-41E5-A906-B8684A93E96E}" dt="2023-05-30T05:44:48.515" v="304" actId="20577"/>
          <ac:spMkLst>
            <pc:docMk/>
            <pc:sldMk cId="3404983063" sldId="275"/>
            <ac:spMk id="2" creationId="{2D5C201D-7B5D-682B-5402-14B10DEABE74}"/>
          </ac:spMkLst>
        </pc:spChg>
        <pc:spChg chg="mod">
          <ac:chgData name="Deep Savla" userId="25c3045111c4b28f" providerId="LiveId" clId="{1F5FEC89-5615-41E5-A906-B8684A93E96E}" dt="2023-05-30T06:53:53.979" v="1811" actId="20577"/>
          <ac:spMkLst>
            <pc:docMk/>
            <pc:sldMk cId="3404983063" sldId="275"/>
            <ac:spMk id="3" creationId="{54122481-85EE-98F7-EB8A-75C858903FE8}"/>
          </ac:spMkLst>
        </pc:spChg>
      </pc:sldChg>
    </pc:docChg>
  </pc:docChgLst>
  <pc:docChgLst>
    <pc:chgData name="Deep Savla" userId="25c3045111c4b28f" providerId="LiveId" clId="{8C4D50C6-3345-4BDE-97B6-827B308666FF}"/>
    <pc:docChg chg="modSld">
      <pc:chgData name="Deep Savla" userId="25c3045111c4b28f" providerId="LiveId" clId="{8C4D50C6-3345-4BDE-97B6-827B308666FF}" dt="2023-08-25T20:39:53.668" v="5" actId="20577"/>
      <pc:docMkLst>
        <pc:docMk/>
      </pc:docMkLst>
      <pc:sldChg chg="modNotesTx">
        <pc:chgData name="Deep Savla" userId="25c3045111c4b28f" providerId="LiveId" clId="{8C4D50C6-3345-4BDE-97B6-827B308666FF}" dt="2023-08-25T20:39:33.460" v="0" actId="20577"/>
        <pc:sldMkLst>
          <pc:docMk/>
          <pc:sldMk cId="2522239552" sldId="269"/>
        </pc:sldMkLst>
      </pc:sldChg>
      <pc:sldChg chg="modNotesTx">
        <pc:chgData name="Deep Savla" userId="25c3045111c4b28f" providerId="LiveId" clId="{8C4D50C6-3345-4BDE-97B6-827B308666FF}" dt="2023-08-25T20:39:38.970" v="1" actId="20577"/>
        <pc:sldMkLst>
          <pc:docMk/>
          <pc:sldMk cId="2875588882" sldId="270"/>
        </pc:sldMkLst>
      </pc:sldChg>
      <pc:sldChg chg="modNotesTx">
        <pc:chgData name="Deep Savla" userId="25c3045111c4b28f" providerId="LiveId" clId="{8C4D50C6-3345-4BDE-97B6-827B308666FF}" dt="2023-08-25T20:39:42.903" v="2" actId="20577"/>
        <pc:sldMkLst>
          <pc:docMk/>
          <pc:sldMk cId="222824798" sldId="271"/>
        </pc:sldMkLst>
      </pc:sldChg>
      <pc:sldChg chg="modNotesTx">
        <pc:chgData name="Deep Savla" userId="25c3045111c4b28f" providerId="LiveId" clId="{8C4D50C6-3345-4BDE-97B6-827B308666FF}" dt="2023-08-25T20:39:46.413" v="3" actId="20577"/>
        <pc:sldMkLst>
          <pc:docMk/>
          <pc:sldMk cId="2678174833" sldId="273"/>
        </pc:sldMkLst>
      </pc:sldChg>
      <pc:sldChg chg="modNotesTx">
        <pc:chgData name="Deep Savla" userId="25c3045111c4b28f" providerId="LiveId" clId="{8C4D50C6-3345-4BDE-97B6-827B308666FF}" dt="2023-08-25T20:39:49.969" v="4" actId="20577"/>
        <pc:sldMkLst>
          <pc:docMk/>
          <pc:sldMk cId="3712679616" sldId="274"/>
        </pc:sldMkLst>
      </pc:sldChg>
      <pc:sldChg chg="modNotesTx">
        <pc:chgData name="Deep Savla" userId="25c3045111c4b28f" providerId="LiveId" clId="{8C4D50C6-3345-4BDE-97B6-827B308666FF}" dt="2023-08-25T20:39:53.668" v="5" actId="20577"/>
        <pc:sldMkLst>
          <pc:docMk/>
          <pc:sldMk cId="3404983063" sldId="275"/>
        </pc:sldMkLst>
      </pc:sldChg>
    </pc:docChg>
  </pc:docChgLst>
  <pc:docChgLst>
    <pc:chgData name="Deep Savla" userId="25c3045111c4b28f" providerId="LiveId" clId="{42412920-CF24-4FD0-BB39-183ECC6CCD44}"/>
    <pc:docChg chg="modSld">
      <pc:chgData name="Deep Savla" userId="25c3045111c4b28f" providerId="LiveId" clId="{42412920-CF24-4FD0-BB39-183ECC6CCD44}" dt="2023-06-13T02:18:42.046" v="466" actId="20577"/>
      <pc:docMkLst>
        <pc:docMk/>
      </pc:docMkLst>
      <pc:sldChg chg="modNotesTx">
        <pc:chgData name="Deep Savla" userId="25c3045111c4b28f" providerId="LiveId" clId="{42412920-CF24-4FD0-BB39-183ECC6CCD44}" dt="2023-06-13T02:16:40.306" v="382" actId="113"/>
        <pc:sldMkLst>
          <pc:docMk/>
          <pc:sldMk cId="2875588882" sldId="270"/>
        </pc:sldMkLst>
      </pc:sldChg>
      <pc:sldChg chg="modNotesTx">
        <pc:chgData name="Deep Savla" userId="25c3045111c4b28f" providerId="LiveId" clId="{42412920-CF24-4FD0-BB39-183ECC6CCD44}" dt="2023-06-13T02:18:42.046" v="466" actId="20577"/>
        <pc:sldMkLst>
          <pc:docMk/>
          <pc:sldMk cId="222824798" sldId="271"/>
        </pc:sldMkLst>
      </pc:sldChg>
      <pc:sldChg chg="modNotesTx">
        <pc:chgData name="Deep Savla" userId="25c3045111c4b28f" providerId="LiveId" clId="{42412920-CF24-4FD0-BB39-183ECC6CCD44}" dt="2023-06-13T01:23:27.274" v="379" actId="20577"/>
        <pc:sldMkLst>
          <pc:docMk/>
          <pc:sldMk cId="2678174833" sldId="273"/>
        </pc:sldMkLst>
      </pc:sldChg>
      <pc:sldChg chg="modNotesTx">
        <pc:chgData name="Deep Savla" userId="25c3045111c4b28f" providerId="LiveId" clId="{42412920-CF24-4FD0-BB39-183ECC6CCD44}" dt="2023-06-13T01:17:58.426" v="9" actId="20577"/>
        <pc:sldMkLst>
          <pc:docMk/>
          <pc:sldMk cId="3404983063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8D071-DBEB-0A45-A29C-0E76F6B5CF4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58A4D-DFE5-CD42-8517-AAB54406A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73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58A4D-DFE5-CD42-8517-AAB54406A4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7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58A4D-DFE5-CD42-8517-AAB54406A4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65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58A4D-DFE5-CD42-8517-AAB54406A4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73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58A4D-DFE5-CD42-8517-AAB54406A4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82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58A4D-DFE5-CD42-8517-AAB54406A4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57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58A4D-DFE5-CD42-8517-AAB54406A4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71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58A4D-DFE5-CD42-8517-AAB54406A4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0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6D5B4C3-9B00-474A-97E8-C13B4A35C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1831"/>
            <a:ext cx="9144000" cy="1655762"/>
          </a:xfrm>
        </p:spPr>
        <p:txBody>
          <a:bodyPr/>
          <a:lstStyle>
            <a:lvl1pPr marL="0" indent="0" algn="l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D22AE50-6F90-E24E-B822-6568D311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32145"/>
            <a:ext cx="9144000" cy="11441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2EB50-2D06-0F47-91A8-A0077BC58D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8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9C3A92E6-32C2-FB44-B5B2-762BF2663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36516" y="956441"/>
            <a:ext cx="10417284" cy="5342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4E849984-83FA-4B45-A602-6A412FE0CC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299200"/>
            <a:ext cx="3873500" cy="355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6088-92BE-7449-8B28-318FAB3F2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4138612" cy="142995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42DAB-D135-604C-8CA5-59E8EBB19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2673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FE57F-E4E9-7543-83FD-1DD747CAD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71750"/>
            <a:ext cx="4138612" cy="38290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E940D73-0AAB-1944-9712-6637A75B1A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324600"/>
            <a:ext cx="3873500" cy="3302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15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2C89-5587-0348-8D17-7C08B2EA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21" y="956440"/>
            <a:ext cx="4011228" cy="116664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21D3EC-E376-5D4E-835F-620AC359D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62167" y="956441"/>
            <a:ext cx="6172200" cy="532370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5B150-6498-3B43-813F-7D37535FB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5420" y="2291254"/>
            <a:ext cx="4011229" cy="39888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31420AC-1CC6-B24D-864B-D3A8C0514E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280150"/>
            <a:ext cx="3873500" cy="37465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75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F930-5302-8041-8D70-01651E157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217" y="1351721"/>
            <a:ext cx="10555357" cy="231726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F13BE-DC53-5D42-92BC-B1405D01D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217" y="4228203"/>
            <a:ext cx="10555357" cy="13774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83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07BF-1F09-3444-AFBA-78A9352F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38948"/>
            <a:ext cx="10515600" cy="246469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2515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01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A9E0-FD26-B94E-9B92-E4BB7FDA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2F48-A24B-4049-960D-8B798AEFA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16" y="2449386"/>
            <a:ext cx="10417284" cy="3805364"/>
          </a:xfrm>
        </p:spPr>
        <p:txBody>
          <a:bodyPr/>
          <a:lstStyle>
            <a:lvl1pPr>
              <a:buClr>
                <a:srgbClr val="B30738"/>
              </a:buClr>
              <a:defRPr b="0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>
              <a:buClr>
                <a:srgbClr val="B30738"/>
              </a:buCl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>
              <a:buClr>
                <a:srgbClr val="B30738"/>
              </a:buCl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>
              <a:buClr>
                <a:srgbClr val="B30738"/>
              </a:buCl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>
              <a:buClr>
                <a:srgbClr val="B30738"/>
              </a:buCl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4C7CA-926E-AD42-9C16-D63E0CBCB0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254750"/>
            <a:ext cx="3873500" cy="40005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07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55421C-28F7-134B-8F0E-FE7D28044B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07617" y="1170297"/>
            <a:ext cx="2316923" cy="21580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2731D7-31B8-F741-9BC2-7ACCA951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035" y="1170297"/>
            <a:ext cx="10379765" cy="4683851"/>
          </a:xfrm>
        </p:spPr>
        <p:txBody>
          <a:bodyPr>
            <a:normAutofit/>
          </a:bodyPr>
          <a:lstStyle>
            <a:lvl1pPr>
              <a:defRPr sz="6000" b="0" i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3C62840-6E05-504B-B2F6-709D240E69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9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0691-0E51-0642-89F8-2E84D8B86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74316-63BB-3446-BDDD-074CD2479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77103"/>
            <a:ext cx="10515600" cy="141254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D355E-B4A2-6F4F-B305-737A32A3AC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7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12F8-AE85-BC4D-8ACE-BD36C704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E9A7C-E733-9C48-89C3-E86466101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6516" y="2438399"/>
            <a:ext cx="5083284" cy="3829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53515-618E-BC46-A98D-B716B4327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38399"/>
            <a:ext cx="5181600" cy="3829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872C4E-C1EA-6E4F-ACE3-4DD19FF177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7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EAC0-550E-1740-BE53-8E9F0A34C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20" y="882869"/>
            <a:ext cx="10419967" cy="8078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707B4-CFB5-CF4A-9970-F7B61DECC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5421" y="1839309"/>
            <a:ext cx="5062154" cy="6657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A7258-4408-8940-BE1F-BB96B8277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5421" y="2653695"/>
            <a:ext cx="5062154" cy="36074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E6BE5-8409-9441-A406-BB5D9E6F9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9309"/>
            <a:ext cx="5183188" cy="6657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EBE53-5EFB-6744-957B-B93F2D10C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53695"/>
            <a:ext cx="5183188" cy="3607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0A5D7E1-E327-DF48-B848-9BDF99F875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61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31D7-31B8-F741-9BC2-7ACCA951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1170297"/>
            <a:ext cx="10417284" cy="11441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3651EA50-74CA-AA48-8D7F-2B85A97EE6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1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31D7-31B8-F741-9BC2-7ACCA951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5973418"/>
            <a:ext cx="6467584" cy="5751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5F1C41BA-7C2D-F548-A588-7F002DC23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36516" y="956441"/>
            <a:ext cx="10417284" cy="486788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AC4C19D-273F-DD4F-AB1E-92F31DD503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5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31D7-31B8-F741-9BC2-7ACCA951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5973418"/>
            <a:ext cx="6524734" cy="5751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5F1C41BA-7C2D-F548-A588-7F002DC23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36516" y="956441"/>
            <a:ext cx="10417284" cy="486788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A9A9976-053D-644A-ACDD-10A8928C18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2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58DCC4-D98B-2742-9141-E813C534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1170297"/>
            <a:ext cx="10417284" cy="1144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1E8D8-70CD-BF4D-805E-3BA2B3E84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6516" y="2449386"/>
            <a:ext cx="10417284" cy="383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FD0265-AE87-AC4A-BBB3-EF8B93299236}"/>
              </a:ext>
            </a:extLst>
          </p:cNvPr>
          <p:cNvCxnSpPr>
            <a:cxnSpLocks/>
          </p:cNvCxnSpPr>
          <p:nvPr userDrawn="1"/>
        </p:nvCxnSpPr>
        <p:spPr>
          <a:xfrm>
            <a:off x="936516" y="730089"/>
            <a:ext cx="1125548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606507F-9FCF-7C40-9CCC-8081F5D27FC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050924" y="471954"/>
            <a:ext cx="3880944" cy="16010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15C687-9087-C947-AB5A-223EF7DA7E9A}"/>
              </a:ext>
            </a:extLst>
          </p:cNvPr>
          <p:cNvCxnSpPr>
            <a:cxnSpLocks/>
          </p:cNvCxnSpPr>
          <p:nvPr userDrawn="1"/>
        </p:nvCxnSpPr>
        <p:spPr>
          <a:xfrm>
            <a:off x="936516" y="388502"/>
            <a:ext cx="1125548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AF69D0A-C2A3-A54B-87B3-155829A53D5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32474" y="160495"/>
            <a:ext cx="804042" cy="804042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A6E712-938E-934E-86D2-CF80E3166B5B}"/>
              </a:ext>
            </a:extLst>
          </p:cNvPr>
          <p:cNvCxnSpPr>
            <a:cxnSpLocks/>
          </p:cNvCxnSpPr>
          <p:nvPr userDrawn="1"/>
        </p:nvCxnSpPr>
        <p:spPr>
          <a:xfrm>
            <a:off x="936516" y="6652668"/>
            <a:ext cx="1041728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51" r:id="rId4"/>
    <p:sldLayoutId id="2147483652" r:id="rId5"/>
    <p:sldLayoutId id="2147483653" r:id="rId6"/>
    <p:sldLayoutId id="2147483654" r:id="rId7"/>
    <p:sldLayoutId id="2147483667" r:id="rId8"/>
    <p:sldLayoutId id="2147483668" r:id="rId9"/>
    <p:sldLayoutId id="2147483655" r:id="rId10"/>
    <p:sldLayoutId id="2147483656" r:id="rId11"/>
    <p:sldLayoutId id="214748365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B30738"/>
        </a:buClr>
        <a:buFont typeface="Arial" panose="020B0604020202020204" pitchFamily="34" charset="0"/>
        <a:buChar char="•"/>
        <a:defRPr sz="24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30738"/>
        </a:buClr>
        <a:buFont typeface="Arial" panose="020B0604020202020204" pitchFamily="34" charset="0"/>
        <a:buChar char="•"/>
        <a:defRPr sz="20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30738"/>
        </a:buClr>
        <a:buFont typeface="Arial" panose="020B0604020202020204" pitchFamily="34" charset="0"/>
        <a:buChar char="•"/>
        <a:defRPr sz="18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30738"/>
        </a:buClr>
        <a:buFont typeface="Arial" panose="020B0604020202020204" pitchFamily="34" charset="0"/>
        <a:buChar char="•"/>
        <a:defRPr sz="16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30738"/>
        </a:buClr>
        <a:buFont typeface="Arial" panose="020B0604020202020204" pitchFamily="34" charset="0"/>
        <a:buChar char="•"/>
        <a:defRPr sz="14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30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EF7EA9-7F89-AB44-B414-A35A39B8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0015"/>
            <a:ext cx="10515600" cy="642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578A8-B26A-4945-96B6-DF5E5BC7D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97162"/>
            <a:ext cx="10515600" cy="3246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 err="1"/>
              <a:t>Secod</a:t>
            </a:r>
            <a:r>
              <a:rPr lang="en-US" dirty="0"/>
              <a:t>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4CFB0A-34C6-5D42-83C5-6E58C3499080}"/>
              </a:ext>
            </a:extLst>
          </p:cNvPr>
          <p:cNvCxnSpPr>
            <a:cxnSpLocks/>
          </p:cNvCxnSpPr>
          <p:nvPr userDrawn="1"/>
        </p:nvCxnSpPr>
        <p:spPr>
          <a:xfrm>
            <a:off x="956394" y="730089"/>
            <a:ext cx="112554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06B758-975E-984A-8DF2-F551E50A3FBA}"/>
              </a:ext>
            </a:extLst>
          </p:cNvPr>
          <p:cNvCxnSpPr>
            <a:cxnSpLocks/>
          </p:cNvCxnSpPr>
          <p:nvPr userDrawn="1"/>
        </p:nvCxnSpPr>
        <p:spPr>
          <a:xfrm>
            <a:off x="956394" y="388502"/>
            <a:ext cx="112554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BCBDF38-9EC5-8347-AE99-4FA5381A78A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050924" y="472981"/>
            <a:ext cx="3880944" cy="1726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5D1952-D4DE-0B48-9AEC-F81A6CB6ED0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32474" y="157274"/>
            <a:ext cx="804042" cy="80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4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AF3DE3F-7502-904F-9BAB-B1F5DEA23B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 Savla (W1652329) </a:t>
            </a:r>
          </a:p>
          <a:p>
            <a:r>
              <a:rPr lang="en-US" dirty="0" err="1"/>
              <a:t>Jash</a:t>
            </a:r>
            <a:r>
              <a:rPr lang="en-US" dirty="0"/>
              <a:t> Shah (W1650179)</a:t>
            </a:r>
          </a:p>
          <a:p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818BAB-0338-734A-B1E8-2463F3B2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</a:t>
            </a:r>
            <a:r>
              <a:rPr lang="en-US" dirty="0" err="1"/>
              <a:t>redit</a:t>
            </a:r>
            <a:r>
              <a:rPr lang="en-US" dirty="0"/>
              <a:t> Card Fraud Detection</a:t>
            </a:r>
          </a:p>
        </p:txBody>
      </p:sp>
    </p:spTree>
    <p:extLst>
      <p:ext uri="{BB962C8B-B14F-4D97-AF65-F5344CB8AC3E}">
        <p14:creationId xmlns:p14="http://schemas.microsoft.com/office/powerpoint/2010/main" val="394516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8347-6AA4-B6C8-1DCA-F1BACC9A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40786-32FD-722A-0491-7F567E31D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Abstract</a:t>
            </a:r>
          </a:p>
          <a:p>
            <a:r>
              <a:rPr lang="en-IN" dirty="0">
                <a:latin typeface="+mn-lt"/>
              </a:rPr>
              <a:t>Data</a:t>
            </a:r>
          </a:p>
          <a:p>
            <a:r>
              <a:rPr lang="en-IN" dirty="0">
                <a:latin typeface="+mn-lt"/>
              </a:rPr>
              <a:t>Models</a:t>
            </a:r>
          </a:p>
          <a:p>
            <a:r>
              <a:rPr lang="en-IN" dirty="0">
                <a:latin typeface="+mn-lt"/>
              </a:rPr>
              <a:t>Approach</a:t>
            </a:r>
          </a:p>
          <a:p>
            <a:r>
              <a:rPr lang="en-IN" dirty="0">
                <a:latin typeface="+mn-lt"/>
              </a:rPr>
              <a:t>Algorithm</a:t>
            </a:r>
          </a:p>
          <a:p>
            <a:r>
              <a:rPr lang="en-IN" dirty="0">
                <a:latin typeface="+mn-lt"/>
              </a:rPr>
              <a:t>Conclusion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4070E-F94E-938D-91E6-C8265D9E9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3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88F0-E1ED-BE39-2252-42122A0E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862" y="1184757"/>
            <a:ext cx="10417284" cy="1144151"/>
          </a:xfrm>
        </p:spPr>
        <p:txBody>
          <a:bodyPr>
            <a:normAutofit/>
          </a:bodyPr>
          <a:lstStyle/>
          <a:p>
            <a:r>
              <a:rPr lang="en-IN" dirty="0"/>
              <a:t>Abstract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BDD2F-4CF9-E1F9-9773-8C757E4E5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358" y="1921066"/>
            <a:ext cx="10417284" cy="4652454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+mn-lt"/>
              </a:rPr>
              <a:t>With the increase in cashless transactions, security has become a major concern. Credit card frauds have increased and have become the most common financial frauds. Credit card fraud is a king of identity theft where the fraudsters gain access to your account and can use it to make purchases.</a:t>
            </a:r>
          </a:p>
          <a:p>
            <a:r>
              <a:rPr lang="en-US" b="0" i="0" dirty="0">
                <a:effectLst/>
                <a:latin typeface="+mn-lt"/>
              </a:rPr>
              <a:t>We employed logistic regression, a widely used technique for classifying binary data, in this project to identify fraudulent transactions.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Data contains the following parameters:</a:t>
            </a:r>
          </a:p>
          <a:p>
            <a:pPr lvl="1"/>
            <a:r>
              <a:rPr lang="en-US" dirty="0">
                <a:latin typeface="+mn-lt"/>
              </a:rPr>
              <a:t>Time (Seconds between the current transaction and first transaction)</a:t>
            </a:r>
          </a:p>
          <a:p>
            <a:pPr lvl="1"/>
            <a:r>
              <a:rPr lang="en-US" dirty="0">
                <a:latin typeface="+mn-lt"/>
              </a:rPr>
              <a:t>Transaction amount</a:t>
            </a:r>
          </a:p>
          <a:p>
            <a:pPr lvl="1"/>
            <a:r>
              <a:rPr lang="en-US" dirty="0">
                <a:latin typeface="+mn-lt"/>
              </a:rPr>
              <a:t>Class (0 for normal transactions, 1 for fraudulent transactions)</a:t>
            </a:r>
          </a:p>
          <a:p>
            <a:pPr lvl="1"/>
            <a:r>
              <a:rPr lang="en-US" dirty="0">
                <a:latin typeface="+mn-lt"/>
              </a:rPr>
              <a:t>V1-V28 (Result of </a:t>
            </a:r>
            <a:r>
              <a:rPr lang="en-US" dirty="0" err="1">
                <a:latin typeface="+mn-lt"/>
              </a:rPr>
              <a:t>PCA</a:t>
            </a:r>
            <a:r>
              <a:rPr lang="en-US" dirty="0">
                <a:latin typeface="+mn-lt"/>
              </a:rPr>
              <a:t> dimensionality reduction)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3F454-6FC9-8B86-8395-F78EED756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DF0DB4-1CBC-AD11-A584-A3086EB67D7E}"/>
              </a:ext>
            </a:extLst>
          </p:cNvPr>
          <p:cNvSpPr txBox="1">
            <a:spLocks/>
          </p:cNvSpPr>
          <p:nvPr/>
        </p:nvSpPr>
        <p:spPr>
          <a:xfrm>
            <a:off x="946862" y="3851104"/>
            <a:ext cx="10417284" cy="1144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dirty="0"/>
              <a:t>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8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DAA3-7458-54D8-57EB-1BFEB0CC6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481315"/>
            <a:ext cx="10417284" cy="1121934"/>
          </a:xfrm>
        </p:spPr>
        <p:txBody>
          <a:bodyPr/>
          <a:lstStyle/>
          <a:p>
            <a:r>
              <a:rPr lang="en-IN" dirty="0"/>
              <a:t>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77BA3-8028-E245-029B-319AC18EE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16" y="1239520"/>
            <a:ext cx="10417284" cy="5547360"/>
          </a:xfrm>
        </p:spPr>
        <p:txBody>
          <a:bodyPr>
            <a:normAutofit fontScale="62500" lnSpcReduction="20000"/>
          </a:bodyPr>
          <a:lstStyle/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+mn-lt"/>
              </a:rPr>
              <a:t>Logistic Regression: </a:t>
            </a: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endParaRPr lang="en-US" sz="2400" b="1" dirty="0">
              <a:solidFill>
                <a:schemeClr val="dk1"/>
              </a:solidFill>
              <a:latin typeface="+mn-lt"/>
            </a:endParaRPr>
          </a:p>
          <a:p>
            <a:pPr marL="8001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It is a binary classification approach used to determine whether or not a transaction is fraudulent.</a:t>
            </a:r>
          </a:p>
          <a:p>
            <a:pPr marL="800100" indent="-34290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It employs sigmoid function, which accepts a real input x and predicts an output probability ranging from 0 to 1.</a:t>
            </a:r>
          </a:p>
          <a:p>
            <a:pPr marL="800100" indent="-34290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If P(x) is more than 50%, then output Y = 1.</a:t>
            </a:r>
          </a:p>
          <a:p>
            <a:pPr marL="800100" indent="-34290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The LR model's test accuracy for our project is 90.36%.</a:t>
            </a:r>
          </a:p>
          <a:p>
            <a:pPr marL="800100" indent="-342900"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8001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dk1"/>
              </a:solidFill>
              <a:latin typeface="+mn-lt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+mn-lt"/>
              </a:rPr>
              <a:t>	</a:t>
            </a: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+mn-lt"/>
              </a:rPr>
              <a:t>Support Vector Machines:</a:t>
            </a:r>
          </a:p>
          <a:p>
            <a:pPr marL="45720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+mn-lt"/>
            </a:endParaRPr>
          </a:p>
          <a:p>
            <a:pPr marL="8001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dk1"/>
                </a:solidFill>
                <a:latin typeface="+mn-lt"/>
              </a:rPr>
              <a:t>The goal of the support vector machine technique is to find a hyperplane in an N-dimensional space (N — the number of characteristics) that clearly classifies the input points.</a:t>
            </a:r>
          </a:p>
          <a:p>
            <a:pPr marL="800100" indent="-34290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dk1"/>
                </a:solidFill>
                <a:latin typeface="+mn-lt"/>
              </a:rPr>
              <a:t>For our project, the test accuracy of the </a:t>
            </a:r>
            <a:r>
              <a:rPr lang="en-US" sz="2400" dirty="0" err="1">
                <a:solidFill>
                  <a:schemeClr val="dk1"/>
                </a:solidFill>
                <a:latin typeface="+mn-lt"/>
              </a:rPr>
              <a:t>SVM</a:t>
            </a:r>
            <a:r>
              <a:rPr lang="en-US" sz="2400" dirty="0">
                <a:solidFill>
                  <a:schemeClr val="dk1"/>
                </a:solidFill>
                <a:latin typeface="+mn-lt"/>
              </a:rPr>
              <a:t> model is 89.85%.</a:t>
            </a:r>
          </a:p>
          <a:p>
            <a:pPr marL="8001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dk1"/>
              </a:solidFill>
              <a:latin typeface="+mn-lt"/>
            </a:endParaRPr>
          </a:p>
          <a:p>
            <a:pPr marL="8001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dk1"/>
              </a:solidFill>
              <a:latin typeface="+mn-lt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dk1"/>
              </a:solidFill>
              <a:latin typeface="+mn-lt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+mn-lt"/>
              </a:rPr>
              <a:t>K- Nearest neighbor:</a:t>
            </a: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dk1"/>
              </a:solidFill>
              <a:latin typeface="+mn-lt"/>
            </a:endParaRPr>
          </a:p>
          <a:p>
            <a:pPr marL="8001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The k-nearest neighbors algorithm, often known as KNN or k-NN, is a non-parametric, supervised learning classifier that employs proximity to create classifications or predictions about an individual data point's grouping.</a:t>
            </a:r>
          </a:p>
          <a:p>
            <a:pPr marL="800100" indent="-34290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The distance is calculated using the Euclidean, Manhattan, and </a:t>
            </a:r>
            <a:r>
              <a:rPr lang="en-US" sz="2400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Minkowski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approaches.</a:t>
            </a:r>
          </a:p>
          <a:p>
            <a:pPr marL="800100" indent="-34290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For our KNN classification, we use the Euclidean algorithm d=((</a:t>
            </a:r>
            <a:r>
              <a:rPr lang="en-US" sz="240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x2-x1)^2+(y2-y1))^2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) The KNN model's test accuracy for our project is 62.94%.</a:t>
            </a:r>
          </a:p>
          <a:p>
            <a:pPr marL="800100" indent="-34290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6D66C-9289-7F2B-9786-C73096721D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oogle Shape;87;p17">
            <a:extLst>
              <a:ext uri="{FF2B5EF4-FFF2-40B4-BE49-F238E27FC236}">
                <a16:creationId xmlns:a16="http://schemas.microsoft.com/office/drawing/2014/main" id="{614DB0C5-26E6-2E6F-505C-77A451356C4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185" y="2540305"/>
            <a:ext cx="996950" cy="4578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82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A0D5F-B941-B28B-2C86-FC91D5A7B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 taken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36610-B592-C23A-78BA-2F18DF279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1E99F-E786-3E5F-61E5-DFC7B1B27F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9" name="Google Shape;96;p18">
            <a:extLst>
              <a:ext uri="{FF2B5EF4-FFF2-40B4-BE49-F238E27FC236}">
                <a16:creationId xmlns:a16="http://schemas.microsoft.com/office/drawing/2014/main" id="{C388C8AA-3811-CC80-764D-3CAB28933299}"/>
              </a:ext>
            </a:extLst>
          </p:cNvPr>
          <p:cNvGrpSpPr/>
          <p:nvPr/>
        </p:nvGrpSpPr>
        <p:grpSpPr>
          <a:xfrm>
            <a:off x="1218478" y="2558477"/>
            <a:ext cx="6154885" cy="1741045"/>
            <a:chOff x="2791" y="1107788"/>
            <a:chExt cx="5606053" cy="2122708"/>
          </a:xfrm>
        </p:grpSpPr>
        <p:sp>
          <p:nvSpPr>
            <p:cNvPr id="20" name="Google Shape;97;p18">
              <a:extLst>
                <a:ext uri="{FF2B5EF4-FFF2-40B4-BE49-F238E27FC236}">
                  <a16:creationId xmlns:a16="http://schemas.microsoft.com/office/drawing/2014/main" id="{CF2CB7D0-F3B3-27CD-4B0B-8BEF9C758ED5}"/>
                </a:ext>
              </a:extLst>
            </p:cNvPr>
            <p:cNvSpPr/>
            <p:nvPr/>
          </p:nvSpPr>
          <p:spPr>
            <a:xfrm>
              <a:off x="2791" y="1107797"/>
              <a:ext cx="1269000" cy="645000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8;p18">
              <a:extLst>
                <a:ext uri="{FF2B5EF4-FFF2-40B4-BE49-F238E27FC236}">
                  <a16:creationId xmlns:a16="http://schemas.microsoft.com/office/drawing/2014/main" id="{A64E5F9E-D202-CDA3-6E12-40815F405054}"/>
                </a:ext>
              </a:extLst>
            </p:cNvPr>
            <p:cNvSpPr txBox="1"/>
            <p:nvPr/>
          </p:nvSpPr>
          <p:spPr>
            <a:xfrm>
              <a:off x="2791" y="1107790"/>
              <a:ext cx="1269000" cy="4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8225" tIns="78225" rIns="78225" bIns="419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Calibri"/>
                <a:buNone/>
              </a:pPr>
              <a:r>
                <a:rPr lang="en"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Data Collection</a:t>
              </a:r>
              <a:endParaRPr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99;p18">
              <a:extLst>
                <a:ext uri="{FF2B5EF4-FFF2-40B4-BE49-F238E27FC236}">
                  <a16:creationId xmlns:a16="http://schemas.microsoft.com/office/drawing/2014/main" id="{6D457C04-7293-9729-049D-88DB84CFA80B}"/>
                </a:ext>
              </a:extLst>
            </p:cNvPr>
            <p:cNvSpPr/>
            <p:nvPr/>
          </p:nvSpPr>
          <p:spPr>
            <a:xfrm>
              <a:off x="262714" y="1537894"/>
              <a:ext cx="1269000" cy="8205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9800"/>
              </a:srgb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0;p18">
              <a:extLst>
                <a:ext uri="{FF2B5EF4-FFF2-40B4-BE49-F238E27FC236}">
                  <a16:creationId xmlns:a16="http://schemas.microsoft.com/office/drawing/2014/main" id="{A0B9234A-BE10-B14B-4886-D2747E37F969}"/>
                </a:ext>
              </a:extLst>
            </p:cNvPr>
            <p:cNvSpPr txBox="1"/>
            <p:nvPr/>
          </p:nvSpPr>
          <p:spPr>
            <a:xfrm>
              <a:off x="286745" y="1561925"/>
              <a:ext cx="1221000" cy="77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8225" tIns="78225" rIns="78225" bIns="78225" anchor="t" anchorCtr="0">
              <a:noAutofit/>
            </a:bodyPr>
            <a:lstStyle/>
            <a:p>
              <a:pPr marL="57150" marR="0" lvl="1" indent="-698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Char char="•"/>
              </a:pPr>
              <a:r>
                <a:rPr lang="en"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Fetch Datasets from the relevant locations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01;p18">
              <a:extLst>
                <a:ext uri="{FF2B5EF4-FFF2-40B4-BE49-F238E27FC236}">
                  <a16:creationId xmlns:a16="http://schemas.microsoft.com/office/drawing/2014/main" id="{5CEC6DD6-5318-C404-2054-657FEAF897D0}"/>
                </a:ext>
              </a:extLst>
            </p:cNvPr>
            <p:cNvSpPr/>
            <p:nvPr/>
          </p:nvSpPr>
          <p:spPr>
            <a:xfrm>
              <a:off x="2041356" y="1107797"/>
              <a:ext cx="1269000" cy="645000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2;p18">
              <a:extLst>
                <a:ext uri="{FF2B5EF4-FFF2-40B4-BE49-F238E27FC236}">
                  <a16:creationId xmlns:a16="http://schemas.microsoft.com/office/drawing/2014/main" id="{142FB71A-7F6B-918F-5AFA-786F25FA9BFF}"/>
                </a:ext>
              </a:extLst>
            </p:cNvPr>
            <p:cNvSpPr txBox="1"/>
            <p:nvPr/>
          </p:nvSpPr>
          <p:spPr>
            <a:xfrm>
              <a:off x="2041356" y="1107797"/>
              <a:ext cx="1269000" cy="4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8225" tIns="78225" rIns="78225" bIns="419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Calibri"/>
                <a:buNone/>
              </a:pPr>
              <a:r>
                <a:rPr lang="en" sz="1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Data Pre-processing</a:t>
              </a:r>
              <a:endParaRPr/>
            </a:p>
          </p:txBody>
        </p:sp>
        <p:sp>
          <p:nvSpPr>
            <p:cNvPr id="26" name="Google Shape;103;p18">
              <a:extLst>
                <a:ext uri="{FF2B5EF4-FFF2-40B4-BE49-F238E27FC236}">
                  <a16:creationId xmlns:a16="http://schemas.microsoft.com/office/drawing/2014/main" id="{5811ABCC-96DB-1521-03FD-0407676874AB}"/>
                </a:ext>
              </a:extLst>
            </p:cNvPr>
            <p:cNvSpPr/>
            <p:nvPr/>
          </p:nvSpPr>
          <p:spPr>
            <a:xfrm>
              <a:off x="2301279" y="1537894"/>
              <a:ext cx="1269000" cy="8205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9800"/>
              </a:srgb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4;p18">
              <a:extLst>
                <a:ext uri="{FF2B5EF4-FFF2-40B4-BE49-F238E27FC236}">
                  <a16:creationId xmlns:a16="http://schemas.microsoft.com/office/drawing/2014/main" id="{93BDB94F-9D4F-DB84-8CE4-0B1E9DF49B56}"/>
                </a:ext>
              </a:extLst>
            </p:cNvPr>
            <p:cNvSpPr txBox="1"/>
            <p:nvPr/>
          </p:nvSpPr>
          <p:spPr>
            <a:xfrm>
              <a:off x="2325310" y="1561925"/>
              <a:ext cx="1221000" cy="77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8225" tIns="78225" rIns="78225" bIns="78225" anchor="t" anchorCtr="0">
              <a:noAutofit/>
            </a:bodyPr>
            <a:lstStyle/>
            <a:p>
              <a:pPr marL="57150" marR="0" lvl="1" indent="-698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Char char="•"/>
              </a:pPr>
              <a:r>
                <a:rPr lang="en" sz="1100" dirty="0">
                  <a:latin typeface="Calibri"/>
                  <a:ea typeface="Calibri"/>
                  <a:cs typeface="Calibri"/>
                  <a:sym typeface="Calibri"/>
                </a:rPr>
                <a:t>Balancing the data and data splitting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05;p18">
              <a:extLst>
                <a:ext uri="{FF2B5EF4-FFF2-40B4-BE49-F238E27FC236}">
                  <a16:creationId xmlns:a16="http://schemas.microsoft.com/office/drawing/2014/main" id="{D0AFE3B8-1938-4043-A600-462CB18BEF86}"/>
                </a:ext>
              </a:extLst>
            </p:cNvPr>
            <p:cNvSpPr txBox="1"/>
            <p:nvPr/>
          </p:nvSpPr>
          <p:spPr>
            <a:xfrm>
              <a:off x="1194540" y="3040895"/>
              <a:ext cx="3132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Calibri"/>
                <a:buNone/>
              </a:pPr>
              <a:endPara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06;p18">
              <a:extLst>
                <a:ext uri="{FF2B5EF4-FFF2-40B4-BE49-F238E27FC236}">
                  <a16:creationId xmlns:a16="http://schemas.microsoft.com/office/drawing/2014/main" id="{FBA08F54-138E-1131-AAB7-7762DD09BADC}"/>
                </a:ext>
              </a:extLst>
            </p:cNvPr>
            <p:cNvSpPr/>
            <p:nvPr/>
          </p:nvSpPr>
          <p:spPr>
            <a:xfrm>
              <a:off x="4079921" y="1107797"/>
              <a:ext cx="1269000" cy="645000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7;p18">
              <a:extLst>
                <a:ext uri="{FF2B5EF4-FFF2-40B4-BE49-F238E27FC236}">
                  <a16:creationId xmlns:a16="http://schemas.microsoft.com/office/drawing/2014/main" id="{F0EED224-303A-49D3-9850-75A5CB96B536}"/>
                </a:ext>
              </a:extLst>
            </p:cNvPr>
            <p:cNvSpPr txBox="1"/>
            <p:nvPr/>
          </p:nvSpPr>
          <p:spPr>
            <a:xfrm>
              <a:off x="4079918" y="1107788"/>
              <a:ext cx="1269000" cy="5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8225" tIns="78225" rIns="78225" bIns="41900" anchor="t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Calibri"/>
                <a:buNone/>
              </a:pPr>
              <a:r>
                <a:rPr lang="en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Logistic Regression</a:t>
              </a:r>
              <a:endParaRPr/>
            </a:p>
          </p:txBody>
        </p:sp>
        <p:sp>
          <p:nvSpPr>
            <p:cNvPr id="31" name="Google Shape;108;p18">
              <a:extLst>
                <a:ext uri="{FF2B5EF4-FFF2-40B4-BE49-F238E27FC236}">
                  <a16:creationId xmlns:a16="http://schemas.microsoft.com/office/drawing/2014/main" id="{557358F7-C523-B976-8907-39DA6D7F57F4}"/>
                </a:ext>
              </a:extLst>
            </p:cNvPr>
            <p:cNvSpPr/>
            <p:nvPr/>
          </p:nvSpPr>
          <p:spPr>
            <a:xfrm>
              <a:off x="4339844" y="1585780"/>
              <a:ext cx="1269000" cy="7725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9800"/>
              </a:srgb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9;p18">
              <a:extLst>
                <a:ext uri="{FF2B5EF4-FFF2-40B4-BE49-F238E27FC236}">
                  <a16:creationId xmlns:a16="http://schemas.microsoft.com/office/drawing/2014/main" id="{1109D4A0-13C7-6FE3-F1C6-A6CF4401199D}"/>
                </a:ext>
              </a:extLst>
            </p:cNvPr>
            <p:cNvSpPr txBox="1"/>
            <p:nvPr/>
          </p:nvSpPr>
          <p:spPr>
            <a:xfrm>
              <a:off x="4339844" y="1561925"/>
              <a:ext cx="1155900" cy="6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8225" tIns="78225" rIns="78225" bIns="78225" anchor="t" anchorCtr="0">
              <a:noAutofit/>
            </a:bodyPr>
            <a:lstStyle/>
            <a:p>
              <a:pPr marL="57150" marR="0" lvl="1" indent="-698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Char char="•"/>
              </a:pP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Training the model for logistic regression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Google Shape;124;p18">
            <a:extLst>
              <a:ext uri="{FF2B5EF4-FFF2-40B4-BE49-F238E27FC236}">
                <a16:creationId xmlns:a16="http://schemas.microsoft.com/office/drawing/2014/main" id="{407C8587-787F-C350-C2DF-6D30ABB71555}"/>
              </a:ext>
            </a:extLst>
          </p:cNvPr>
          <p:cNvSpPr/>
          <p:nvPr/>
        </p:nvSpPr>
        <p:spPr>
          <a:xfrm>
            <a:off x="2738168" y="2634350"/>
            <a:ext cx="648600" cy="276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24;p18">
            <a:extLst>
              <a:ext uri="{FF2B5EF4-FFF2-40B4-BE49-F238E27FC236}">
                <a16:creationId xmlns:a16="http://schemas.microsoft.com/office/drawing/2014/main" id="{1367C719-37F1-5939-48DC-3571E9205BBD}"/>
              </a:ext>
            </a:extLst>
          </p:cNvPr>
          <p:cNvSpPr/>
          <p:nvPr/>
        </p:nvSpPr>
        <p:spPr>
          <a:xfrm>
            <a:off x="4948004" y="2614690"/>
            <a:ext cx="648600" cy="276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28;p18">
            <a:extLst>
              <a:ext uri="{FF2B5EF4-FFF2-40B4-BE49-F238E27FC236}">
                <a16:creationId xmlns:a16="http://schemas.microsoft.com/office/drawing/2014/main" id="{67C06E6A-0B01-4192-DD0D-6245B59D2859}"/>
              </a:ext>
            </a:extLst>
          </p:cNvPr>
          <p:cNvSpPr/>
          <p:nvPr/>
        </p:nvSpPr>
        <p:spPr>
          <a:xfrm rot="10800000" flipH="1">
            <a:off x="7464605" y="3244375"/>
            <a:ext cx="671400" cy="8841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" name="Google Shape;110;p18">
            <a:extLst>
              <a:ext uri="{FF2B5EF4-FFF2-40B4-BE49-F238E27FC236}">
                <a16:creationId xmlns:a16="http://schemas.microsoft.com/office/drawing/2014/main" id="{FF3C0B79-7A9F-0365-0E6C-478309E5A7CB}"/>
              </a:ext>
            </a:extLst>
          </p:cNvPr>
          <p:cNvGrpSpPr/>
          <p:nvPr/>
        </p:nvGrpSpPr>
        <p:grpSpPr>
          <a:xfrm>
            <a:off x="2318790" y="4161650"/>
            <a:ext cx="6111520" cy="1267297"/>
            <a:chOff x="2791" y="959521"/>
            <a:chExt cx="5508852" cy="1167908"/>
          </a:xfrm>
        </p:grpSpPr>
        <p:sp>
          <p:nvSpPr>
            <p:cNvPr id="65" name="Google Shape;111;p18">
              <a:extLst>
                <a:ext uri="{FF2B5EF4-FFF2-40B4-BE49-F238E27FC236}">
                  <a16:creationId xmlns:a16="http://schemas.microsoft.com/office/drawing/2014/main" id="{ACD29A8C-E349-DF5B-AEDD-38FB51E90D6A}"/>
                </a:ext>
              </a:extLst>
            </p:cNvPr>
            <p:cNvSpPr/>
            <p:nvPr/>
          </p:nvSpPr>
          <p:spPr>
            <a:xfrm>
              <a:off x="2791" y="959521"/>
              <a:ext cx="1269000" cy="700800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2;p18">
              <a:extLst>
                <a:ext uri="{FF2B5EF4-FFF2-40B4-BE49-F238E27FC236}">
                  <a16:creationId xmlns:a16="http://schemas.microsoft.com/office/drawing/2014/main" id="{96E87DEA-40CE-4B7E-8553-485BB580D0E6}"/>
                </a:ext>
              </a:extLst>
            </p:cNvPr>
            <p:cNvSpPr txBox="1"/>
            <p:nvPr/>
          </p:nvSpPr>
          <p:spPr>
            <a:xfrm>
              <a:off x="2791" y="959521"/>
              <a:ext cx="1269000" cy="46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5325" tIns="85325" rIns="85325" bIns="45700" anchor="t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Calibri"/>
                <a:buNone/>
              </a:pPr>
              <a:r>
                <a:rPr lang="en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Comparing Models</a:t>
              </a:r>
              <a:endParaRPr/>
            </a:p>
          </p:txBody>
        </p:sp>
        <p:sp>
          <p:nvSpPr>
            <p:cNvPr id="67" name="Google Shape;113;p18">
              <a:extLst>
                <a:ext uri="{FF2B5EF4-FFF2-40B4-BE49-F238E27FC236}">
                  <a16:creationId xmlns:a16="http://schemas.microsoft.com/office/drawing/2014/main" id="{1662C520-7C02-021F-0369-33B6E8E7A80C}"/>
                </a:ext>
              </a:extLst>
            </p:cNvPr>
            <p:cNvSpPr/>
            <p:nvPr/>
          </p:nvSpPr>
          <p:spPr>
            <a:xfrm>
              <a:off x="262707" y="1426629"/>
              <a:ext cx="1171800" cy="7008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9800"/>
              </a:srgb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4;p18">
              <a:extLst>
                <a:ext uri="{FF2B5EF4-FFF2-40B4-BE49-F238E27FC236}">
                  <a16:creationId xmlns:a16="http://schemas.microsoft.com/office/drawing/2014/main" id="{E1185BD2-9502-27DA-8E55-D78ECFD76550}"/>
                </a:ext>
              </a:extLst>
            </p:cNvPr>
            <p:cNvSpPr txBox="1"/>
            <p:nvPr/>
          </p:nvSpPr>
          <p:spPr>
            <a:xfrm>
              <a:off x="294345" y="1458261"/>
              <a:ext cx="1074900" cy="60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5325" tIns="85325" rIns="85325" bIns="85325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Char char="•"/>
              </a:pP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Confusion Matrix</a:t>
              </a:r>
              <a:endPara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15;p18">
              <a:extLst>
                <a:ext uri="{FF2B5EF4-FFF2-40B4-BE49-F238E27FC236}">
                  <a16:creationId xmlns:a16="http://schemas.microsoft.com/office/drawing/2014/main" id="{239BE0BC-0E81-DAE3-2D74-7F54456ED5C9}"/>
                </a:ext>
              </a:extLst>
            </p:cNvPr>
            <p:cNvSpPr/>
            <p:nvPr/>
          </p:nvSpPr>
          <p:spPr>
            <a:xfrm>
              <a:off x="2041356" y="959521"/>
              <a:ext cx="1269000" cy="700800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6;p18">
              <a:extLst>
                <a:ext uri="{FF2B5EF4-FFF2-40B4-BE49-F238E27FC236}">
                  <a16:creationId xmlns:a16="http://schemas.microsoft.com/office/drawing/2014/main" id="{0FC88CA5-2218-3B7C-8142-B3EE73C72C14}"/>
                </a:ext>
              </a:extLst>
            </p:cNvPr>
            <p:cNvSpPr txBox="1"/>
            <p:nvPr/>
          </p:nvSpPr>
          <p:spPr>
            <a:xfrm>
              <a:off x="2041356" y="959521"/>
              <a:ext cx="1269000" cy="46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5325" tIns="85325" rIns="853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Calibri"/>
                <a:buNone/>
              </a:pPr>
              <a:r>
                <a:rPr lang="en" sz="12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Support Vector Machine</a:t>
              </a:r>
              <a:endParaRPr dirty="0"/>
            </a:p>
          </p:txBody>
        </p:sp>
        <p:sp>
          <p:nvSpPr>
            <p:cNvPr id="71" name="Google Shape;117;p18">
              <a:extLst>
                <a:ext uri="{FF2B5EF4-FFF2-40B4-BE49-F238E27FC236}">
                  <a16:creationId xmlns:a16="http://schemas.microsoft.com/office/drawing/2014/main" id="{256A4792-06F0-CD9B-D0A6-27337344A0B2}"/>
                </a:ext>
              </a:extLst>
            </p:cNvPr>
            <p:cNvSpPr/>
            <p:nvPr/>
          </p:nvSpPr>
          <p:spPr>
            <a:xfrm>
              <a:off x="2301286" y="1426628"/>
              <a:ext cx="1269000" cy="7008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9800"/>
              </a:srgb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8;p18">
              <a:extLst>
                <a:ext uri="{FF2B5EF4-FFF2-40B4-BE49-F238E27FC236}">
                  <a16:creationId xmlns:a16="http://schemas.microsoft.com/office/drawing/2014/main" id="{4AF9975B-6B9D-EA6F-5738-02DA26CD6047}"/>
                </a:ext>
              </a:extLst>
            </p:cNvPr>
            <p:cNvSpPr txBox="1"/>
            <p:nvPr/>
          </p:nvSpPr>
          <p:spPr>
            <a:xfrm>
              <a:off x="2332902" y="1458261"/>
              <a:ext cx="1074900" cy="60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5325" tIns="85325" rIns="85325" bIns="85325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Char char="•"/>
              </a:pPr>
              <a:r>
                <a:rPr lang="en" sz="12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Applying SVM algorithm on the dataset</a:t>
              </a:r>
              <a:endParaRPr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19;p18">
              <a:extLst>
                <a:ext uri="{FF2B5EF4-FFF2-40B4-BE49-F238E27FC236}">
                  <a16:creationId xmlns:a16="http://schemas.microsoft.com/office/drawing/2014/main" id="{B70DB7CB-62F1-5A6A-50D0-EBB222CF4443}"/>
                </a:ext>
              </a:extLst>
            </p:cNvPr>
            <p:cNvSpPr txBox="1"/>
            <p:nvPr/>
          </p:nvSpPr>
          <p:spPr>
            <a:xfrm>
              <a:off x="3740081" y="1098294"/>
              <a:ext cx="759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endPara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20;p18">
              <a:extLst>
                <a:ext uri="{FF2B5EF4-FFF2-40B4-BE49-F238E27FC236}">
                  <a16:creationId xmlns:a16="http://schemas.microsoft.com/office/drawing/2014/main" id="{4B695587-2449-2221-2A23-1130B0A06902}"/>
                </a:ext>
              </a:extLst>
            </p:cNvPr>
            <p:cNvSpPr/>
            <p:nvPr/>
          </p:nvSpPr>
          <p:spPr>
            <a:xfrm>
              <a:off x="4079921" y="959521"/>
              <a:ext cx="1269000" cy="700800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1;p18">
              <a:extLst>
                <a:ext uri="{FF2B5EF4-FFF2-40B4-BE49-F238E27FC236}">
                  <a16:creationId xmlns:a16="http://schemas.microsoft.com/office/drawing/2014/main" id="{7A8CB92C-2526-60F1-599A-D2DD007321B7}"/>
                </a:ext>
              </a:extLst>
            </p:cNvPr>
            <p:cNvSpPr txBox="1"/>
            <p:nvPr/>
          </p:nvSpPr>
          <p:spPr>
            <a:xfrm>
              <a:off x="4177119" y="959528"/>
              <a:ext cx="1171800" cy="46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5325" tIns="85325" rIns="853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Calibri"/>
                <a:buNone/>
              </a:pPr>
              <a:r>
                <a:rPr lang="en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K-Nearest-</a:t>
              </a:r>
              <a:endPara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Neighbour</a:t>
              </a:r>
              <a:endParaRPr/>
            </a:p>
          </p:txBody>
        </p:sp>
        <p:sp>
          <p:nvSpPr>
            <p:cNvPr id="76" name="Google Shape;122;p18">
              <a:extLst>
                <a:ext uri="{FF2B5EF4-FFF2-40B4-BE49-F238E27FC236}">
                  <a16:creationId xmlns:a16="http://schemas.microsoft.com/office/drawing/2014/main" id="{CE89C8D1-D5F4-180B-7BD5-C2C5F21FBF74}"/>
                </a:ext>
              </a:extLst>
            </p:cNvPr>
            <p:cNvSpPr/>
            <p:nvPr/>
          </p:nvSpPr>
          <p:spPr>
            <a:xfrm>
              <a:off x="4339843" y="1426628"/>
              <a:ext cx="1171800" cy="7008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9800"/>
              </a:srgb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3;p18">
              <a:extLst>
                <a:ext uri="{FF2B5EF4-FFF2-40B4-BE49-F238E27FC236}">
                  <a16:creationId xmlns:a16="http://schemas.microsoft.com/office/drawing/2014/main" id="{E86C0C22-9E00-45FC-8C91-2C063A3ECA01}"/>
                </a:ext>
              </a:extLst>
            </p:cNvPr>
            <p:cNvSpPr txBox="1"/>
            <p:nvPr/>
          </p:nvSpPr>
          <p:spPr>
            <a:xfrm>
              <a:off x="4371481" y="1458261"/>
              <a:ext cx="1074900" cy="60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5325" tIns="85325" rIns="85325" bIns="85325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Char char="•"/>
              </a:pP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Applying KNN algorithm on the dataset.</a:t>
              </a:r>
              <a:endPara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Google Shape;126;p18">
            <a:extLst>
              <a:ext uri="{FF2B5EF4-FFF2-40B4-BE49-F238E27FC236}">
                <a16:creationId xmlns:a16="http://schemas.microsoft.com/office/drawing/2014/main" id="{53F5F090-91D7-803A-BFE0-1BF4CE048DF4}"/>
              </a:ext>
            </a:extLst>
          </p:cNvPr>
          <p:cNvSpPr/>
          <p:nvPr/>
        </p:nvSpPr>
        <p:spPr>
          <a:xfrm>
            <a:off x="6085237" y="4314325"/>
            <a:ext cx="648600" cy="2769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26;p18">
            <a:extLst>
              <a:ext uri="{FF2B5EF4-FFF2-40B4-BE49-F238E27FC236}">
                <a16:creationId xmlns:a16="http://schemas.microsoft.com/office/drawing/2014/main" id="{A6BAD87C-7422-0752-AE90-9A2F5B130DB0}"/>
              </a:ext>
            </a:extLst>
          </p:cNvPr>
          <p:cNvSpPr/>
          <p:nvPr/>
        </p:nvSpPr>
        <p:spPr>
          <a:xfrm>
            <a:off x="3797854" y="4331031"/>
            <a:ext cx="648600" cy="2769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17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C95D-4362-D4D6-4995-46D5B9B7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FBAC7-0270-420E-0DED-14194E134C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oogle Shape;134;p19">
            <a:extLst>
              <a:ext uri="{FF2B5EF4-FFF2-40B4-BE49-F238E27FC236}">
                <a16:creationId xmlns:a16="http://schemas.microsoft.com/office/drawing/2014/main" id="{6643C746-26F8-1D2E-DAA0-AD303C9AA17A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185" y="1968133"/>
            <a:ext cx="9253855" cy="2316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35;p19">
            <a:extLst>
              <a:ext uri="{FF2B5EF4-FFF2-40B4-BE49-F238E27FC236}">
                <a16:creationId xmlns:a16="http://schemas.microsoft.com/office/drawing/2014/main" id="{1665AED1-AC1D-5C98-2AF0-51D6BB2C455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6516" y="4284599"/>
            <a:ext cx="8613884" cy="1674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267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C201D-7B5D-682B-5402-14B10DEA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22481-85EE-98F7-EB8A-75C858903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After the comparison of the three techniques it was observed that the best accuracy was provided by </a:t>
            </a:r>
            <a:r>
              <a:rPr lang="en-IN" b="1" dirty="0">
                <a:latin typeface="+mn-lt"/>
              </a:rPr>
              <a:t>Logistic Regression</a:t>
            </a:r>
            <a:r>
              <a:rPr lang="en-IN" dirty="0">
                <a:latin typeface="+mn-lt"/>
              </a:rPr>
              <a:t>. </a:t>
            </a:r>
          </a:p>
          <a:p>
            <a:r>
              <a:rPr lang="en-IN" dirty="0">
                <a:latin typeface="+mn-lt"/>
              </a:rPr>
              <a:t>The </a:t>
            </a:r>
            <a:r>
              <a:rPr lang="en-IN" b="1" dirty="0">
                <a:latin typeface="+mn-lt"/>
              </a:rPr>
              <a:t>accuracy</a:t>
            </a:r>
            <a:r>
              <a:rPr lang="en-IN" dirty="0">
                <a:latin typeface="+mn-lt"/>
              </a:rPr>
              <a:t> in this case was found to be </a:t>
            </a:r>
            <a:r>
              <a:rPr lang="en-IN" b="1" dirty="0">
                <a:latin typeface="+mn-lt"/>
              </a:rPr>
              <a:t>90%</a:t>
            </a:r>
            <a:r>
              <a:rPr lang="en-IN" dirty="0">
                <a:latin typeface="+mn-lt"/>
              </a:rPr>
              <a:t>.</a:t>
            </a:r>
          </a:p>
          <a:p>
            <a:endParaRPr lang="en-IN" dirty="0">
              <a:latin typeface="+mn-lt"/>
            </a:endParaRPr>
          </a:p>
          <a:p>
            <a:r>
              <a:rPr lang="en-IN" dirty="0">
                <a:latin typeface="+mn-lt"/>
              </a:rPr>
              <a:t>Hence it can be concluded that by using Logistic Regression we can stop fraudsters from getting access to the user’s personal information of other data present in the account.</a:t>
            </a:r>
          </a:p>
          <a:p>
            <a:endParaRPr lang="en-IN" dirty="0">
              <a:latin typeface="+mn-lt"/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0C290-F97C-87D7-AB55-3250C61511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8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anta Clara Powerpoint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6641"/>
      </a:accent1>
      <a:accent2>
        <a:srgbClr val="495764"/>
      </a:accent2>
      <a:accent3>
        <a:srgbClr val="71001B"/>
      </a:accent3>
      <a:accent4>
        <a:srgbClr val="FFC000"/>
      </a:accent4>
      <a:accent5>
        <a:srgbClr val="9D9B7B"/>
      </a:accent5>
      <a:accent6>
        <a:srgbClr val="759C9A"/>
      </a:accent6>
      <a:hlink>
        <a:srgbClr val="9E1B32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MC_0618_PresentationTemplate" id="{A843C71D-CC94-D44C-A351-0F45B2EBBCAA}" vid="{51B4CF40-D6F1-4F49-8E86-A25009FA316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MC_0618_PresentationTemplate" id="{A843C71D-CC94-D44C-A351-0F45B2EBBCAA}" vid="{4596CD6F-A5C3-6442-8B99-8BFED413154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SCU template</Template>
  <TotalTime>53</TotalTime>
  <Words>461</Words>
  <Application>Microsoft Office PowerPoint</Application>
  <PresentationFormat>Widescreen</PresentationFormat>
  <Paragraphs>75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Narrow</vt:lpstr>
      <vt:lpstr>Calibri</vt:lpstr>
      <vt:lpstr>Courier New</vt:lpstr>
      <vt:lpstr>Garamond</vt:lpstr>
      <vt:lpstr>Office Theme</vt:lpstr>
      <vt:lpstr>Custom Design</vt:lpstr>
      <vt:lpstr>Credit Card Fraud Detection</vt:lpstr>
      <vt:lpstr>Index</vt:lpstr>
      <vt:lpstr>Abstract</vt:lpstr>
      <vt:lpstr>Models</vt:lpstr>
      <vt:lpstr>Approach taken</vt:lpstr>
      <vt:lpstr>Algorithms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Arial Bold 36 pt.</dc:title>
  <dc:creator>Deep Savla</dc:creator>
  <cp:lastModifiedBy>Deep Savla</cp:lastModifiedBy>
  <cp:revision>1</cp:revision>
  <dcterms:created xsi:type="dcterms:W3CDTF">2023-05-30T05:30:44Z</dcterms:created>
  <dcterms:modified xsi:type="dcterms:W3CDTF">2023-08-25T20:39:58Z</dcterms:modified>
</cp:coreProperties>
</file>