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9" r:id="rId3"/>
    <p:sldId id="302" r:id="rId4"/>
    <p:sldId id="300" r:id="rId5"/>
    <p:sldId id="305" r:id="rId6"/>
    <p:sldId id="30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6" userDrawn="1">
          <p15:clr>
            <a:srgbClr val="A4A3A4"/>
          </p15:clr>
        </p15:guide>
        <p15:guide id="2" pos="39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78E"/>
    <a:srgbClr val="FF8D41"/>
    <a:srgbClr val="E7EEDE"/>
    <a:srgbClr val="BFBFBF"/>
    <a:srgbClr val="FFFFFF"/>
    <a:srgbClr val="91ACE0"/>
    <a:srgbClr val="DAE3F5"/>
    <a:srgbClr val="A9D38B"/>
    <a:srgbClr val="FE8C41"/>
    <a:srgbClr val="8EA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56"/>
        <p:guide pos="3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7.xml"/><Relationship Id="rId98" Type="http://schemas.openxmlformats.org/officeDocument/2006/relationships/tags" Target="../tags/tag96.xml"/><Relationship Id="rId97" Type="http://schemas.openxmlformats.org/officeDocument/2006/relationships/tags" Target="../tags/tag95.xml"/><Relationship Id="rId96" Type="http://schemas.openxmlformats.org/officeDocument/2006/relationships/tags" Target="../tags/tag94.xml"/><Relationship Id="rId95" Type="http://schemas.openxmlformats.org/officeDocument/2006/relationships/tags" Target="../tags/tag93.xml"/><Relationship Id="rId94" Type="http://schemas.openxmlformats.org/officeDocument/2006/relationships/tags" Target="../tags/tag92.xml"/><Relationship Id="rId93" Type="http://schemas.openxmlformats.org/officeDocument/2006/relationships/tags" Target="../tags/tag91.xml"/><Relationship Id="rId92" Type="http://schemas.openxmlformats.org/officeDocument/2006/relationships/tags" Target="../tags/tag90.xml"/><Relationship Id="rId91" Type="http://schemas.openxmlformats.org/officeDocument/2006/relationships/tags" Target="../tags/tag89.xml"/><Relationship Id="rId90" Type="http://schemas.openxmlformats.org/officeDocument/2006/relationships/tags" Target="../tags/tag88.xml"/><Relationship Id="rId9" Type="http://schemas.openxmlformats.org/officeDocument/2006/relationships/tags" Target="../tags/tag9.xml"/><Relationship Id="rId89" Type="http://schemas.openxmlformats.org/officeDocument/2006/relationships/tags" Target="../tags/tag87.xml"/><Relationship Id="rId88" Type="http://schemas.openxmlformats.org/officeDocument/2006/relationships/tags" Target="../tags/tag86.xml"/><Relationship Id="rId87" Type="http://schemas.openxmlformats.org/officeDocument/2006/relationships/tags" Target="../tags/tag85.xml"/><Relationship Id="rId86" Type="http://schemas.openxmlformats.org/officeDocument/2006/relationships/tags" Target="../tags/tag84.xml"/><Relationship Id="rId85" Type="http://schemas.openxmlformats.org/officeDocument/2006/relationships/tags" Target="../tags/tag83.xml"/><Relationship Id="rId84" Type="http://schemas.openxmlformats.org/officeDocument/2006/relationships/tags" Target="../tags/tag82.xml"/><Relationship Id="rId83" Type="http://schemas.openxmlformats.org/officeDocument/2006/relationships/tags" Target="../tags/tag81.xml"/><Relationship Id="rId82" Type="http://schemas.openxmlformats.org/officeDocument/2006/relationships/tags" Target="../tags/tag80.xml"/><Relationship Id="rId81" Type="http://schemas.openxmlformats.org/officeDocument/2006/relationships/tags" Target="../tags/tag79.xml"/><Relationship Id="rId80" Type="http://schemas.openxmlformats.org/officeDocument/2006/relationships/tags" Target="../tags/tag78.xml"/><Relationship Id="rId8" Type="http://schemas.openxmlformats.org/officeDocument/2006/relationships/tags" Target="../tags/tag8.xml"/><Relationship Id="rId79" Type="http://schemas.openxmlformats.org/officeDocument/2006/relationships/tags" Target="../tags/tag77.xml"/><Relationship Id="rId78" Type="http://schemas.openxmlformats.org/officeDocument/2006/relationships/tags" Target="../tags/tag76.xml"/><Relationship Id="rId77" Type="http://schemas.openxmlformats.org/officeDocument/2006/relationships/tags" Target="../tags/tag75.xml"/><Relationship Id="rId76" Type="http://schemas.openxmlformats.org/officeDocument/2006/relationships/tags" Target="../tags/tag74.xml"/><Relationship Id="rId75" Type="http://schemas.openxmlformats.org/officeDocument/2006/relationships/tags" Target="../tags/tag73.xml"/><Relationship Id="rId74" Type="http://schemas.openxmlformats.org/officeDocument/2006/relationships/tags" Target="../tags/tag72.xml"/><Relationship Id="rId73" Type="http://schemas.openxmlformats.org/officeDocument/2006/relationships/tags" Target="../tags/tag71.xml"/><Relationship Id="rId72" Type="http://schemas.openxmlformats.org/officeDocument/2006/relationships/tags" Target="../tags/tag70.xml"/><Relationship Id="rId71" Type="http://schemas.openxmlformats.org/officeDocument/2006/relationships/tags" Target="../tags/tag69.xml"/><Relationship Id="rId70" Type="http://schemas.openxmlformats.org/officeDocument/2006/relationships/tags" Target="../tags/tag68.xml"/><Relationship Id="rId7" Type="http://schemas.openxmlformats.org/officeDocument/2006/relationships/tags" Target="../tags/tag7.xml"/><Relationship Id="rId69" Type="http://schemas.openxmlformats.org/officeDocument/2006/relationships/tags" Target="../tags/tag67.xml"/><Relationship Id="rId68" Type="http://schemas.openxmlformats.org/officeDocument/2006/relationships/tags" Target="../tags/tag66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6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5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4.xml"/><Relationship Id="rId39" Type="http://schemas.openxmlformats.org/officeDocument/2006/relationships/image" Target="../media/image2.svg"/><Relationship Id="rId38" Type="http://schemas.openxmlformats.org/officeDocument/2006/relationships/image" Target="../media/image1.png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2" Type="http://schemas.openxmlformats.org/officeDocument/2006/relationships/slideLayout" Target="../slideLayouts/slideLayout2.xml"/><Relationship Id="rId211" Type="http://schemas.openxmlformats.org/officeDocument/2006/relationships/tags" Target="../tags/tag209.xml"/><Relationship Id="rId210" Type="http://schemas.openxmlformats.org/officeDocument/2006/relationships/tags" Target="../tags/tag208.xml"/><Relationship Id="rId21" Type="http://schemas.openxmlformats.org/officeDocument/2006/relationships/tags" Target="../tags/tag21.xml"/><Relationship Id="rId209" Type="http://schemas.openxmlformats.org/officeDocument/2006/relationships/tags" Target="../tags/tag207.xml"/><Relationship Id="rId208" Type="http://schemas.openxmlformats.org/officeDocument/2006/relationships/tags" Target="../tags/tag206.xml"/><Relationship Id="rId207" Type="http://schemas.openxmlformats.org/officeDocument/2006/relationships/tags" Target="../tags/tag205.xml"/><Relationship Id="rId206" Type="http://schemas.openxmlformats.org/officeDocument/2006/relationships/tags" Target="../tags/tag204.xml"/><Relationship Id="rId205" Type="http://schemas.openxmlformats.org/officeDocument/2006/relationships/tags" Target="../tags/tag203.xml"/><Relationship Id="rId204" Type="http://schemas.openxmlformats.org/officeDocument/2006/relationships/tags" Target="../tags/tag202.xml"/><Relationship Id="rId203" Type="http://schemas.openxmlformats.org/officeDocument/2006/relationships/tags" Target="../tags/tag201.xml"/><Relationship Id="rId202" Type="http://schemas.openxmlformats.org/officeDocument/2006/relationships/tags" Target="../tags/tag200.xml"/><Relationship Id="rId201" Type="http://schemas.openxmlformats.org/officeDocument/2006/relationships/tags" Target="../tags/tag199.xml"/><Relationship Id="rId200" Type="http://schemas.openxmlformats.org/officeDocument/2006/relationships/tags" Target="../tags/tag198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7.xml"/><Relationship Id="rId198" Type="http://schemas.openxmlformats.org/officeDocument/2006/relationships/tags" Target="../tags/tag196.xml"/><Relationship Id="rId197" Type="http://schemas.openxmlformats.org/officeDocument/2006/relationships/tags" Target="../tags/tag195.xml"/><Relationship Id="rId196" Type="http://schemas.openxmlformats.org/officeDocument/2006/relationships/tags" Target="../tags/tag194.xml"/><Relationship Id="rId195" Type="http://schemas.openxmlformats.org/officeDocument/2006/relationships/tags" Target="../tags/tag193.xml"/><Relationship Id="rId194" Type="http://schemas.openxmlformats.org/officeDocument/2006/relationships/tags" Target="../tags/tag192.xml"/><Relationship Id="rId193" Type="http://schemas.openxmlformats.org/officeDocument/2006/relationships/tags" Target="../tags/tag191.xml"/><Relationship Id="rId192" Type="http://schemas.openxmlformats.org/officeDocument/2006/relationships/tags" Target="../tags/tag190.xml"/><Relationship Id="rId191" Type="http://schemas.openxmlformats.org/officeDocument/2006/relationships/tags" Target="../tags/tag189.xml"/><Relationship Id="rId190" Type="http://schemas.openxmlformats.org/officeDocument/2006/relationships/tags" Target="../tags/tag188.xml"/><Relationship Id="rId19" Type="http://schemas.openxmlformats.org/officeDocument/2006/relationships/tags" Target="../tags/tag19.xml"/><Relationship Id="rId189" Type="http://schemas.openxmlformats.org/officeDocument/2006/relationships/tags" Target="../tags/tag187.xml"/><Relationship Id="rId188" Type="http://schemas.openxmlformats.org/officeDocument/2006/relationships/tags" Target="../tags/tag186.xml"/><Relationship Id="rId187" Type="http://schemas.openxmlformats.org/officeDocument/2006/relationships/tags" Target="../tags/tag185.xml"/><Relationship Id="rId186" Type="http://schemas.openxmlformats.org/officeDocument/2006/relationships/tags" Target="../tags/tag184.xml"/><Relationship Id="rId185" Type="http://schemas.openxmlformats.org/officeDocument/2006/relationships/tags" Target="../tags/tag183.xml"/><Relationship Id="rId184" Type="http://schemas.openxmlformats.org/officeDocument/2006/relationships/tags" Target="../tags/tag182.xml"/><Relationship Id="rId183" Type="http://schemas.openxmlformats.org/officeDocument/2006/relationships/tags" Target="../tags/tag181.xml"/><Relationship Id="rId182" Type="http://schemas.openxmlformats.org/officeDocument/2006/relationships/tags" Target="../tags/tag180.xml"/><Relationship Id="rId181" Type="http://schemas.openxmlformats.org/officeDocument/2006/relationships/tags" Target="../tags/tag179.xml"/><Relationship Id="rId180" Type="http://schemas.openxmlformats.org/officeDocument/2006/relationships/tags" Target="../tags/tag178.xml"/><Relationship Id="rId18" Type="http://schemas.openxmlformats.org/officeDocument/2006/relationships/tags" Target="../tags/tag18.xml"/><Relationship Id="rId179" Type="http://schemas.openxmlformats.org/officeDocument/2006/relationships/tags" Target="../tags/tag177.xml"/><Relationship Id="rId178" Type="http://schemas.openxmlformats.org/officeDocument/2006/relationships/tags" Target="../tags/tag176.xml"/><Relationship Id="rId177" Type="http://schemas.openxmlformats.org/officeDocument/2006/relationships/tags" Target="../tags/tag175.xml"/><Relationship Id="rId176" Type="http://schemas.openxmlformats.org/officeDocument/2006/relationships/tags" Target="../tags/tag174.xml"/><Relationship Id="rId175" Type="http://schemas.openxmlformats.org/officeDocument/2006/relationships/tags" Target="../tags/tag173.xml"/><Relationship Id="rId174" Type="http://schemas.openxmlformats.org/officeDocument/2006/relationships/tags" Target="../tags/tag172.xml"/><Relationship Id="rId173" Type="http://schemas.openxmlformats.org/officeDocument/2006/relationships/tags" Target="../tags/tag171.xml"/><Relationship Id="rId172" Type="http://schemas.openxmlformats.org/officeDocument/2006/relationships/tags" Target="../tags/tag170.xml"/><Relationship Id="rId171" Type="http://schemas.openxmlformats.org/officeDocument/2006/relationships/tags" Target="../tags/tag169.xml"/><Relationship Id="rId170" Type="http://schemas.openxmlformats.org/officeDocument/2006/relationships/tags" Target="../tags/tag168.xml"/><Relationship Id="rId17" Type="http://schemas.openxmlformats.org/officeDocument/2006/relationships/tags" Target="../tags/tag17.xml"/><Relationship Id="rId169" Type="http://schemas.openxmlformats.org/officeDocument/2006/relationships/tags" Target="../tags/tag167.xml"/><Relationship Id="rId168" Type="http://schemas.openxmlformats.org/officeDocument/2006/relationships/tags" Target="../tags/tag166.xml"/><Relationship Id="rId167" Type="http://schemas.openxmlformats.org/officeDocument/2006/relationships/tags" Target="../tags/tag165.xml"/><Relationship Id="rId166" Type="http://schemas.openxmlformats.org/officeDocument/2006/relationships/tags" Target="../tags/tag164.xml"/><Relationship Id="rId165" Type="http://schemas.openxmlformats.org/officeDocument/2006/relationships/tags" Target="../tags/tag163.xml"/><Relationship Id="rId164" Type="http://schemas.openxmlformats.org/officeDocument/2006/relationships/tags" Target="../tags/tag162.xml"/><Relationship Id="rId163" Type="http://schemas.openxmlformats.org/officeDocument/2006/relationships/tags" Target="../tags/tag161.xml"/><Relationship Id="rId162" Type="http://schemas.openxmlformats.org/officeDocument/2006/relationships/tags" Target="../tags/tag160.xml"/><Relationship Id="rId161" Type="http://schemas.openxmlformats.org/officeDocument/2006/relationships/tags" Target="../tags/tag159.xml"/><Relationship Id="rId160" Type="http://schemas.openxmlformats.org/officeDocument/2006/relationships/tags" Target="../tags/tag158.xml"/><Relationship Id="rId16" Type="http://schemas.openxmlformats.org/officeDocument/2006/relationships/tags" Target="../tags/tag16.xml"/><Relationship Id="rId159" Type="http://schemas.openxmlformats.org/officeDocument/2006/relationships/tags" Target="../tags/tag157.xml"/><Relationship Id="rId158" Type="http://schemas.openxmlformats.org/officeDocument/2006/relationships/tags" Target="../tags/tag156.xml"/><Relationship Id="rId157" Type="http://schemas.openxmlformats.org/officeDocument/2006/relationships/tags" Target="../tags/tag155.xml"/><Relationship Id="rId156" Type="http://schemas.openxmlformats.org/officeDocument/2006/relationships/tags" Target="../tags/tag154.xml"/><Relationship Id="rId155" Type="http://schemas.openxmlformats.org/officeDocument/2006/relationships/tags" Target="../tags/tag153.xml"/><Relationship Id="rId154" Type="http://schemas.openxmlformats.org/officeDocument/2006/relationships/tags" Target="../tags/tag152.xml"/><Relationship Id="rId153" Type="http://schemas.openxmlformats.org/officeDocument/2006/relationships/tags" Target="../tags/tag151.xml"/><Relationship Id="rId152" Type="http://schemas.openxmlformats.org/officeDocument/2006/relationships/tags" Target="../tags/tag150.xml"/><Relationship Id="rId151" Type="http://schemas.openxmlformats.org/officeDocument/2006/relationships/tags" Target="../tags/tag149.xml"/><Relationship Id="rId150" Type="http://schemas.openxmlformats.org/officeDocument/2006/relationships/tags" Target="../tags/tag148.xml"/><Relationship Id="rId15" Type="http://schemas.openxmlformats.org/officeDocument/2006/relationships/tags" Target="../tags/tag15.xml"/><Relationship Id="rId149" Type="http://schemas.openxmlformats.org/officeDocument/2006/relationships/tags" Target="../tags/tag147.xml"/><Relationship Id="rId148" Type="http://schemas.openxmlformats.org/officeDocument/2006/relationships/tags" Target="../tags/tag146.xml"/><Relationship Id="rId147" Type="http://schemas.openxmlformats.org/officeDocument/2006/relationships/tags" Target="../tags/tag145.xml"/><Relationship Id="rId146" Type="http://schemas.openxmlformats.org/officeDocument/2006/relationships/tags" Target="../tags/tag144.xml"/><Relationship Id="rId145" Type="http://schemas.openxmlformats.org/officeDocument/2006/relationships/tags" Target="../tags/tag143.xml"/><Relationship Id="rId144" Type="http://schemas.openxmlformats.org/officeDocument/2006/relationships/tags" Target="../tags/tag142.xml"/><Relationship Id="rId143" Type="http://schemas.openxmlformats.org/officeDocument/2006/relationships/tags" Target="../tags/tag141.xml"/><Relationship Id="rId142" Type="http://schemas.openxmlformats.org/officeDocument/2006/relationships/tags" Target="../tags/tag140.xml"/><Relationship Id="rId141" Type="http://schemas.openxmlformats.org/officeDocument/2006/relationships/tags" Target="../tags/tag139.xml"/><Relationship Id="rId140" Type="http://schemas.openxmlformats.org/officeDocument/2006/relationships/tags" Target="../tags/tag138.xml"/><Relationship Id="rId14" Type="http://schemas.openxmlformats.org/officeDocument/2006/relationships/tags" Target="../tags/tag14.xml"/><Relationship Id="rId139" Type="http://schemas.openxmlformats.org/officeDocument/2006/relationships/tags" Target="../tags/tag137.xml"/><Relationship Id="rId138" Type="http://schemas.openxmlformats.org/officeDocument/2006/relationships/tags" Target="../tags/tag136.xml"/><Relationship Id="rId137" Type="http://schemas.openxmlformats.org/officeDocument/2006/relationships/tags" Target="../tags/tag135.xml"/><Relationship Id="rId136" Type="http://schemas.openxmlformats.org/officeDocument/2006/relationships/tags" Target="../tags/tag134.xml"/><Relationship Id="rId135" Type="http://schemas.openxmlformats.org/officeDocument/2006/relationships/tags" Target="../tags/tag133.xml"/><Relationship Id="rId134" Type="http://schemas.openxmlformats.org/officeDocument/2006/relationships/tags" Target="../tags/tag132.xml"/><Relationship Id="rId133" Type="http://schemas.openxmlformats.org/officeDocument/2006/relationships/tags" Target="../tags/tag131.xml"/><Relationship Id="rId132" Type="http://schemas.openxmlformats.org/officeDocument/2006/relationships/tags" Target="../tags/tag130.xml"/><Relationship Id="rId131" Type="http://schemas.openxmlformats.org/officeDocument/2006/relationships/tags" Target="../tags/tag129.xml"/><Relationship Id="rId130" Type="http://schemas.openxmlformats.org/officeDocument/2006/relationships/tags" Target="../tags/tag128.xml"/><Relationship Id="rId13" Type="http://schemas.openxmlformats.org/officeDocument/2006/relationships/tags" Target="../tags/tag13.xml"/><Relationship Id="rId129" Type="http://schemas.openxmlformats.org/officeDocument/2006/relationships/tags" Target="../tags/tag127.xml"/><Relationship Id="rId128" Type="http://schemas.openxmlformats.org/officeDocument/2006/relationships/tags" Target="../tags/tag126.xml"/><Relationship Id="rId127" Type="http://schemas.openxmlformats.org/officeDocument/2006/relationships/tags" Target="../tags/tag125.xml"/><Relationship Id="rId126" Type="http://schemas.openxmlformats.org/officeDocument/2006/relationships/tags" Target="../tags/tag124.xml"/><Relationship Id="rId125" Type="http://schemas.openxmlformats.org/officeDocument/2006/relationships/tags" Target="../tags/tag123.xml"/><Relationship Id="rId124" Type="http://schemas.openxmlformats.org/officeDocument/2006/relationships/tags" Target="../tags/tag122.xml"/><Relationship Id="rId123" Type="http://schemas.openxmlformats.org/officeDocument/2006/relationships/tags" Target="../tags/tag121.xml"/><Relationship Id="rId122" Type="http://schemas.openxmlformats.org/officeDocument/2006/relationships/tags" Target="../tags/tag120.xml"/><Relationship Id="rId121" Type="http://schemas.openxmlformats.org/officeDocument/2006/relationships/tags" Target="../tags/tag119.xml"/><Relationship Id="rId120" Type="http://schemas.openxmlformats.org/officeDocument/2006/relationships/tags" Target="../tags/tag118.xml"/><Relationship Id="rId12" Type="http://schemas.openxmlformats.org/officeDocument/2006/relationships/tags" Target="../tags/tag12.xml"/><Relationship Id="rId119" Type="http://schemas.openxmlformats.org/officeDocument/2006/relationships/tags" Target="../tags/tag117.xml"/><Relationship Id="rId118" Type="http://schemas.openxmlformats.org/officeDocument/2006/relationships/tags" Target="../tags/tag116.xml"/><Relationship Id="rId117" Type="http://schemas.openxmlformats.org/officeDocument/2006/relationships/tags" Target="../tags/tag115.xml"/><Relationship Id="rId116" Type="http://schemas.openxmlformats.org/officeDocument/2006/relationships/tags" Target="../tags/tag114.xml"/><Relationship Id="rId115" Type="http://schemas.openxmlformats.org/officeDocument/2006/relationships/tags" Target="../tags/tag113.xml"/><Relationship Id="rId114" Type="http://schemas.openxmlformats.org/officeDocument/2006/relationships/tags" Target="../tags/tag112.xml"/><Relationship Id="rId113" Type="http://schemas.openxmlformats.org/officeDocument/2006/relationships/tags" Target="../tags/tag111.xml"/><Relationship Id="rId112" Type="http://schemas.openxmlformats.org/officeDocument/2006/relationships/tags" Target="../tags/tag110.xml"/><Relationship Id="rId111" Type="http://schemas.openxmlformats.org/officeDocument/2006/relationships/tags" Target="../tags/tag109.xml"/><Relationship Id="rId110" Type="http://schemas.openxmlformats.org/officeDocument/2006/relationships/tags" Target="../tags/tag108.xml"/><Relationship Id="rId11" Type="http://schemas.openxmlformats.org/officeDocument/2006/relationships/tags" Target="../tags/tag11.xml"/><Relationship Id="rId109" Type="http://schemas.openxmlformats.org/officeDocument/2006/relationships/tags" Target="../tags/tag107.xml"/><Relationship Id="rId108" Type="http://schemas.openxmlformats.org/officeDocument/2006/relationships/tags" Target="../tags/tag106.xml"/><Relationship Id="rId107" Type="http://schemas.openxmlformats.org/officeDocument/2006/relationships/tags" Target="../tags/tag105.xml"/><Relationship Id="rId106" Type="http://schemas.openxmlformats.org/officeDocument/2006/relationships/tags" Target="../tags/tag104.xml"/><Relationship Id="rId105" Type="http://schemas.openxmlformats.org/officeDocument/2006/relationships/tags" Target="../tags/tag103.xml"/><Relationship Id="rId104" Type="http://schemas.openxmlformats.org/officeDocument/2006/relationships/tags" Target="../tags/tag102.xml"/><Relationship Id="rId103" Type="http://schemas.openxmlformats.org/officeDocument/2006/relationships/tags" Target="../tags/tag101.xml"/><Relationship Id="rId102" Type="http://schemas.openxmlformats.org/officeDocument/2006/relationships/tags" Target="../tags/tag100.xml"/><Relationship Id="rId101" Type="http://schemas.openxmlformats.org/officeDocument/2006/relationships/tags" Target="../tags/tag99.xml"/><Relationship Id="rId100" Type="http://schemas.openxmlformats.org/officeDocument/2006/relationships/tags" Target="../tags/tag98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1" Type="http://schemas.openxmlformats.org/officeDocument/2006/relationships/slideLayout" Target="../slideLayouts/slideLayout2.xml"/><Relationship Id="rId70" Type="http://schemas.openxmlformats.org/officeDocument/2006/relationships/tags" Target="../tags/tag279.xml"/><Relationship Id="rId7" Type="http://schemas.openxmlformats.org/officeDocument/2006/relationships/tags" Target="../tags/tag216.xml"/><Relationship Id="rId69" Type="http://schemas.openxmlformats.org/officeDocument/2006/relationships/tags" Target="../tags/tag278.xml"/><Relationship Id="rId68" Type="http://schemas.openxmlformats.org/officeDocument/2006/relationships/tags" Target="../tags/tag277.xml"/><Relationship Id="rId67" Type="http://schemas.openxmlformats.org/officeDocument/2006/relationships/tags" Target="../tags/tag276.xml"/><Relationship Id="rId66" Type="http://schemas.openxmlformats.org/officeDocument/2006/relationships/tags" Target="../tags/tag275.xml"/><Relationship Id="rId65" Type="http://schemas.openxmlformats.org/officeDocument/2006/relationships/tags" Target="../tags/tag274.xml"/><Relationship Id="rId64" Type="http://schemas.openxmlformats.org/officeDocument/2006/relationships/tags" Target="../tags/tag273.xml"/><Relationship Id="rId63" Type="http://schemas.openxmlformats.org/officeDocument/2006/relationships/tags" Target="../tags/tag272.xml"/><Relationship Id="rId62" Type="http://schemas.openxmlformats.org/officeDocument/2006/relationships/tags" Target="../tags/tag271.xml"/><Relationship Id="rId61" Type="http://schemas.openxmlformats.org/officeDocument/2006/relationships/tags" Target="../tags/tag270.xml"/><Relationship Id="rId60" Type="http://schemas.openxmlformats.org/officeDocument/2006/relationships/tags" Target="../tags/tag269.xml"/><Relationship Id="rId6" Type="http://schemas.openxmlformats.org/officeDocument/2006/relationships/tags" Target="../tags/tag215.xml"/><Relationship Id="rId59" Type="http://schemas.openxmlformats.org/officeDocument/2006/relationships/tags" Target="../tags/tag268.xml"/><Relationship Id="rId58" Type="http://schemas.openxmlformats.org/officeDocument/2006/relationships/tags" Target="../tags/tag267.xml"/><Relationship Id="rId57" Type="http://schemas.openxmlformats.org/officeDocument/2006/relationships/tags" Target="../tags/tag266.xml"/><Relationship Id="rId56" Type="http://schemas.openxmlformats.org/officeDocument/2006/relationships/tags" Target="../tags/tag265.xml"/><Relationship Id="rId55" Type="http://schemas.openxmlformats.org/officeDocument/2006/relationships/tags" Target="../tags/tag264.xml"/><Relationship Id="rId54" Type="http://schemas.openxmlformats.org/officeDocument/2006/relationships/tags" Target="../tags/tag263.xml"/><Relationship Id="rId53" Type="http://schemas.openxmlformats.org/officeDocument/2006/relationships/tags" Target="../tags/tag262.xml"/><Relationship Id="rId52" Type="http://schemas.openxmlformats.org/officeDocument/2006/relationships/tags" Target="../tags/tag261.xml"/><Relationship Id="rId51" Type="http://schemas.openxmlformats.org/officeDocument/2006/relationships/tags" Target="../tags/tag260.xml"/><Relationship Id="rId50" Type="http://schemas.openxmlformats.org/officeDocument/2006/relationships/tags" Target="../tags/tag259.xml"/><Relationship Id="rId5" Type="http://schemas.openxmlformats.org/officeDocument/2006/relationships/tags" Target="../tags/tag214.xml"/><Relationship Id="rId49" Type="http://schemas.openxmlformats.org/officeDocument/2006/relationships/tags" Target="../tags/tag258.xml"/><Relationship Id="rId48" Type="http://schemas.openxmlformats.org/officeDocument/2006/relationships/tags" Target="../tags/tag257.xml"/><Relationship Id="rId47" Type="http://schemas.openxmlformats.org/officeDocument/2006/relationships/tags" Target="../tags/tag256.xml"/><Relationship Id="rId46" Type="http://schemas.openxmlformats.org/officeDocument/2006/relationships/tags" Target="../tags/tag255.xml"/><Relationship Id="rId45" Type="http://schemas.openxmlformats.org/officeDocument/2006/relationships/tags" Target="../tags/tag254.xml"/><Relationship Id="rId44" Type="http://schemas.openxmlformats.org/officeDocument/2006/relationships/tags" Target="../tags/tag253.xml"/><Relationship Id="rId43" Type="http://schemas.openxmlformats.org/officeDocument/2006/relationships/tags" Target="../tags/tag252.xml"/><Relationship Id="rId42" Type="http://schemas.openxmlformats.org/officeDocument/2006/relationships/tags" Target="../tags/tag251.xml"/><Relationship Id="rId41" Type="http://schemas.openxmlformats.org/officeDocument/2006/relationships/tags" Target="../tags/tag250.xml"/><Relationship Id="rId40" Type="http://schemas.openxmlformats.org/officeDocument/2006/relationships/tags" Target="../tags/tag249.xml"/><Relationship Id="rId4" Type="http://schemas.openxmlformats.org/officeDocument/2006/relationships/tags" Target="../tags/tag213.xml"/><Relationship Id="rId39" Type="http://schemas.openxmlformats.org/officeDocument/2006/relationships/tags" Target="../tags/tag248.xml"/><Relationship Id="rId38" Type="http://schemas.openxmlformats.org/officeDocument/2006/relationships/tags" Target="../tags/tag247.xml"/><Relationship Id="rId37" Type="http://schemas.openxmlformats.org/officeDocument/2006/relationships/tags" Target="../tags/tag246.xml"/><Relationship Id="rId36" Type="http://schemas.openxmlformats.org/officeDocument/2006/relationships/tags" Target="../tags/tag245.xml"/><Relationship Id="rId35" Type="http://schemas.openxmlformats.org/officeDocument/2006/relationships/tags" Target="../tags/tag244.xml"/><Relationship Id="rId34" Type="http://schemas.openxmlformats.org/officeDocument/2006/relationships/tags" Target="../tags/tag243.xml"/><Relationship Id="rId33" Type="http://schemas.openxmlformats.org/officeDocument/2006/relationships/tags" Target="../tags/tag242.xml"/><Relationship Id="rId32" Type="http://schemas.openxmlformats.org/officeDocument/2006/relationships/tags" Target="../tags/tag241.xml"/><Relationship Id="rId31" Type="http://schemas.openxmlformats.org/officeDocument/2006/relationships/tags" Target="../tags/tag240.xml"/><Relationship Id="rId30" Type="http://schemas.openxmlformats.org/officeDocument/2006/relationships/tags" Target="../tags/tag239.xml"/><Relationship Id="rId3" Type="http://schemas.openxmlformats.org/officeDocument/2006/relationships/tags" Target="../tags/tag212.xml"/><Relationship Id="rId29" Type="http://schemas.openxmlformats.org/officeDocument/2006/relationships/tags" Target="../tags/tag238.xml"/><Relationship Id="rId28" Type="http://schemas.openxmlformats.org/officeDocument/2006/relationships/tags" Target="../tags/tag237.xml"/><Relationship Id="rId27" Type="http://schemas.openxmlformats.org/officeDocument/2006/relationships/tags" Target="../tags/tag236.xml"/><Relationship Id="rId26" Type="http://schemas.openxmlformats.org/officeDocument/2006/relationships/tags" Target="../tags/tag235.xml"/><Relationship Id="rId25" Type="http://schemas.openxmlformats.org/officeDocument/2006/relationships/tags" Target="../tags/tag234.xml"/><Relationship Id="rId24" Type="http://schemas.openxmlformats.org/officeDocument/2006/relationships/tags" Target="../tags/tag233.xml"/><Relationship Id="rId23" Type="http://schemas.openxmlformats.org/officeDocument/2006/relationships/tags" Target="../tags/tag232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tags" Target="../tags/tag211.xml"/><Relationship Id="rId19" Type="http://schemas.openxmlformats.org/officeDocument/2006/relationships/tags" Target="../tags/tag228.xml"/><Relationship Id="rId18" Type="http://schemas.openxmlformats.org/officeDocument/2006/relationships/tags" Target="../tags/tag227.xml"/><Relationship Id="rId17" Type="http://schemas.openxmlformats.org/officeDocument/2006/relationships/tags" Target="../tags/tag226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0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378.xml"/><Relationship Id="rId98" Type="http://schemas.openxmlformats.org/officeDocument/2006/relationships/tags" Target="../tags/tag377.xml"/><Relationship Id="rId97" Type="http://schemas.openxmlformats.org/officeDocument/2006/relationships/tags" Target="../tags/tag376.xml"/><Relationship Id="rId96" Type="http://schemas.openxmlformats.org/officeDocument/2006/relationships/tags" Target="../tags/tag375.xml"/><Relationship Id="rId95" Type="http://schemas.openxmlformats.org/officeDocument/2006/relationships/tags" Target="../tags/tag374.xml"/><Relationship Id="rId94" Type="http://schemas.openxmlformats.org/officeDocument/2006/relationships/tags" Target="../tags/tag373.xml"/><Relationship Id="rId93" Type="http://schemas.openxmlformats.org/officeDocument/2006/relationships/tags" Target="../tags/tag372.xml"/><Relationship Id="rId92" Type="http://schemas.openxmlformats.org/officeDocument/2006/relationships/tags" Target="../tags/tag371.xml"/><Relationship Id="rId91" Type="http://schemas.openxmlformats.org/officeDocument/2006/relationships/tags" Target="../tags/tag370.xml"/><Relationship Id="rId90" Type="http://schemas.openxmlformats.org/officeDocument/2006/relationships/tags" Target="../tags/tag369.xml"/><Relationship Id="rId9" Type="http://schemas.openxmlformats.org/officeDocument/2006/relationships/tags" Target="../tags/tag288.xml"/><Relationship Id="rId89" Type="http://schemas.openxmlformats.org/officeDocument/2006/relationships/tags" Target="../tags/tag368.xml"/><Relationship Id="rId88" Type="http://schemas.openxmlformats.org/officeDocument/2006/relationships/tags" Target="../tags/tag367.xml"/><Relationship Id="rId87" Type="http://schemas.openxmlformats.org/officeDocument/2006/relationships/tags" Target="../tags/tag366.xml"/><Relationship Id="rId86" Type="http://schemas.openxmlformats.org/officeDocument/2006/relationships/tags" Target="../tags/tag365.xml"/><Relationship Id="rId85" Type="http://schemas.openxmlformats.org/officeDocument/2006/relationships/tags" Target="../tags/tag364.xml"/><Relationship Id="rId84" Type="http://schemas.openxmlformats.org/officeDocument/2006/relationships/tags" Target="../tags/tag363.xml"/><Relationship Id="rId83" Type="http://schemas.openxmlformats.org/officeDocument/2006/relationships/tags" Target="../tags/tag362.xml"/><Relationship Id="rId82" Type="http://schemas.openxmlformats.org/officeDocument/2006/relationships/tags" Target="../tags/tag361.xml"/><Relationship Id="rId81" Type="http://schemas.openxmlformats.org/officeDocument/2006/relationships/tags" Target="../tags/tag360.xml"/><Relationship Id="rId80" Type="http://schemas.openxmlformats.org/officeDocument/2006/relationships/tags" Target="../tags/tag359.xml"/><Relationship Id="rId8" Type="http://schemas.openxmlformats.org/officeDocument/2006/relationships/tags" Target="../tags/tag287.xml"/><Relationship Id="rId79" Type="http://schemas.openxmlformats.org/officeDocument/2006/relationships/tags" Target="../tags/tag358.xml"/><Relationship Id="rId78" Type="http://schemas.openxmlformats.org/officeDocument/2006/relationships/tags" Target="../tags/tag357.xml"/><Relationship Id="rId77" Type="http://schemas.openxmlformats.org/officeDocument/2006/relationships/tags" Target="../tags/tag356.xml"/><Relationship Id="rId76" Type="http://schemas.openxmlformats.org/officeDocument/2006/relationships/tags" Target="../tags/tag355.xml"/><Relationship Id="rId75" Type="http://schemas.openxmlformats.org/officeDocument/2006/relationships/tags" Target="../tags/tag354.xml"/><Relationship Id="rId74" Type="http://schemas.openxmlformats.org/officeDocument/2006/relationships/tags" Target="../tags/tag353.xml"/><Relationship Id="rId73" Type="http://schemas.openxmlformats.org/officeDocument/2006/relationships/tags" Target="../tags/tag352.xml"/><Relationship Id="rId72" Type="http://schemas.openxmlformats.org/officeDocument/2006/relationships/tags" Target="../tags/tag351.xml"/><Relationship Id="rId71" Type="http://schemas.openxmlformats.org/officeDocument/2006/relationships/tags" Target="../tags/tag350.xml"/><Relationship Id="rId70" Type="http://schemas.openxmlformats.org/officeDocument/2006/relationships/tags" Target="../tags/tag349.xml"/><Relationship Id="rId7" Type="http://schemas.openxmlformats.org/officeDocument/2006/relationships/tags" Target="../tags/tag286.xml"/><Relationship Id="rId69" Type="http://schemas.openxmlformats.org/officeDocument/2006/relationships/tags" Target="../tags/tag348.xml"/><Relationship Id="rId68" Type="http://schemas.openxmlformats.org/officeDocument/2006/relationships/tags" Target="../tags/tag347.xml"/><Relationship Id="rId67" Type="http://schemas.openxmlformats.org/officeDocument/2006/relationships/tags" Target="../tags/tag346.xml"/><Relationship Id="rId66" Type="http://schemas.openxmlformats.org/officeDocument/2006/relationships/tags" Target="../tags/tag345.xml"/><Relationship Id="rId65" Type="http://schemas.openxmlformats.org/officeDocument/2006/relationships/tags" Target="../tags/tag344.xml"/><Relationship Id="rId64" Type="http://schemas.openxmlformats.org/officeDocument/2006/relationships/tags" Target="../tags/tag343.xml"/><Relationship Id="rId63" Type="http://schemas.openxmlformats.org/officeDocument/2006/relationships/tags" Target="../tags/tag342.xml"/><Relationship Id="rId62" Type="http://schemas.openxmlformats.org/officeDocument/2006/relationships/tags" Target="../tags/tag341.xml"/><Relationship Id="rId61" Type="http://schemas.openxmlformats.org/officeDocument/2006/relationships/tags" Target="../tags/tag340.xml"/><Relationship Id="rId60" Type="http://schemas.openxmlformats.org/officeDocument/2006/relationships/tags" Target="../tags/tag339.xml"/><Relationship Id="rId6" Type="http://schemas.openxmlformats.org/officeDocument/2006/relationships/tags" Target="../tags/tag285.xml"/><Relationship Id="rId59" Type="http://schemas.openxmlformats.org/officeDocument/2006/relationships/tags" Target="../tags/tag338.xml"/><Relationship Id="rId58" Type="http://schemas.openxmlformats.org/officeDocument/2006/relationships/tags" Target="../tags/tag337.xml"/><Relationship Id="rId57" Type="http://schemas.openxmlformats.org/officeDocument/2006/relationships/tags" Target="../tags/tag336.xml"/><Relationship Id="rId56" Type="http://schemas.openxmlformats.org/officeDocument/2006/relationships/tags" Target="../tags/tag335.xml"/><Relationship Id="rId55" Type="http://schemas.openxmlformats.org/officeDocument/2006/relationships/tags" Target="../tags/tag334.xml"/><Relationship Id="rId54" Type="http://schemas.openxmlformats.org/officeDocument/2006/relationships/tags" Target="../tags/tag333.xml"/><Relationship Id="rId53" Type="http://schemas.openxmlformats.org/officeDocument/2006/relationships/tags" Target="../tags/tag332.xml"/><Relationship Id="rId52" Type="http://schemas.openxmlformats.org/officeDocument/2006/relationships/tags" Target="../tags/tag331.xml"/><Relationship Id="rId51" Type="http://schemas.openxmlformats.org/officeDocument/2006/relationships/tags" Target="../tags/tag330.xml"/><Relationship Id="rId50" Type="http://schemas.openxmlformats.org/officeDocument/2006/relationships/tags" Target="../tags/tag329.xml"/><Relationship Id="rId5" Type="http://schemas.openxmlformats.org/officeDocument/2006/relationships/tags" Target="../tags/tag284.xml"/><Relationship Id="rId49" Type="http://schemas.openxmlformats.org/officeDocument/2006/relationships/tags" Target="../tags/tag328.xml"/><Relationship Id="rId48" Type="http://schemas.openxmlformats.org/officeDocument/2006/relationships/tags" Target="../tags/tag327.xml"/><Relationship Id="rId47" Type="http://schemas.openxmlformats.org/officeDocument/2006/relationships/tags" Target="../tags/tag326.xml"/><Relationship Id="rId46" Type="http://schemas.openxmlformats.org/officeDocument/2006/relationships/tags" Target="../tags/tag325.xml"/><Relationship Id="rId45" Type="http://schemas.openxmlformats.org/officeDocument/2006/relationships/tags" Target="../tags/tag324.xml"/><Relationship Id="rId44" Type="http://schemas.openxmlformats.org/officeDocument/2006/relationships/tags" Target="../tags/tag323.xml"/><Relationship Id="rId43" Type="http://schemas.openxmlformats.org/officeDocument/2006/relationships/tags" Target="../tags/tag322.xml"/><Relationship Id="rId42" Type="http://schemas.openxmlformats.org/officeDocument/2006/relationships/tags" Target="../tags/tag321.xml"/><Relationship Id="rId41" Type="http://schemas.openxmlformats.org/officeDocument/2006/relationships/tags" Target="../tags/tag320.xml"/><Relationship Id="rId40" Type="http://schemas.openxmlformats.org/officeDocument/2006/relationships/tags" Target="../tags/tag319.xml"/><Relationship Id="rId4" Type="http://schemas.openxmlformats.org/officeDocument/2006/relationships/tags" Target="../tags/tag283.xml"/><Relationship Id="rId39" Type="http://schemas.openxmlformats.org/officeDocument/2006/relationships/tags" Target="../tags/tag318.xml"/><Relationship Id="rId38" Type="http://schemas.openxmlformats.org/officeDocument/2006/relationships/tags" Target="../tags/tag317.xml"/><Relationship Id="rId37" Type="http://schemas.openxmlformats.org/officeDocument/2006/relationships/tags" Target="../tags/tag316.xml"/><Relationship Id="rId36" Type="http://schemas.openxmlformats.org/officeDocument/2006/relationships/tags" Target="../tags/tag315.xml"/><Relationship Id="rId35" Type="http://schemas.openxmlformats.org/officeDocument/2006/relationships/tags" Target="../tags/tag314.xml"/><Relationship Id="rId34" Type="http://schemas.openxmlformats.org/officeDocument/2006/relationships/tags" Target="../tags/tag313.xml"/><Relationship Id="rId33" Type="http://schemas.openxmlformats.org/officeDocument/2006/relationships/tags" Target="../tags/tag312.xml"/><Relationship Id="rId32" Type="http://schemas.openxmlformats.org/officeDocument/2006/relationships/tags" Target="../tags/tag311.xml"/><Relationship Id="rId31" Type="http://schemas.openxmlformats.org/officeDocument/2006/relationships/tags" Target="../tags/tag310.xml"/><Relationship Id="rId30" Type="http://schemas.openxmlformats.org/officeDocument/2006/relationships/tags" Target="../tags/tag309.xml"/><Relationship Id="rId3" Type="http://schemas.openxmlformats.org/officeDocument/2006/relationships/tags" Target="../tags/tag282.xml"/><Relationship Id="rId29" Type="http://schemas.openxmlformats.org/officeDocument/2006/relationships/tags" Target="../tags/tag308.xml"/><Relationship Id="rId28" Type="http://schemas.openxmlformats.org/officeDocument/2006/relationships/tags" Target="../tags/tag307.xml"/><Relationship Id="rId27" Type="http://schemas.openxmlformats.org/officeDocument/2006/relationships/tags" Target="../tags/tag306.xml"/><Relationship Id="rId26" Type="http://schemas.openxmlformats.org/officeDocument/2006/relationships/tags" Target="../tags/tag305.xml"/><Relationship Id="rId25" Type="http://schemas.openxmlformats.org/officeDocument/2006/relationships/tags" Target="../tags/tag304.xml"/><Relationship Id="rId24" Type="http://schemas.openxmlformats.org/officeDocument/2006/relationships/tags" Target="../tags/tag303.xml"/><Relationship Id="rId23" Type="http://schemas.openxmlformats.org/officeDocument/2006/relationships/tags" Target="../tags/tag302.xml"/><Relationship Id="rId22" Type="http://schemas.openxmlformats.org/officeDocument/2006/relationships/tags" Target="../tags/tag301.xml"/><Relationship Id="rId21" Type="http://schemas.openxmlformats.org/officeDocument/2006/relationships/tags" Target="../tags/tag300.xml"/><Relationship Id="rId20" Type="http://schemas.openxmlformats.org/officeDocument/2006/relationships/tags" Target="../tags/tag299.xml"/><Relationship Id="rId2" Type="http://schemas.openxmlformats.org/officeDocument/2006/relationships/tags" Target="../tags/tag281.xml"/><Relationship Id="rId19" Type="http://schemas.openxmlformats.org/officeDocument/2006/relationships/tags" Target="../tags/tag298.xml"/><Relationship Id="rId18" Type="http://schemas.openxmlformats.org/officeDocument/2006/relationships/tags" Target="../tags/tag297.xml"/><Relationship Id="rId17" Type="http://schemas.openxmlformats.org/officeDocument/2006/relationships/tags" Target="../tags/tag296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8" Type="http://schemas.openxmlformats.org/officeDocument/2006/relationships/slideLayout" Target="../slideLayouts/slideLayout2.xml"/><Relationship Id="rId107" Type="http://schemas.openxmlformats.org/officeDocument/2006/relationships/tags" Target="../tags/tag386.xml"/><Relationship Id="rId106" Type="http://schemas.openxmlformats.org/officeDocument/2006/relationships/tags" Target="../tags/tag385.xml"/><Relationship Id="rId105" Type="http://schemas.openxmlformats.org/officeDocument/2006/relationships/tags" Target="../tags/tag384.xml"/><Relationship Id="rId104" Type="http://schemas.openxmlformats.org/officeDocument/2006/relationships/tags" Target="../tags/tag383.xml"/><Relationship Id="rId103" Type="http://schemas.openxmlformats.org/officeDocument/2006/relationships/tags" Target="../tags/tag382.xml"/><Relationship Id="rId102" Type="http://schemas.openxmlformats.org/officeDocument/2006/relationships/tags" Target="../tags/tag381.xml"/><Relationship Id="rId101" Type="http://schemas.openxmlformats.org/officeDocument/2006/relationships/tags" Target="../tags/tag380.xml"/><Relationship Id="rId100" Type="http://schemas.openxmlformats.org/officeDocument/2006/relationships/tags" Target="../tags/tag379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485.xml"/><Relationship Id="rId98" Type="http://schemas.openxmlformats.org/officeDocument/2006/relationships/tags" Target="../tags/tag484.xml"/><Relationship Id="rId97" Type="http://schemas.openxmlformats.org/officeDocument/2006/relationships/tags" Target="../tags/tag483.xml"/><Relationship Id="rId96" Type="http://schemas.openxmlformats.org/officeDocument/2006/relationships/tags" Target="../tags/tag482.xml"/><Relationship Id="rId95" Type="http://schemas.openxmlformats.org/officeDocument/2006/relationships/tags" Target="../tags/tag481.xml"/><Relationship Id="rId94" Type="http://schemas.openxmlformats.org/officeDocument/2006/relationships/tags" Target="../tags/tag480.xml"/><Relationship Id="rId93" Type="http://schemas.openxmlformats.org/officeDocument/2006/relationships/tags" Target="../tags/tag479.xml"/><Relationship Id="rId92" Type="http://schemas.openxmlformats.org/officeDocument/2006/relationships/tags" Target="../tags/tag478.xml"/><Relationship Id="rId91" Type="http://schemas.openxmlformats.org/officeDocument/2006/relationships/tags" Target="../tags/tag477.xml"/><Relationship Id="rId90" Type="http://schemas.openxmlformats.org/officeDocument/2006/relationships/tags" Target="../tags/tag476.xml"/><Relationship Id="rId9" Type="http://schemas.openxmlformats.org/officeDocument/2006/relationships/tags" Target="../tags/tag395.xml"/><Relationship Id="rId89" Type="http://schemas.openxmlformats.org/officeDocument/2006/relationships/tags" Target="../tags/tag475.xml"/><Relationship Id="rId88" Type="http://schemas.openxmlformats.org/officeDocument/2006/relationships/tags" Target="../tags/tag474.xml"/><Relationship Id="rId87" Type="http://schemas.openxmlformats.org/officeDocument/2006/relationships/tags" Target="../tags/tag473.xml"/><Relationship Id="rId86" Type="http://schemas.openxmlformats.org/officeDocument/2006/relationships/tags" Target="../tags/tag472.xml"/><Relationship Id="rId85" Type="http://schemas.openxmlformats.org/officeDocument/2006/relationships/tags" Target="../tags/tag471.xml"/><Relationship Id="rId84" Type="http://schemas.openxmlformats.org/officeDocument/2006/relationships/tags" Target="../tags/tag470.xml"/><Relationship Id="rId83" Type="http://schemas.openxmlformats.org/officeDocument/2006/relationships/tags" Target="../tags/tag469.xml"/><Relationship Id="rId82" Type="http://schemas.openxmlformats.org/officeDocument/2006/relationships/tags" Target="../tags/tag468.xml"/><Relationship Id="rId81" Type="http://schemas.openxmlformats.org/officeDocument/2006/relationships/tags" Target="../tags/tag467.xml"/><Relationship Id="rId80" Type="http://schemas.openxmlformats.org/officeDocument/2006/relationships/tags" Target="../tags/tag466.xml"/><Relationship Id="rId8" Type="http://schemas.openxmlformats.org/officeDocument/2006/relationships/tags" Target="../tags/tag394.xml"/><Relationship Id="rId79" Type="http://schemas.openxmlformats.org/officeDocument/2006/relationships/tags" Target="../tags/tag465.xml"/><Relationship Id="rId78" Type="http://schemas.openxmlformats.org/officeDocument/2006/relationships/tags" Target="../tags/tag464.xml"/><Relationship Id="rId77" Type="http://schemas.openxmlformats.org/officeDocument/2006/relationships/tags" Target="../tags/tag463.xml"/><Relationship Id="rId76" Type="http://schemas.openxmlformats.org/officeDocument/2006/relationships/tags" Target="../tags/tag462.xml"/><Relationship Id="rId75" Type="http://schemas.openxmlformats.org/officeDocument/2006/relationships/tags" Target="../tags/tag461.xml"/><Relationship Id="rId74" Type="http://schemas.openxmlformats.org/officeDocument/2006/relationships/tags" Target="../tags/tag460.xml"/><Relationship Id="rId73" Type="http://schemas.openxmlformats.org/officeDocument/2006/relationships/tags" Target="../tags/tag459.xml"/><Relationship Id="rId72" Type="http://schemas.openxmlformats.org/officeDocument/2006/relationships/tags" Target="../tags/tag458.xml"/><Relationship Id="rId71" Type="http://schemas.openxmlformats.org/officeDocument/2006/relationships/tags" Target="../tags/tag457.xml"/><Relationship Id="rId70" Type="http://schemas.openxmlformats.org/officeDocument/2006/relationships/tags" Target="../tags/tag456.xml"/><Relationship Id="rId7" Type="http://schemas.openxmlformats.org/officeDocument/2006/relationships/tags" Target="../tags/tag393.xml"/><Relationship Id="rId69" Type="http://schemas.openxmlformats.org/officeDocument/2006/relationships/tags" Target="../tags/tag455.xml"/><Relationship Id="rId68" Type="http://schemas.openxmlformats.org/officeDocument/2006/relationships/tags" Target="../tags/tag454.xml"/><Relationship Id="rId67" Type="http://schemas.openxmlformats.org/officeDocument/2006/relationships/tags" Target="../tags/tag453.xml"/><Relationship Id="rId66" Type="http://schemas.openxmlformats.org/officeDocument/2006/relationships/tags" Target="../tags/tag452.xml"/><Relationship Id="rId65" Type="http://schemas.openxmlformats.org/officeDocument/2006/relationships/tags" Target="../tags/tag451.xml"/><Relationship Id="rId64" Type="http://schemas.openxmlformats.org/officeDocument/2006/relationships/tags" Target="../tags/tag450.xml"/><Relationship Id="rId63" Type="http://schemas.openxmlformats.org/officeDocument/2006/relationships/tags" Target="../tags/tag449.xml"/><Relationship Id="rId62" Type="http://schemas.openxmlformats.org/officeDocument/2006/relationships/tags" Target="../tags/tag448.xml"/><Relationship Id="rId61" Type="http://schemas.openxmlformats.org/officeDocument/2006/relationships/tags" Target="../tags/tag447.xml"/><Relationship Id="rId60" Type="http://schemas.openxmlformats.org/officeDocument/2006/relationships/tags" Target="../tags/tag446.xml"/><Relationship Id="rId6" Type="http://schemas.openxmlformats.org/officeDocument/2006/relationships/tags" Target="../tags/tag392.xml"/><Relationship Id="rId59" Type="http://schemas.openxmlformats.org/officeDocument/2006/relationships/tags" Target="../tags/tag445.xml"/><Relationship Id="rId58" Type="http://schemas.openxmlformats.org/officeDocument/2006/relationships/tags" Target="../tags/tag444.xml"/><Relationship Id="rId57" Type="http://schemas.openxmlformats.org/officeDocument/2006/relationships/tags" Target="../tags/tag443.xml"/><Relationship Id="rId56" Type="http://schemas.openxmlformats.org/officeDocument/2006/relationships/tags" Target="../tags/tag442.xml"/><Relationship Id="rId55" Type="http://schemas.openxmlformats.org/officeDocument/2006/relationships/tags" Target="../tags/tag441.xml"/><Relationship Id="rId54" Type="http://schemas.openxmlformats.org/officeDocument/2006/relationships/tags" Target="../tags/tag440.xml"/><Relationship Id="rId53" Type="http://schemas.openxmlformats.org/officeDocument/2006/relationships/tags" Target="../tags/tag439.xml"/><Relationship Id="rId52" Type="http://schemas.openxmlformats.org/officeDocument/2006/relationships/tags" Target="../tags/tag438.xml"/><Relationship Id="rId51" Type="http://schemas.openxmlformats.org/officeDocument/2006/relationships/tags" Target="../tags/tag437.xml"/><Relationship Id="rId50" Type="http://schemas.openxmlformats.org/officeDocument/2006/relationships/tags" Target="../tags/tag436.xml"/><Relationship Id="rId5" Type="http://schemas.openxmlformats.org/officeDocument/2006/relationships/tags" Target="../tags/tag391.xml"/><Relationship Id="rId49" Type="http://schemas.openxmlformats.org/officeDocument/2006/relationships/tags" Target="../tags/tag435.xml"/><Relationship Id="rId48" Type="http://schemas.openxmlformats.org/officeDocument/2006/relationships/tags" Target="../tags/tag434.xml"/><Relationship Id="rId47" Type="http://schemas.openxmlformats.org/officeDocument/2006/relationships/tags" Target="../tags/tag433.xml"/><Relationship Id="rId46" Type="http://schemas.openxmlformats.org/officeDocument/2006/relationships/tags" Target="../tags/tag432.xml"/><Relationship Id="rId45" Type="http://schemas.openxmlformats.org/officeDocument/2006/relationships/tags" Target="../tags/tag431.xml"/><Relationship Id="rId44" Type="http://schemas.openxmlformats.org/officeDocument/2006/relationships/tags" Target="../tags/tag430.xml"/><Relationship Id="rId43" Type="http://schemas.openxmlformats.org/officeDocument/2006/relationships/tags" Target="../tags/tag429.xml"/><Relationship Id="rId42" Type="http://schemas.openxmlformats.org/officeDocument/2006/relationships/tags" Target="../tags/tag428.xml"/><Relationship Id="rId41" Type="http://schemas.openxmlformats.org/officeDocument/2006/relationships/tags" Target="../tags/tag427.xml"/><Relationship Id="rId40" Type="http://schemas.openxmlformats.org/officeDocument/2006/relationships/tags" Target="../tags/tag426.xml"/><Relationship Id="rId4" Type="http://schemas.openxmlformats.org/officeDocument/2006/relationships/tags" Target="../tags/tag390.xml"/><Relationship Id="rId39" Type="http://schemas.openxmlformats.org/officeDocument/2006/relationships/tags" Target="../tags/tag425.xml"/><Relationship Id="rId38" Type="http://schemas.openxmlformats.org/officeDocument/2006/relationships/tags" Target="../tags/tag424.xml"/><Relationship Id="rId37" Type="http://schemas.openxmlformats.org/officeDocument/2006/relationships/tags" Target="../tags/tag423.xml"/><Relationship Id="rId36" Type="http://schemas.openxmlformats.org/officeDocument/2006/relationships/tags" Target="../tags/tag422.xml"/><Relationship Id="rId35" Type="http://schemas.openxmlformats.org/officeDocument/2006/relationships/tags" Target="../tags/tag421.xml"/><Relationship Id="rId34" Type="http://schemas.openxmlformats.org/officeDocument/2006/relationships/tags" Target="../tags/tag420.xml"/><Relationship Id="rId33" Type="http://schemas.openxmlformats.org/officeDocument/2006/relationships/tags" Target="../tags/tag419.xml"/><Relationship Id="rId32" Type="http://schemas.openxmlformats.org/officeDocument/2006/relationships/tags" Target="../tags/tag418.xml"/><Relationship Id="rId31" Type="http://schemas.openxmlformats.org/officeDocument/2006/relationships/tags" Target="../tags/tag417.xml"/><Relationship Id="rId30" Type="http://schemas.openxmlformats.org/officeDocument/2006/relationships/tags" Target="../tags/tag416.xml"/><Relationship Id="rId3" Type="http://schemas.openxmlformats.org/officeDocument/2006/relationships/tags" Target="../tags/tag389.xml"/><Relationship Id="rId29" Type="http://schemas.openxmlformats.org/officeDocument/2006/relationships/tags" Target="../tags/tag415.xml"/><Relationship Id="rId28" Type="http://schemas.openxmlformats.org/officeDocument/2006/relationships/tags" Target="../tags/tag414.xml"/><Relationship Id="rId27" Type="http://schemas.openxmlformats.org/officeDocument/2006/relationships/tags" Target="../tags/tag413.xml"/><Relationship Id="rId26" Type="http://schemas.openxmlformats.org/officeDocument/2006/relationships/tags" Target="../tags/tag412.xml"/><Relationship Id="rId25" Type="http://schemas.openxmlformats.org/officeDocument/2006/relationships/tags" Target="../tags/tag411.xml"/><Relationship Id="rId24" Type="http://schemas.openxmlformats.org/officeDocument/2006/relationships/tags" Target="../tags/tag410.xml"/><Relationship Id="rId23" Type="http://schemas.openxmlformats.org/officeDocument/2006/relationships/tags" Target="../tags/tag409.xml"/><Relationship Id="rId22" Type="http://schemas.openxmlformats.org/officeDocument/2006/relationships/tags" Target="../tags/tag408.xml"/><Relationship Id="rId21" Type="http://schemas.openxmlformats.org/officeDocument/2006/relationships/tags" Target="../tags/tag407.xml"/><Relationship Id="rId20" Type="http://schemas.openxmlformats.org/officeDocument/2006/relationships/tags" Target="../tags/tag406.xml"/><Relationship Id="rId2" Type="http://schemas.openxmlformats.org/officeDocument/2006/relationships/tags" Target="../tags/tag388.xml"/><Relationship Id="rId19" Type="http://schemas.openxmlformats.org/officeDocument/2006/relationships/tags" Target="../tags/tag405.xml"/><Relationship Id="rId18" Type="http://schemas.openxmlformats.org/officeDocument/2006/relationships/tags" Target="../tags/tag404.xml"/><Relationship Id="rId17" Type="http://schemas.openxmlformats.org/officeDocument/2006/relationships/tags" Target="../tags/tag403.xml"/><Relationship Id="rId16" Type="http://schemas.openxmlformats.org/officeDocument/2006/relationships/tags" Target="../tags/tag402.xml"/><Relationship Id="rId15" Type="http://schemas.openxmlformats.org/officeDocument/2006/relationships/tags" Target="../tags/tag401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4" Type="http://schemas.openxmlformats.org/officeDocument/2006/relationships/slideLayout" Target="../slideLayouts/slideLayout2.xml"/><Relationship Id="rId123" Type="http://schemas.openxmlformats.org/officeDocument/2006/relationships/tags" Target="../tags/tag509.xml"/><Relationship Id="rId122" Type="http://schemas.openxmlformats.org/officeDocument/2006/relationships/tags" Target="../tags/tag508.xml"/><Relationship Id="rId121" Type="http://schemas.openxmlformats.org/officeDocument/2006/relationships/tags" Target="../tags/tag507.xml"/><Relationship Id="rId120" Type="http://schemas.openxmlformats.org/officeDocument/2006/relationships/tags" Target="../tags/tag506.xml"/><Relationship Id="rId12" Type="http://schemas.openxmlformats.org/officeDocument/2006/relationships/tags" Target="../tags/tag398.xml"/><Relationship Id="rId119" Type="http://schemas.openxmlformats.org/officeDocument/2006/relationships/tags" Target="../tags/tag505.xml"/><Relationship Id="rId118" Type="http://schemas.openxmlformats.org/officeDocument/2006/relationships/tags" Target="../tags/tag504.xml"/><Relationship Id="rId117" Type="http://schemas.openxmlformats.org/officeDocument/2006/relationships/tags" Target="../tags/tag503.xml"/><Relationship Id="rId116" Type="http://schemas.openxmlformats.org/officeDocument/2006/relationships/tags" Target="../tags/tag502.xml"/><Relationship Id="rId115" Type="http://schemas.openxmlformats.org/officeDocument/2006/relationships/tags" Target="../tags/tag501.xml"/><Relationship Id="rId114" Type="http://schemas.openxmlformats.org/officeDocument/2006/relationships/tags" Target="../tags/tag500.xml"/><Relationship Id="rId113" Type="http://schemas.openxmlformats.org/officeDocument/2006/relationships/tags" Target="../tags/tag499.xml"/><Relationship Id="rId112" Type="http://schemas.openxmlformats.org/officeDocument/2006/relationships/tags" Target="../tags/tag498.xml"/><Relationship Id="rId111" Type="http://schemas.openxmlformats.org/officeDocument/2006/relationships/tags" Target="../tags/tag497.xml"/><Relationship Id="rId110" Type="http://schemas.openxmlformats.org/officeDocument/2006/relationships/tags" Target="../tags/tag496.xml"/><Relationship Id="rId11" Type="http://schemas.openxmlformats.org/officeDocument/2006/relationships/tags" Target="../tags/tag397.xml"/><Relationship Id="rId109" Type="http://schemas.openxmlformats.org/officeDocument/2006/relationships/tags" Target="../tags/tag495.xml"/><Relationship Id="rId108" Type="http://schemas.openxmlformats.org/officeDocument/2006/relationships/tags" Target="../tags/tag494.xml"/><Relationship Id="rId107" Type="http://schemas.openxmlformats.org/officeDocument/2006/relationships/tags" Target="../tags/tag493.xml"/><Relationship Id="rId106" Type="http://schemas.openxmlformats.org/officeDocument/2006/relationships/tags" Target="../tags/tag492.xml"/><Relationship Id="rId105" Type="http://schemas.openxmlformats.org/officeDocument/2006/relationships/tags" Target="../tags/tag491.xml"/><Relationship Id="rId104" Type="http://schemas.openxmlformats.org/officeDocument/2006/relationships/tags" Target="../tags/tag490.xml"/><Relationship Id="rId103" Type="http://schemas.openxmlformats.org/officeDocument/2006/relationships/tags" Target="../tags/tag489.xml"/><Relationship Id="rId102" Type="http://schemas.openxmlformats.org/officeDocument/2006/relationships/tags" Target="../tags/tag488.xml"/><Relationship Id="rId101" Type="http://schemas.openxmlformats.org/officeDocument/2006/relationships/tags" Target="../tags/tag487.xml"/><Relationship Id="rId100" Type="http://schemas.openxmlformats.org/officeDocument/2006/relationships/tags" Target="../tags/tag486.xml"/><Relationship Id="rId10" Type="http://schemas.openxmlformats.org/officeDocument/2006/relationships/tags" Target="../tags/tag396.xml"/><Relationship Id="rId1" Type="http://schemas.openxmlformats.org/officeDocument/2006/relationships/tags" Target="../tags/tag387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608.xml"/><Relationship Id="rId98" Type="http://schemas.openxmlformats.org/officeDocument/2006/relationships/tags" Target="../tags/tag607.xml"/><Relationship Id="rId97" Type="http://schemas.openxmlformats.org/officeDocument/2006/relationships/tags" Target="../tags/tag606.xml"/><Relationship Id="rId96" Type="http://schemas.openxmlformats.org/officeDocument/2006/relationships/tags" Target="../tags/tag605.xml"/><Relationship Id="rId95" Type="http://schemas.openxmlformats.org/officeDocument/2006/relationships/tags" Target="../tags/tag604.xml"/><Relationship Id="rId94" Type="http://schemas.openxmlformats.org/officeDocument/2006/relationships/tags" Target="../tags/tag603.xml"/><Relationship Id="rId93" Type="http://schemas.openxmlformats.org/officeDocument/2006/relationships/tags" Target="../tags/tag602.xml"/><Relationship Id="rId92" Type="http://schemas.openxmlformats.org/officeDocument/2006/relationships/tags" Target="../tags/tag601.xml"/><Relationship Id="rId91" Type="http://schemas.openxmlformats.org/officeDocument/2006/relationships/tags" Target="../tags/tag600.xml"/><Relationship Id="rId90" Type="http://schemas.openxmlformats.org/officeDocument/2006/relationships/tags" Target="../tags/tag599.xml"/><Relationship Id="rId9" Type="http://schemas.openxmlformats.org/officeDocument/2006/relationships/tags" Target="../tags/tag518.xml"/><Relationship Id="rId89" Type="http://schemas.openxmlformats.org/officeDocument/2006/relationships/tags" Target="../tags/tag598.xml"/><Relationship Id="rId88" Type="http://schemas.openxmlformats.org/officeDocument/2006/relationships/tags" Target="../tags/tag597.xml"/><Relationship Id="rId87" Type="http://schemas.openxmlformats.org/officeDocument/2006/relationships/tags" Target="../tags/tag596.xml"/><Relationship Id="rId86" Type="http://schemas.openxmlformats.org/officeDocument/2006/relationships/tags" Target="../tags/tag595.xml"/><Relationship Id="rId85" Type="http://schemas.openxmlformats.org/officeDocument/2006/relationships/tags" Target="../tags/tag594.xml"/><Relationship Id="rId84" Type="http://schemas.openxmlformats.org/officeDocument/2006/relationships/tags" Target="../tags/tag593.xml"/><Relationship Id="rId83" Type="http://schemas.openxmlformats.org/officeDocument/2006/relationships/tags" Target="../tags/tag592.xml"/><Relationship Id="rId82" Type="http://schemas.openxmlformats.org/officeDocument/2006/relationships/tags" Target="../tags/tag591.xml"/><Relationship Id="rId81" Type="http://schemas.openxmlformats.org/officeDocument/2006/relationships/tags" Target="../tags/tag590.xml"/><Relationship Id="rId80" Type="http://schemas.openxmlformats.org/officeDocument/2006/relationships/tags" Target="../tags/tag589.xml"/><Relationship Id="rId8" Type="http://schemas.openxmlformats.org/officeDocument/2006/relationships/tags" Target="../tags/tag517.xml"/><Relationship Id="rId79" Type="http://schemas.openxmlformats.org/officeDocument/2006/relationships/tags" Target="../tags/tag588.xml"/><Relationship Id="rId78" Type="http://schemas.openxmlformats.org/officeDocument/2006/relationships/tags" Target="../tags/tag587.xml"/><Relationship Id="rId77" Type="http://schemas.openxmlformats.org/officeDocument/2006/relationships/tags" Target="../tags/tag586.xml"/><Relationship Id="rId76" Type="http://schemas.openxmlformats.org/officeDocument/2006/relationships/tags" Target="../tags/tag585.xml"/><Relationship Id="rId75" Type="http://schemas.openxmlformats.org/officeDocument/2006/relationships/tags" Target="../tags/tag584.xml"/><Relationship Id="rId74" Type="http://schemas.openxmlformats.org/officeDocument/2006/relationships/tags" Target="../tags/tag583.xml"/><Relationship Id="rId73" Type="http://schemas.openxmlformats.org/officeDocument/2006/relationships/tags" Target="../tags/tag582.xml"/><Relationship Id="rId72" Type="http://schemas.openxmlformats.org/officeDocument/2006/relationships/tags" Target="../tags/tag581.xml"/><Relationship Id="rId71" Type="http://schemas.openxmlformats.org/officeDocument/2006/relationships/tags" Target="../tags/tag580.xml"/><Relationship Id="rId70" Type="http://schemas.openxmlformats.org/officeDocument/2006/relationships/tags" Target="../tags/tag579.xml"/><Relationship Id="rId7" Type="http://schemas.openxmlformats.org/officeDocument/2006/relationships/tags" Target="../tags/tag516.xml"/><Relationship Id="rId69" Type="http://schemas.openxmlformats.org/officeDocument/2006/relationships/tags" Target="../tags/tag578.xml"/><Relationship Id="rId68" Type="http://schemas.openxmlformats.org/officeDocument/2006/relationships/tags" Target="../tags/tag577.xml"/><Relationship Id="rId67" Type="http://schemas.openxmlformats.org/officeDocument/2006/relationships/tags" Target="../tags/tag576.xml"/><Relationship Id="rId66" Type="http://schemas.openxmlformats.org/officeDocument/2006/relationships/tags" Target="../tags/tag575.xml"/><Relationship Id="rId65" Type="http://schemas.openxmlformats.org/officeDocument/2006/relationships/tags" Target="../tags/tag574.xml"/><Relationship Id="rId64" Type="http://schemas.openxmlformats.org/officeDocument/2006/relationships/tags" Target="../tags/tag573.xml"/><Relationship Id="rId63" Type="http://schemas.openxmlformats.org/officeDocument/2006/relationships/tags" Target="../tags/tag572.xml"/><Relationship Id="rId62" Type="http://schemas.openxmlformats.org/officeDocument/2006/relationships/tags" Target="../tags/tag571.xml"/><Relationship Id="rId61" Type="http://schemas.openxmlformats.org/officeDocument/2006/relationships/tags" Target="../tags/tag570.xml"/><Relationship Id="rId60" Type="http://schemas.openxmlformats.org/officeDocument/2006/relationships/tags" Target="../tags/tag569.xml"/><Relationship Id="rId6" Type="http://schemas.openxmlformats.org/officeDocument/2006/relationships/tags" Target="../tags/tag515.xml"/><Relationship Id="rId59" Type="http://schemas.openxmlformats.org/officeDocument/2006/relationships/tags" Target="../tags/tag568.xml"/><Relationship Id="rId58" Type="http://schemas.openxmlformats.org/officeDocument/2006/relationships/tags" Target="../tags/tag567.xml"/><Relationship Id="rId57" Type="http://schemas.openxmlformats.org/officeDocument/2006/relationships/tags" Target="../tags/tag566.xml"/><Relationship Id="rId56" Type="http://schemas.openxmlformats.org/officeDocument/2006/relationships/tags" Target="../tags/tag565.xml"/><Relationship Id="rId55" Type="http://schemas.openxmlformats.org/officeDocument/2006/relationships/tags" Target="../tags/tag564.xml"/><Relationship Id="rId54" Type="http://schemas.openxmlformats.org/officeDocument/2006/relationships/tags" Target="../tags/tag563.xml"/><Relationship Id="rId53" Type="http://schemas.openxmlformats.org/officeDocument/2006/relationships/tags" Target="../tags/tag562.xml"/><Relationship Id="rId52" Type="http://schemas.openxmlformats.org/officeDocument/2006/relationships/tags" Target="../tags/tag561.xml"/><Relationship Id="rId51" Type="http://schemas.openxmlformats.org/officeDocument/2006/relationships/tags" Target="../tags/tag560.xml"/><Relationship Id="rId50" Type="http://schemas.openxmlformats.org/officeDocument/2006/relationships/tags" Target="../tags/tag559.xml"/><Relationship Id="rId5" Type="http://schemas.openxmlformats.org/officeDocument/2006/relationships/tags" Target="../tags/tag514.xml"/><Relationship Id="rId49" Type="http://schemas.openxmlformats.org/officeDocument/2006/relationships/tags" Target="../tags/tag558.xml"/><Relationship Id="rId48" Type="http://schemas.openxmlformats.org/officeDocument/2006/relationships/tags" Target="../tags/tag557.xml"/><Relationship Id="rId47" Type="http://schemas.openxmlformats.org/officeDocument/2006/relationships/tags" Target="../tags/tag556.xml"/><Relationship Id="rId46" Type="http://schemas.openxmlformats.org/officeDocument/2006/relationships/tags" Target="../tags/tag555.xml"/><Relationship Id="rId45" Type="http://schemas.openxmlformats.org/officeDocument/2006/relationships/tags" Target="../tags/tag554.xml"/><Relationship Id="rId44" Type="http://schemas.openxmlformats.org/officeDocument/2006/relationships/tags" Target="../tags/tag553.xml"/><Relationship Id="rId43" Type="http://schemas.openxmlformats.org/officeDocument/2006/relationships/tags" Target="../tags/tag552.xml"/><Relationship Id="rId42" Type="http://schemas.openxmlformats.org/officeDocument/2006/relationships/tags" Target="../tags/tag551.xml"/><Relationship Id="rId41" Type="http://schemas.openxmlformats.org/officeDocument/2006/relationships/tags" Target="../tags/tag550.xml"/><Relationship Id="rId40" Type="http://schemas.openxmlformats.org/officeDocument/2006/relationships/tags" Target="../tags/tag549.xml"/><Relationship Id="rId4" Type="http://schemas.openxmlformats.org/officeDocument/2006/relationships/tags" Target="../tags/tag513.xml"/><Relationship Id="rId39" Type="http://schemas.openxmlformats.org/officeDocument/2006/relationships/tags" Target="../tags/tag548.xml"/><Relationship Id="rId38" Type="http://schemas.openxmlformats.org/officeDocument/2006/relationships/tags" Target="../tags/tag547.xml"/><Relationship Id="rId37" Type="http://schemas.openxmlformats.org/officeDocument/2006/relationships/tags" Target="../tags/tag546.xml"/><Relationship Id="rId36" Type="http://schemas.openxmlformats.org/officeDocument/2006/relationships/tags" Target="../tags/tag545.xml"/><Relationship Id="rId35" Type="http://schemas.openxmlformats.org/officeDocument/2006/relationships/tags" Target="../tags/tag544.xml"/><Relationship Id="rId34" Type="http://schemas.openxmlformats.org/officeDocument/2006/relationships/tags" Target="../tags/tag543.xml"/><Relationship Id="rId33" Type="http://schemas.openxmlformats.org/officeDocument/2006/relationships/tags" Target="../tags/tag542.xml"/><Relationship Id="rId32" Type="http://schemas.openxmlformats.org/officeDocument/2006/relationships/tags" Target="../tags/tag541.xml"/><Relationship Id="rId31" Type="http://schemas.openxmlformats.org/officeDocument/2006/relationships/tags" Target="../tags/tag540.xml"/><Relationship Id="rId30" Type="http://schemas.openxmlformats.org/officeDocument/2006/relationships/tags" Target="../tags/tag539.xml"/><Relationship Id="rId3" Type="http://schemas.openxmlformats.org/officeDocument/2006/relationships/tags" Target="../tags/tag512.xml"/><Relationship Id="rId29" Type="http://schemas.openxmlformats.org/officeDocument/2006/relationships/tags" Target="../tags/tag538.xml"/><Relationship Id="rId28" Type="http://schemas.openxmlformats.org/officeDocument/2006/relationships/tags" Target="../tags/tag537.xml"/><Relationship Id="rId27" Type="http://schemas.openxmlformats.org/officeDocument/2006/relationships/tags" Target="../tags/tag536.xml"/><Relationship Id="rId26" Type="http://schemas.openxmlformats.org/officeDocument/2006/relationships/tags" Target="../tags/tag535.xml"/><Relationship Id="rId25" Type="http://schemas.openxmlformats.org/officeDocument/2006/relationships/tags" Target="../tags/tag534.xml"/><Relationship Id="rId24" Type="http://schemas.openxmlformats.org/officeDocument/2006/relationships/tags" Target="../tags/tag533.xml"/><Relationship Id="rId23" Type="http://schemas.openxmlformats.org/officeDocument/2006/relationships/tags" Target="../tags/tag532.xml"/><Relationship Id="rId22" Type="http://schemas.openxmlformats.org/officeDocument/2006/relationships/tags" Target="../tags/tag531.xml"/><Relationship Id="rId21" Type="http://schemas.openxmlformats.org/officeDocument/2006/relationships/tags" Target="../tags/tag530.xml"/><Relationship Id="rId20" Type="http://schemas.openxmlformats.org/officeDocument/2006/relationships/tags" Target="../tags/tag529.xml"/><Relationship Id="rId2" Type="http://schemas.openxmlformats.org/officeDocument/2006/relationships/tags" Target="../tags/tag511.xml"/><Relationship Id="rId19" Type="http://schemas.openxmlformats.org/officeDocument/2006/relationships/tags" Target="../tags/tag528.xml"/><Relationship Id="rId18" Type="http://schemas.openxmlformats.org/officeDocument/2006/relationships/tags" Target="../tags/tag527.xml"/><Relationship Id="rId17" Type="http://schemas.openxmlformats.org/officeDocument/2006/relationships/tags" Target="../tags/tag526.xml"/><Relationship Id="rId16" Type="http://schemas.openxmlformats.org/officeDocument/2006/relationships/tags" Target="../tags/tag525.xml"/><Relationship Id="rId15" Type="http://schemas.openxmlformats.org/officeDocument/2006/relationships/tags" Target="../tags/tag524.xml"/><Relationship Id="rId14" Type="http://schemas.openxmlformats.org/officeDocument/2006/relationships/tags" Target="../tags/tag523.xml"/><Relationship Id="rId13" Type="http://schemas.openxmlformats.org/officeDocument/2006/relationships/tags" Target="../tags/tag522.xml"/><Relationship Id="rId125" Type="http://schemas.openxmlformats.org/officeDocument/2006/relationships/slideLayout" Target="../slideLayouts/slideLayout2.xml"/><Relationship Id="rId124" Type="http://schemas.openxmlformats.org/officeDocument/2006/relationships/tags" Target="../tags/tag633.xml"/><Relationship Id="rId123" Type="http://schemas.openxmlformats.org/officeDocument/2006/relationships/tags" Target="../tags/tag632.xml"/><Relationship Id="rId122" Type="http://schemas.openxmlformats.org/officeDocument/2006/relationships/tags" Target="../tags/tag631.xml"/><Relationship Id="rId121" Type="http://schemas.openxmlformats.org/officeDocument/2006/relationships/tags" Target="../tags/tag630.xml"/><Relationship Id="rId120" Type="http://schemas.openxmlformats.org/officeDocument/2006/relationships/tags" Target="../tags/tag629.xml"/><Relationship Id="rId12" Type="http://schemas.openxmlformats.org/officeDocument/2006/relationships/tags" Target="../tags/tag521.xml"/><Relationship Id="rId119" Type="http://schemas.openxmlformats.org/officeDocument/2006/relationships/tags" Target="../tags/tag628.xml"/><Relationship Id="rId118" Type="http://schemas.openxmlformats.org/officeDocument/2006/relationships/tags" Target="../tags/tag627.xml"/><Relationship Id="rId117" Type="http://schemas.openxmlformats.org/officeDocument/2006/relationships/tags" Target="../tags/tag626.xml"/><Relationship Id="rId116" Type="http://schemas.openxmlformats.org/officeDocument/2006/relationships/tags" Target="../tags/tag625.xml"/><Relationship Id="rId115" Type="http://schemas.openxmlformats.org/officeDocument/2006/relationships/tags" Target="../tags/tag624.xml"/><Relationship Id="rId114" Type="http://schemas.openxmlformats.org/officeDocument/2006/relationships/tags" Target="../tags/tag623.xml"/><Relationship Id="rId113" Type="http://schemas.openxmlformats.org/officeDocument/2006/relationships/tags" Target="../tags/tag622.xml"/><Relationship Id="rId112" Type="http://schemas.openxmlformats.org/officeDocument/2006/relationships/tags" Target="../tags/tag621.xml"/><Relationship Id="rId111" Type="http://schemas.openxmlformats.org/officeDocument/2006/relationships/tags" Target="../tags/tag620.xml"/><Relationship Id="rId110" Type="http://schemas.openxmlformats.org/officeDocument/2006/relationships/tags" Target="../tags/tag619.xml"/><Relationship Id="rId11" Type="http://schemas.openxmlformats.org/officeDocument/2006/relationships/tags" Target="../tags/tag520.xml"/><Relationship Id="rId109" Type="http://schemas.openxmlformats.org/officeDocument/2006/relationships/tags" Target="../tags/tag618.xml"/><Relationship Id="rId108" Type="http://schemas.openxmlformats.org/officeDocument/2006/relationships/tags" Target="../tags/tag617.xml"/><Relationship Id="rId107" Type="http://schemas.openxmlformats.org/officeDocument/2006/relationships/tags" Target="../tags/tag616.xml"/><Relationship Id="rId106" Type="http://schemas.openxmlformats.org/officeDocument/2006/relationships/tags" Target="../tags/tag615.xml"/><Relationship Id="rId105" Type="http://schemas.openxmlformats.org/officeDocument/2006/relationships/tags" Target="../tags/tag614.xml"/><Relationship Id="rId104" Type="http://schemas.openxmlformats.org/officeDocument/2006/relationships/tags" Target="../tags/tag613.xml"/><Relationship Id="rId103" Type="http://schemas.openxmlformats.org/officeDocument/2006/relationships/tags" Target="../tags/tag612.xml"/><Relationship Id="rId102" Type="http://schemas.openxmlformats.org/officeDocument/2006/relationships/tags" Target="../tags/tag611.xml"/><Relationship Id="rId101" Type="http://schemas.openxmlformats.org/officeDocument/2006/relationships/tags" Target="../tags/tag610.xml"/><Relationship Id="rId100" Type="http://schemas.openxmlformats.org/officeDocument/2006/relationships/tags" Target="../tags/tag609.xml"/><Relationship Id="rId10" Type="http://schemas.openxmlformats.org/officeDocument/2006/relationships/tags" Target="../tags/tag519.xml"/><Relationship Id="rId1" Type="http://schemas.openxmlformats.org/officeDocument/2006/relationships/tags" Target="../tags/tag5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7795" y="-1794510"/>
            <a:ext cx="11859260" cy="9773920"/>
            <a:chOff x="217" y="-2826"/>
            <a:chExt cx="18676" cy="15392"/>
          </a:xfrm>
        </p:grpSpPr>
        <p:grpSp>
          <p:nvGrpSpPr>
            <p:cNvPr id="497" name="组合 496"/>
            <p:cNvGrpSpPr/>
            <p:nvPr/>
          </p:nvGrpSpPr>
          <p:grpSpPr>
            <a:xfrm>
              <a:off x="217" y="-2826"/>
              <a:ext cx="18677" cy="15392"/>
              <a:chOff x="-108" y="-2826"/>
              <a:chExt cx="18677" cy="15392"/>
            </a:xfrm>
          </p:grpSpPr>
          <p:sp>
            <p:nvSpPr>
              <p:cNvPr id="496" name="矩形 495"/>
              <p:cNvSpPr/>
              <p:nvPr/>
            </p:nvSpPr>
            <p:spPr>
              <a:xfrm>
                <a:off x="-108" y="-2826"/>
                <a:ext cx="18677" cy="15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99" y="-2607"/>
                <a:ext cx="4113" cy="1275"/>
                <a:chOff x="2640" y="314"/>
                <a:chExt cx="4113" cy="1275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640" y="314"/>
                  <a:ext cx="3249" cy="1275"/>
                  <a:chOff x="2440" y="-1605"/>
                  <a:chExt cx="3249" cy="2174"/>
                </a:xfrm>
              </p:grpSpPr>
              <p:sp>
                <p:nvSpPr>
                  <p:cNvPr id="40" name="圆角矩形 39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2440" y="-1605"/>
                    <a:ext cx="3249" cy="2174"/>
                  </a:xfrm>
                  <a:prstGeom prst="roundRect">
                    <a:avLst/>
                  </a:prstGeom>
                  <a:solidFill>
                    <a:schemeClr val="bg2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 </a:t>
                    </a:r>
                    <a:endParaRPr lang="en-US" altLang="zh-CN"/>
                  </a:p>
                </p:txBody>
              </p:sp>
              <p:sp>
                <p:nvSpPr>
                  <p:cNvPr id="41" name="文本框 40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3047" y="-1576"/>
                    <a:ext cx="1980" cy="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NIC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6" name="右箭头 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641" y="781"/>
                  <a:ext cx="4112" cy="718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2827" y="843"/>
                  <a:ext cx="2926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Network Traffic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05" y="-786"/>
                <a:ext cx="2887" cy="1006"/>
                <a:chOff x="8811" y="3337"/>
                <a:chExt cx="2887" cy="1006"/>
              </a:xfrm>
            </p:grpSpPr>
            <p:sp>
              <p:nvSpPr>
                <p:cNvPr id="36" name="圆角矩形 7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8811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848" y="3410"/>
                  <a:ext cx="269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Trace Catcher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zh-CN" altLang="en-US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（</a:t>
                  </a: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DPDK)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456" y="353"/>
                <a:ext cx="8930" cy="1205"/>
                <a:chOff x="6634" y="2453"/>
                <a:chExt cx="8930" cy="120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 rot="0">
                  <a:off x="6634" y="2453"/>
                  <a:ext cx="8930" cy="1168"/>
                  <a:chOff x="1083" y="8482"/>
                  <a:chExt cx="10211" cy="866"/>
                </a:xfrm>
              </p:grpSpPr>
              <p:sp>
                <p:nvSpPr>
                  <p:cNvPr id="73" name="矩形 72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083" y="8497"/>
                    <a:ext cx="10211" cy="851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74" name="文本框 73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8586" y="8482"/>
                    <a:ext cx="2698" cy="3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Pointer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1" name="组合 430"/>
                <p:cNvGrpSpPr/>
                <p:nvPr/>
              </p:nvGrpSpPr>
              <p:grpSpPr>
                <a:xfrm>
                  <a:off x="6692" y="2860"/>
                  <a:ext cx="8864" cy="798"/>
                  <a:chOff x="9960" y="4440"/>
                  <a:chExt cx="8864" cy="798"/>
                </a:xfrm>
              </p:grpSpPr>
              <p:grpSp>
                <p:nvGrpSpPr>
                  <p:cNvPr id="432" name="组合 431"/>
                  <p:cNvGrpSpPr/>
                  <p:nvPr/>
                </p:nvGrpSpPr>
                <p:grpSpPr>
                  <a:xfrm rot="0">
                    <a:off x="9960" y="4632"/>
                    <a:ext cx="1750" cy="379"/>
                    <a:chOff x="11968" y="5697"/>
                    <a:chExt cx="1750" cy="379"/>
                  </a:xfrm>
                </p:grpSpPr>
                <p:grpSp>
                  <p:nvGrpSpPr>
                    <p:cNvPr id="433" name="组合 432"/>
                    <p:cNvGrpSpPr/>
                    <p:nvPr/>
                  </p:nvGrpSpPr>
                  <p:grpSpPr>
                    <a:xfrm rot="0">
                      <a:off x="12668" y="5699"/>
                      <a:ext cx="1050" cy="377"/>
                      <a:chOff x="6344" y="376"/>
                      <a:chExt cx="1050" cy="377"/>
                    </a:xfrm>
                  </p:grpSpPr>
                  <p:sp>
                    <p:nvSpPr>
                      <p:cNvPr id="434" name="矩形 433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91ACE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5" name="文本框 434"/>
                      <p:cNvSpPr txBox="1"/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6344" y="376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36" name="组合 43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37" name="矩形 436"/>
                      <p:cNvSpPr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8" name="文本框 437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439" name="文本框 438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6716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40" name="文本框 439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4752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grpSp>
                <p:nvGrpSpPr>
                  <p:cNvPr id="441" name="组合 440"/>
                  <p:cNvGrpSpPr/>
                  <p:nvPr/>
                </p:nvGrpSpPr>
                <p:grpSpPr>
                  <a:xfrm rot="0">
                    <a:off x="11554" y="4621"/>
                    <a:ext cx="1748" cy="393"/>
                    <a:chOff x="11968" y="5683"/>
                    <a:chExt cx="1748" cy="393"/>
                  </a:xfrm>
                </p:grpSpPr>
                <p:grpSp>
                  <p:nvGrpSpPr>
                    <p:cNvPr id="442" name="组合 441"/>
                    <p:cNvGrpSpPr/>
                    <p:nvPr/>
                  </p:nvGrpSpPr>
                  <p:grpSpPr>
                    <a:xfrm rot="0">
                      <a:off x="12666" y="5683"/>
                      <a:ext cx="1050" cy="393"/>
                      <a:chOff x="6342" y="360"/>
                      <a:chExt cx="1050" cy="393"/>
                    </a:xfrm>
                  </p:grpSpPr>
                  <p:sp>
                    <p:nvSpPr>
                      <p:cNvPr id="443" name="矩形 442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4" name="文本框 443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6342" y="360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45" name="组合 444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46" name="矩形 445"/>
                      <p:cNvSpPr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7" name="文本框 446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8" name="组合 447"/>
                  <p:cNvGrpSpPr/>
                  <p:nvPr/>
                </p:nvGrpSpPr>
                <p:grpSpPr>
                  <a:xfrm rot="0">
                    <a:off x="13152" y="4630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49" name="组合 448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0" name="矩形 449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1" name="文本框 450"/>
                      <p:cNvSpPr txBox="1"/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2" name="组合 451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53" name="矩形 452"/>
                      <p:cNvSpPr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文本框 453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5" name="组合 454"/>
                  <p:cNvGrpSpPr/>
                  <p:nvPr/>
                </p:nvGrpSpPr>
                <p:grpSpPr>
                  <a:xfrm rot="0">
                    <a:off x="15140" y="4629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56" name="组合 455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7" name="矩形 456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8" name="文本框 457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9" name="组合 458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0" name="矩形 459"/>
                      <p:cNvSpPr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1" name="文本框 460"/>
                      <p:cNvSpPr txBox="1"/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62" name="组合 461"/>
                  <p:cNvGrpSpPr/>
                  <p:nvPr/>
                </p:nvGrpSpPr>
                <p:grpSpPr>
                  <a:xfrm rot="0">
                    <a:off x="17074" y="4628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63" name="组合 462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64" name="矩形 463"/>
                      <p:cNvSpPr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5" name="文本框 464"/>
                      <p:cNvSpPr txBox="1"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66" name="组合 46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7" name="矩形 466"/>
                      <p:cNvSpPr/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8" name="文本框 467"/>
                      <p:cNvSpPr txBox="1"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469" name="曲线连接符 468"/>
                  <p:cNvCxnSpPr/>
                  <p:nvPr>
                    <p:custDataLst>
                      <p:tags r:id="rId31"/>
                    </p:custDataLst>
                  </p:nvPr>
                </p:nvCxnSpPr>
                <p:spPr>
                  <a:xfrm rot="16200000">
                    <a:off x="14598" y="3655"/>
                    <a:ext cx="5" cy="1988"/>
                  </a:xfrm>
                  <a:prstGeom prst="curvedConnector3">
                    <a:avLst>
                      <a:gd name="adj1" fmla="val 265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曲线连接符 469"/>
                  <p:cNvCxnSpPr/>
                  <p:nvPr>
                    <p:custDataLst>
                      <p:tags r:id="rId32"/>
                    </p:custDataLst>
                  </p:nvPr>
                </p:nvCxnSpPr>
                <p:spPr>
                  <a:xfrm rot="16200000">
                    <a:off x="16624" y="3660"/>
                    <a:ext cx="5" cy="1988"/>
                  </a:xfrm>
                  <a:prstGeom prst="curvedConnector3">
                    <a:avLst>
                      <a:gd name="adj1" fmla="val 263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8" name="组合 137"/>
              <p:cNvGrpSpPr/>
              <p:nvPr/>
            </p:nvGrpSpPr>
            <p:grpSpPr>
              <a:xfrm>
                <a:off x="166" y="461"/>
                <a:ext cx="3183" cy="1218"/>
                <a:chOff x="4369" y="541"/>
                <a:chExt cx="3183" cy="1218"/>
              </a:xfrm>
            </p:grpSpPr>
            <p:sp>
              <p:nvSpPr>
                <p:cNvPr id="136" name="圆角矩形 74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7" name="圆角矩形 7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4369" y="753"/>
                  <a:ext cx="3030" cy="1006"/>
                  <a:chOff x="8687" y="3337"/>
                  <a:chExt cx="3030" cy="1006"/>
                </a:xfrm>
              </p:grpSpPr>
              <p:sp>
                <p:nvSpPr>
                  <p:cNvPr id="15" name="圆角矩形 74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87" y="3365"/>
                    <a:ext cx="3030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(By IP&amp;Port)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381" name="组合 380"/>
              <p:cNvGrpSpPr/>
              <p:nvPr/>
            </p:nvGrpSpPr>
            <p:grpSpPr>
              <a:xfrm>
                <a:off x="15923" y="-2335"/>
                <a:ext cx="2007" cy="11819"/>
                <a:chOff x="16185" y="558"/>
                <a:chExt cx="2007" cy="11819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16185" y="558"/>
                  <a:ext cx="2007" cy="856"/>
                  <a:chOff x="16749" y="1521"/>
                  <a:chExt cx="2007" cy="856"/>
                </a:xfrm>
              </p:grpSpPr>
              <p:pic>
                <p:nvPicPr>
                  <p:cNvPr id="604" name="图形 603" descr="用户 纯色填充"/>
                  <p:cNvPicPr>
                    <a:picLocks noChangeAspect="1"/>
                  </p:cNvPicPr>
                  <p:nvPr>
                    <p:custDataLst>
                      <p:tags r:id="rId37"/>
                    </p:custDataLst>
                  </p:nvPr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49" y="1521"/>
                    <a:ext cx="857" cy="857"/>
                  </a:xfrm>
                  <a:prstGeom prst="rect">
                    <a:avLst/>
                  </a:prstGeom>
                </p:spPr>
              </p:pic>
              <p:sp>
                <p:nvSpPr>
                  <p:cNvPr id="118" name="文本框 117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17542" y="1727"/>
                    <a:ext cx="1215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Users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16360" y="2045"/>
                  <a:ext cx="1575" cy="10332"/>
                  <a:chOff x="9323" y="3337"/>
                  <a:chExt cx="2375" cy="1244"/>
                </a:xfrm>
              </p:grpSpPr>
              <p:sp>
                <p:nvSpPr>
                  <p:cNvPr id="30" name="圆角矩形 74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9324" y="3337"/>
                    <a:ext cx="2374" cy="1244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9323" y="3897"/>
                    <a:ext cx="2337" cy="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Querier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cxnSp>
              <p:nvCxnSpPr>
                <p:cNvPr id="220" name="直接箭头连接符 219"/>
                <p:cNvCxnSpPr/>
                <p:nvPr>
                  <p:custDataLst>
                    <p:tags r:id="rId43"/>
                  </p:custDataLst>
                </p:nvPr>
              </p:nvCxnSpPr>
              <p:spPr>
                <a:xfrm flipV="1">
                  <a:off x="17147" y="1387"/>
                  <a:ext cx="0" cy="6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/>
              <p:cNvGrpSpPr/>
              <p:nvPr/>
            </p:nvGrpSpPr>
            <p:grpSpPr>
              <a:xfrm>
                <a:off x="217" y="2341"/>
                <a:ext cx="3151" cy="1218"/>
                <a:chOff x="4474" y="541"/>
                <a:chExt cx="3078" cy="1218"/>
              </a:xfrm>
            </p:grpSpPr>
            <p:sp>
              <p:nvSpPr>
                <p:cNvPr id="143" name="圆角矩形 74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4" name="圆角矩形 7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5" name="组合 144"/>
                <p:cNvGrpSpPr/>
                <p:nvPr/>
              </p:nvGrpSpPr>
              <p:grpSpPr>
                <a:xfrm>
                  <a:off x="4474" y="753"/>
                  <a:ext cx="2887" cy="1006"/>
                  <a:chOff x="8792" y="3337"/>
                  <a:chExt cx="2887" cy="1006"/>
                </a:xfrm>
              </p:grpSpPr>
              <p:sp>
                <p:nvSpPr>
                  <p:cNvPr id="146" name="圆角矩形 74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47" name="文本框 146"/>
                  <p:cNvSpPr txBox="1"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8905" y="3536"/>
                    <a:ext cx="2698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Index Generator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96" name="组合 95"/>
              <p:cNvGrpSpPr/>
              <p:nvPr/>
            </p:nvGrpSpPr>
            <p:grpSpPr>
              <a:xfrm rot="0">
                <a:off x="4463" y="1797"/>
                <a:ext cx="8930" cy="2157"/>
                <a:chOff x="462" y="8487"/>
                <a:chExt cx="10844" cy="1599"/>
              </a:xfrm>
            </p:grpSpPr>
            <p:sp>
              <p:nvSpPr>
                <p:cNvPr id="97" name="矩形 96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462" y="8487"/>
                  <a:ext cx="10844" cy="1599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98" name="文本框 97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7574" y="8822"/>
                  <a:ext cx="2698" cy="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Cache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(Skiplists)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4458" y="-712"/>
                <a:ext cx="8930" cy="791"/>
                <a:chOff x="5268" y="1986"/>
                <a:chExt cx="8930" cy="791"/>
              </a:xfrm>
            </p:grpSpPr>
            <p:sp>
              <p:nvSpPr>
                <p:cNvPr id="23" name="矩形 22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5268" y="1986"/>
                  <a:ext cx="8930" cy="79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86" name="组合 85"/>
                <p:cNvGrpSpPr/>
                <p:nvPr/>
              </p:nvGrpSpPr>
              <p:grpSpPr>
                <a:xfrm>
                  <a:off x="5448" y="2100"/>
                  <a:ext cx="8489" cy="509"/>
                  <a:chOff x="2154" y="7628"/>
                  <a:chExt cx="4650" cy="509"/>
                </a:xfrm>
              </p:grpSpPr>
              <p:sp>
                <p:nvSpPr>
                  <p:cNvPr id="100" name="矩形 99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2154" y="7686"/>
                    <a:ext cx="4650" cy="45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文本框 81"/>
                  <p:cNvSpPr txBox="1"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3297" y="7628"/>
                    <a:ext cx="2220" cy="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Buffer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90" name="曲线连接符 89"/>
              <p:cNvCxnSpPr/>
              <p:nvPr>
                <p:custDataLst>
                  <p:tags r:id="rId53"/>
                </p:custDataLst>
              </p:nvPr>
            </p:nvCxnSpPr>
            <p:spPr>
              <a:xfrm rot="16200000" flipV="1">
                <a:off x="4708" y="-77"/>
                <a:ext cx="1034" cy="1028"/>
              </a:xfrm>
              <a:prstGeom prst="curvedConnector3">
                <a:avLst>
                  <a:gd name="adj1" fmla="val 49903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/>
              <p:nvPr>
                <p:custDataLst>
                  <p:tags r:id="rId54"/>
                </p:custDataLst>
              </p:nvPr>
            </p:nvCxnSpPr>
            <p:spPr>
              <a:xfrm rot="16200000" flipV="1">
                <a:off x="5914" y="-476"/>
                <a:ext cx="1045" cy="1789"/>
              </a:xfrm>
              <a:prstGeom prst="curvedConnector3">
                <a:avLst>
                  <a:gd name="adj1" fmla="val 49952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3349" y="38"/>
                <a:ext cx="1056" cy="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3358" y="1199"/>
                <a:ext cx="111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1892" y="1701"/>
                <a:ext cx="0" cy="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4828" y="1942"/>
                <a:ext cx="3918" cy="1860"/>
                <a:chOff x="2374" y="3742"/>
                <a:chExt cx="3918" cy="1860"/>
              </a:xfrm>
            </p:grpSpPr>
            <p:sp>
              <p:nvSpPr>
                <p:cNvPr id="228" name="矩形 227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2959" y="3742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6" name="矩形 225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737" y="3955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4" name="矩形 223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536" y="4144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481" name="矩形 480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2374" y="4326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grpSp>
              <p:nvGrpSpPr>
                <p:cNvPr id="196" name="组合 195"/>
                <p:cNvGrpSpPr/>
                <p:nvPr/>
              </p:nvGrpSpPr>
              <p:grpSpPr>
                <a:xfrm rot="0">
                  <a:off x="2621" y="4724"/>
                  <a:ext cx="2793" cy="677"/>
                  <a:chOff x="6674" y="805"/>
                  <a:chExt cx="4009" cy="902"/>
                </a:xfrm>
              </p:grpSpPr>
              <p:sp>
                <p:nvSpPr>
                  <p:cNvPr id="197" name="矩形 196"/>
                  <p:cNvSpPr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7295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/>
                  <p:cNvSpPr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7916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/>
                  <p:cNvSpPr/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8537" y="1411"/>
                    <a:ext cx="317" cy="297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矩形 199"/>
                  <p:cNvSpPr/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9158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/>
                  <p:cNvSpPr/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9779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6674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6674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矩形 203"/>
                  <p:cNvSpPr/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6674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7916" y="1121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9158" y="1102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9158" y="805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8" name="直接箭头连接符 207"/>
                  <p:cNvCxnSpPr>
                    <a:stCxn id="202" idx="3"/>
                    <a:endCxn id="197" idx="1"/>
                  </p:cNvCxnSpPr>
                  <p:nvPr>
                    <p:custDataLst>
                      <p:tags r:id="rId73"/>
                    </p:custDataLst>
                  </p:nvPr>
                </p:nvCxnSpPr>
                <p:spPr>
                  <a:xfrm>
                    <a:off x="6991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箭头连接符 208"/>
                  <p:cNvCxnSpPr/>
                  <p:nvPr>
                    <p:custDataLst>
                      <p:tags r:id="rId74"/>
                    </p:custDataLst>
                  </p:nvPr>
                </p:nvCxnSpPr>
                <p:spPr>
                  <a:xfrm>
                    <a:off x="7612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/>
                  <p:cNvCxnSpPr/>
                  <p:nvPr>
                    <p:custDataLst>
                      <p:tags r:id="rId75"/>
                    </p:custDataLst>
                  </p:nvPr>
                </p:nvCxnSpPr>
                <p:spPr>
                  <a:xfrm>
                    <a:off x="8233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箭头连接符 210"/>
                  <p:cNvCxnSpPr/>
                  <p:nvPr>
                    <p:custDataLst>
                      <p:tags r:id="rId76"/>
                    </p:custDataLst>
                  </p:nvPr>
                </p:nvCxnSpPr>
                <p:spPr>
                  <a:xfrm>
                    <a:off x="8854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箭头连接符 211"/>
                  <p:cNvCxnSpPr/>
                  <p:nvPr>
                    <p:custDataLst>
                      <p:tags r:id="rId77"/>
                    </p:custDataLst>
                  </p:nvPr>
                </p:nvCxnSpPr>
                <p:spPr>
                  <a:xfrm>
                    <a:off x="9476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箭头连接符 212"/>
                  <p:cNvCxnSpPr>
                    <a:endCxn id="205" idx="1"/>
                  </p:cNvCxnSpPr>
                  <p:nvPr>
                    <p:custDataLst>
                      <p:tags r:id="rId78"/>
                    </p:custDataLst>
                  </p:nvPr>
                </p:nvCxnSpPr>
                <p:spPr>
                  <a:xfrm>
                    <a:off x="7025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/>
                  <p:cNvCxnSpPr/>
                  <p:nvPr>
                    <p:custDataLst>
                      <p:tags r:id="rId79"/>
                    </p:custDataLst>
                  </p:nvPr>
                </p:nvCxnSpPr>
                <p:spPr>
                  <a:xfrm>
                    <a:off x="8267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箭头连接符 214"/>
                  <p:cNvCxnSpPr/>
                  <p:nvPr>
                    <p:custDataLst>
                      <p:tags r:id="rId80"/>
                    </p:custDataLst>
                  </p:nvPr>
                </p:nvCxnSpPr>
                <p:spPr>
                  <a:xfrm>
                    <a:off x="9476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矩形 215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10367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 216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10367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矩形 217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10367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9" name="直接箭头连接符 218"/>
                  <p:cNvCxnSpPr/>
                  <p:nvPr>
                    <p:custDataLst>
                      <p:tags r:id="rId84"/>
                    </p:custDataLst>
                  </p:nvPr>
                </p:nvCxnSpPr>
                <p:spPr>
                  <a:xfrm>
                    <a:off x="10096" y="1566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/>
                  <p:cNvCxnSpPr>
                    <a:endCxn id="207" idx="1"/>
                  </p:cNvCxnSpPr>
                  <p:nvPr>
                    <p:custDataLst>
                      <p:tags r:id="rId85"/>
                    </p:custDataLst>
                  </p:nvPr>
                </p:nvCxnSpPr>
                <p:spPr>
                  <a:xfrm>
                    <a:off x="7025" y="944"/>
                    <a:ext cx="2133" cy="1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箭头连接符 220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9475" y="954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文本框 221"/>
                <p:cNvSpPr txBox="1"/>
                <p:nvPr>
                  <p:custDataLst>
                    <p:tags r:id="rId87"/>
                  </p:custDataLst>
                </p:nvPr>
              </p:nvSpPr>
              <p:spPr>
                <a:xfrm>
                  <a:off x="2733" y="4294"/>
                  <a:ext cx="2692" cy="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of L3&amp;L4 (e.g. IP)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48" name="曲线连接符 247"/>
              <p:cNvCxnSpPr/>
              <p:nvPr>
                <p:custDataLst>
                  <p:tags r:id="rId88"/>
                </p:custDataLst>
              </p:nvPr>
            </p:nvCxnSpPr>
            <p:spPr>
              <a:xfrm rot="5400000" flipH="1" flipV="1">
                <a:off x="6335" y="1006"/>
                <a:ext cx="2313" cy="2880"/>
              </a:xfrm>
              <a:prstGeom prst="curvedConnector3">
                <a:avLst>
                  <a:gd name="adj1" fmla="val -5879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3396" y="2876"/>
                <a:ext cx="10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88" y="4235"/>
                <a:ext cx="13222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2" name="文本框 111"/>
              <p:cNvSpPr txBox="1"/>
              <p:nvPr>
                <p:custDataLst>
                  <p:tags r:id="rId90"/>
                </p:custDataLst>
              </p:nvPr>
            </p:nvSpPr>
            <p:spPr>
              <a:xfrm>
                <a:off x="5427" y="3992"/>
                <a:ext cx="1904" cy="5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Truncate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113" name="矩形 112"/>
              <p:cNvSpPr/>
              <p:nvPr>
                <p:custDataLst>
                  <p:tags r:id="rId91"/>
                </p:custDataLst>
              </p:nvPr>
            </p:nvSpPr>
            <p:spPr>
              <a:xfrm>
                <a:off x="313" y="4523"/>
                <a:ext cx="13065" cy="1148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462" y="4990"/>
                <a:ext cx="12665" cy="507"/>
                <a:chOff x="588" y="7365"/>
                <a:chExt cx="12665" cy="507"/>
              </a:xfrm>
            </p:grpSpPr>
            <p:sp>
              <p:nvSpPr>
                <p:cNvPr id="114" name="矩形 113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588" y="7395"/>
                  <a:ext cx="4725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5855" y="7395"/>
                  <a:ext cx="4184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10446" y="7395"/>
                  <a:ext cx="2807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文本框 118"/>
                <p:cNvSpPr txBox="1"/>
                <p:nvPr>
                  <p:custDataLst>
                    <p:tags r:id="rId95"/>
                  </p:custDataLst>
                </p:nvPr>
              </p:nvSpPr>
              <p:spPr>
                <a:xfrm>
                  <a:off x="901" y="7365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Buffer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0" name="文本框 119"/>
                <p:cNvSpPr txBox="1"/>
                <p:nvPr>
                  <p:custDataLst>
                    <p:tags r:id="rId96"/>
                  </p:custDataLst>
                </p:nvPr>
              </p:nvSpPr>
              <p:spPr>
                <a:xfrm>
                  <a:off x="5890" y="7384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1" name="文本框 120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10704" y="7376"/>
                  <a:ext cx="2222" cy="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L3 &amp; L4 Index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23" name="文本框 122"/>
              <p:cNvSpPr txBox="1"/>
              <p:nvPr>
                <p:custDataLst>
                  <p:tags r:id="rId98"/>
                </p:custDataLst>
              </p:nvPr>
            </p:nvSpPr>
            <p:spPr>
              <a:xfrm>
                <a:off x="4878" y="4515"/>
                <a:ext cx="4053" cy="4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Transition Buffer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312" y="6012"/>
                <a:ext cx="3208" cy="1005"/>
                <a:chOff x="7289" y="6894"/>
                <a:chExt cx="2106" cy="1005"/>
              </a:xfrm>
            </p:grpSpPr>
            <p:sp>
              <p:nvSpPr>
                <p:cNvPr id="167" name="圆角矩形 7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7289" y="6894"/>
                  <a:ext cx="2106" cy="1005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8" name="文本框 167"/>
                <p:cNvSpPr txBox="1"/>
                <p:nvPr>
                  <p:custDataLst>
                    <p:tags r:id="rId100"/>
                  </p:custDataLst>
                </p:nvPr>
              </p:nvSpPr>
              <p:spPr>
                <a:xfrm>
                  <a:off x="7332" y="7113"/>
                  <a:ext cx="1989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Recombiner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26" name="直接箭头连接符 125"/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2532" y="5495"/>
                <a:ext cx="0" cy="4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475" y="5516"/>
                <a:ext cx="4346" cy="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8" name="矩形 127"/>
              <p:cNvSpPr/>
              <p:nvPr>
                <p:custDataLst>
                  <p:tags r:id="rId103"/>
                </p:custDataLst>
              </p:nvPr>
            </p:nvSpPr>
            <p:spPr>
              <a:xfrm>
                <a:off x="9694" y="5940"/>
                <a:ext cx="3698" cy="1148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29" name="文本框 128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0354" y="6022"/>
                <a:ext cx="22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Index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130" name="直接箭头连接符 129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11689" y="5478"/>
                <a:ext cx="0" cy="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>
                <a:endCxn id="132" idx="1"/>
              </p:cNvCxnSpPr>
              <p:nvPr>
                <p:custDataLst>
                  <p:tags r:id="rId106"/>
                </p:custDataLst>
              </p:nvPr>
            </p:nvCxnSpPr>
            <p:spPr>
              <a:xfrm>
                <a:off x="3514" y="6514"/>
                <a:ext cx="9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34" name="组合 133"/>
              <p:cNvGrpSpPr/>
              <p:nvPr/>
            </p:nvGrpSpPr>
            <p:grpSpPr>
              <a:xfrm>
                <a:off x="4456" y="6224"/>
                <a:ext cx="3788" cy="581"/>
                <a:chOff x="5759" y="8569"/>
                <a:chExt cx="3788" cy="581"/>
              </a:xfrm>
            </p:grpSpPr>
            <p:sp>
              <p:nvSpPr>
                <p:cNvPr id="132" name="矩形 131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5759" y="8569"/>
                  <a:ext cx="3788" cy="58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3" name="文本框 132"/>
                <p:cNvSpPr txBox="1"/>
                <p:nvPr>
                  <p:custDataLst>
                    <p:tags r:id="rId108"/>
                  </p:custDataLst>
                </p:nvPr>
              </p:nvSpPr>
              <p:spPr>
                <a:xfrm>
                  <a:off x="6177" y="8619"/>
                  <a:ext cx="3030" cy="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L7 Index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39" name="直接箭头连接符 138"/>
              <p:cNvCxnSpPr>
                <a:stCxn id="132" idx="3"/>
                <a:endCxn id="128" idx="1"/>
              </p:cNvCxnSpPr>
              <p:nvPr>
                <p:custDataLst>
                  <p:tags r:id="rId109"/>
                </p:custDataLst>
              </p:nvPr>
            </p:nvCxnSpPr>
            <p:spPr>
              <a:xfrm>
                <a:off x="8244" y="6515"/>
                <a:ext cx="14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40" name="组合 139"/>
              <p:cNvGrpSpPr/>
              <p:nvPr/>
            </p:nvGrpSpPr>
            <p:grpSpPr>
              <a:xfrm rot="0">
                <a:off x="4475" y="7319"/>
                <a:ext cx="8919" cy="3333"/>
                <a:chOff x="5523" y="8569"/>
                <a:chExt cx="4159" cy="3333"/>
              </a:xfrm>
            </p:grpSpPr>
            <p:sp>
              <p:nvSpPr>
                <p:cNvPr id="151" name="矩形 150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5523" y="8569"/>
                  <a:ext cx="4159" cy="3333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54" name="文本框 153"/>
                <p:cNvSpPr txBox="1"/>
                <p:nvPr>
                  <p:custDataLst>
                    <p:tags r:id="rId111"/>
                  </p:custDataLst>
                </p:nvPr>
              </p:nvSpPr>
              <p:spPr>
                <a:xfrm>
                  <a:off x="6063" y="8581"/>
                  <a:ext cx="3251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Recombined Packets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 rot="0">
                <a:off x="5065" y="7809"/>
                <a:ext cx="7653" cy="477"/>
                <a:chOff x="7953" y="10411"/>
                <a:chExt cx="2493" cy="477"/>
              </a:xfrm>
            </p:grpSpPr>
            <p:sp>
              <p:nvSpPr>
                <p:cNvPr id="157" name="矩形 156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7953" y="10411"/>
                  <a:ext cx="2493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文本框 157"/>
                <p:cNvSpPr txBox="1"/>
                <p:nvPr>
                  <p:custDataLst>
                    <p:tags r:id="rId113"/>
                  </p:custDataLst>
                </p:nvPr>
              </p:nvSpPr>
              <p:spPr>
                <a:xfrm>
                  <a:off x="8615" y="10414"/>
                  <a:ext cx="1159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 rot="0">
                <a:off x="5028" y="8487"/>
                <a:ext cx="7690" cy="519"/>
                <a:chOff x="5389" y="8773"/>
                <a:chExt cx="7690" cy="519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61" name="矩形 160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文本框 162"/>
                  <p:cNvSpPr txBox="1"/>
                  <p:nvPr>
                    <p:custDataLst>
                      <p:tags r:id="rId11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L3 &amp; L4 Headers (Same IP&amp;Port)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75" name="矩形 174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 rot="0">
                <a:off x="5029" y="9206"/>
                <a:ext cx="7690" cy="519"/>
                <a:chOff x="5389" y="8773"/>
                <a:chExt cx="7690" cy="519"/>
              </a:xfrm>
            </p:grpSpPr>
            <p:grpSp>
              <p:nvGrpSpPr>
                <p:cNvPr id="181" name="组合 180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82" name="矩形 181"/>
                  <p:cNvSpPr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L7 Headers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84" name="矩形 183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5030" y="9925"/>
                <a:ext cx="7690" cy="519"/>
                <a:chOff x="5389" y="8773"/>
                <a:chExt cx="7690" cy="519"/>
              </a:xfrm>
            </p:grpSpPr>
            <p:grpSp>
              <p:nvGrpSpPr>
                <p:cNvPr id="189" name="组合 188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90" name="矩形 189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文本框 190"/>
                  <p:cNvSpPr txBox="1"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Payloads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92" name="矩形 191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34" name="直接箭头连接符 233"/>
              <p:cNvCxnSpPr/>
              <p:nvPr>
                <p:custDataLst>
                  <p:tags r:id="rId129"/>
                </p:custDataLst>
              </p:nvPr>
            </p:nvCxnSpPr>
            <p:spPr>
              <a:xfrm>
                <a:off x="3520" y="6795"/>
                <a:ext cx="952" cy="9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95" name="组合 294"/>
              <p:cNvGrpSpPr/>
              <p:nvPr/>
            </p:nvGrpSpPr>
            <p:grpSpPr>
              <a:xfrm>
                <a:off x="197" y="7523"/>
                <a:ext cx="3422" cy="2290"/>
                <a:chOff x="406" y="7808"/>
                <a:chExt cx="3422" cy="2290"/>
              </a:xfrm>
            </p:grpSpPr>
            <p:grpSp>
              <p:nvGrpSpPr>
                <p:cNvPr id="235" name="组合 234"/>
                <p:cNvGrpSpPr/>
                <p:nvPr/>
              </p:nvGrpSpPr>
              <p:grpSpPr>
                <a:xfrm>
                  <a:off x="406" y="7808"/>
                  <a:ext cx="3423" cy="2291"/>
                  <a:chOff x="6061" y="6500"/>
                  <a:chExt cx="3423" cy="2291"/>
                </a:xfrm>
              </p:grpSpPr>
              <p:sp>
                <p:nvSpPr>
                  <p:cNvPr id="240" name="圆角矩形 74"/>
                  <p:cNvSpPr/>
                  <p:nvPr>
                    <p:custDataLst>
                      <p:tags r:id="rId130"/>
                    </p:custDataLst>
                  </p:nvPr>
                </p:nvSpPr>
                <p:spPr>
                  <a:xfrm>
                    <a:off x="6147" y="6500"/>
                    <a:ext cx="3248" cy="2291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45" name="文本框 244"/>
                  <p:cNvSpPr txBox="1"/>
                  <p:nvPr>
                    <p:custDataLst>
                      <p:tags r:id="rId131"/>
                    </p:custDataLst>
                  </p:nvPr>
                </p:nvSpPr>
                <p:spPr>
                  <a:xfrm>
                    <a:off x="6061" y="6592"/>
                    <a:ext cx="3423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Similarity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49" name="组合 248"/>
                <p:cNvGrpSpPr/>
                <p:nvPr/>
              </p:nvGrpSpPr>
              <p:grpSpPr>
                <a:xfrm>
                  <a:off x="839" y="8486"/>
                  <a:ext cx="1415" cy="1441"/>
                  <a:chOff x="8925" y="-72"/>
                  <a:chExt cx="1486" cy="1600"/>
                </a:xfrm>
              </p:grpSpPr>
              <p:grpSp>
                <p:nvGrpSpPr>
                  <p:cNvPr id="250" name="组合 249"/>
                  <p:cNvGrpSpPr/>
                  <p:nvPr/>
                </p:nvGrpSpPr>
                <p:grpSpPr>
                  <a:xfrm rot="0">
                    <a:off x="9469" y="93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51" name="组合 25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52" name="矩形 251"/>
                      <p:cNvSpPr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3" name="矩形 252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5" name="直接连接符 254"/>
                    <p:cNvCxnSpPr/>
                    <p:nvPr>
                      <p:custDataLst>
                        <p:tags r:id="rId135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直接连接符 255"/>
                    <p:cNvCxnSpPr/>
                    <p:nvPr>
                      <p:custDataLst>
                        <p:tags r:id="rId136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7" name="椭圆 256"/>
                    <p:cNvSpPr/>
                    <p:nvPr>
                      <p:custDataLst>
                        <p:tags r:id="rId137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/>
                    <p:nvPr>
                      <p:custDataLst>
                        <p:tags r:id="rId138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 rot="0">
                    <a:off x="9469" y="587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61" name="组合 26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62" name="矩形 261"/>
                      <p:cNvSpPr/>
                      <p:nvPr>
                        <p:custDataLst>
                          <p:tags r:id="rId140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/>
                      <p:cNvSpPr/>
                      <p:nvPr>
                        <p:custDataLst>
                          <p:tags r:id="rId141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4" name="矩形 263"/>
                      <p:cNvSpPr/>
                      <p:nvPr>
                        <p:custDataLst>
                          <p:tags r:id="rId142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65" name="直接连接符 264"/>
                    <p:cNvCxnSpPr/>
                    <p:nvPr>
                      <p:custDataLst>
                        <p:tags r:id="rId143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直接连接符 265"/>
                    <p:cNvCxnSpPr/>
                    <p:nvPr>
                      <p:custDataLst>
                        <p:tags r:id="rId144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7" name="椭圆 266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/>
                    <p:nvPr>
                      <p:custDataLst>
                        <p:tags r:id="rId146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/>
                    <p:nvPr>
                      <p:custDataLst>
                        <p:tags r:id="rId147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0" name="组合 269"/>
                  <p:cNvGrpSpPr/>
                  <p:nvPr/>
                </p:nvGrpSpPr>
                <p:grpSpPr>
                  <a:xfrm rot="0">
                    <a:off x="9469" y="341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71" name="组合 27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72" name="矩形 271"/>
                      <p:cNvSpPr/>
                      <p:nvPr>
                        <p:custDataLst>
                          <p:tags r:id="rId148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3" name="矩形 272"/>
                      <p:cNvSpPr/>
                      <p:nvPr>
                        <p:custDataLst>
                          <p:tags r:id="rId149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4" name="矩形 273"/>
                      <p:cNvSpPr/>
                      <p:nvPr>
                        <p:custDataLst>
                          <p:tags r:id="rId150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75" name="直接连接符 274"/>
                    <p:cNvCxnSpPr/>
                    <p:nvPr>
                      <p:custDataLst>
                        <p:tags r:id="rId151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直接连接符 275"/>
                    <p:cNvCxnSpPr/>
                    <p:nvPr>
                      <p:custDataLst>
                        <p:tags r:id="rId152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7" name="椭圆 276"/>
                    <p:cNvSpPr/>
                    <p:nvPr>
                      <p:custDataLst>
                        <p:tags r:id="rId153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/>
                    <p:nvPr>
                      <p:custDataLst>
                        <p:tags r:id="rId154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/>
                    <p:nvPr>
                      <p:custDataLst>
                        <p:tags r:id="rId155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0" name="组合 279"/>
                  <p:cNvGrpSpPr/>
                  <p:nvPr/>
                </p:nvGrpSpPr>
                <p:grpSpPr>
                  <a:xfrm rot="0">
                    <a:off x="8925" y="-72"/>
                    <a:ext cx="158" cy="1600"/>
                    <a:chOff x="14671" y="4932"/>
                    <a:chExt cx="313" cy="3216"/>
                  </a:xfrm>
                </p:grpSpPr>
                <p:sp>
                  <p:nvSpPr>
                    <p:cNvPr id="281" name="矩形 280"/>
                    <p:cNvSpPr/>
                    <p:nvPr>
                      <p:custDataLst>
                        <p:tags r:id="rId156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82" name="矩形 281"/>
                    <p:cNvSpPr/>
                    <p:nvPr>
                      <p:custDataLst>
                        <p:tags r:id="rId157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grpSp>
                  <p:nvGrpSpPr>
                    <p:cNvPr id="283" name="组合 282"/>
                    <p:cNvGrpSpPr/>
                    <p:nvPr/>
                  </p:nvGrpSpPr>
                  <p:grpSpPr>
                    <a:xfrm rot="0">
                      <a:off x="14673" y="6710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4" name="矩形 283"/>
                      <p:cNvSpPr/>
                      <p:nvPr>
                        <p:custDataLst>
                          <p:tags r:id="rId158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5" name="矩形 284"/>
                      <p:cNvSpPr/>
                      <p:nvPr>
                        <p:custDataLst>
                          <p:tags r:id="rId159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6" name="组合 285"/>
                    <p:cNvGrpSpPr/>
                    <p:nvPr/>
                  </p:nvGrpSpPr>
                  <p:grpSpPr>
                    <a:xfrm rot="0">
                      <a:off x="14672" y="6001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7" name="矩形 286"/>
                      <p:cNvSpPr/>
                      <p:nvPr>
                        <p:custDataLst>
                          <p:tags r:id="rId160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/>
                      <p:cNvSpPr/>
                      <p:nvPr>
                        <p:custDataLst>
                          <p:tags r:id="rId161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9" name="组合 288"/>
                    <p:cNvGrpSpPr/>
                    <p:nvPr/>
                  </p:nvGrpSpPr>
                  <p:grpSpPr>
                    <a:xfrm rot="0">
                      <a:off x="14674" y="5282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90" name="矩形 289"/>
                      <p:cNvSpPr/>
                      <p:nvPr>
                        <p:custDataLst>
                          <p:tags r:id="rId162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  <p:sp>
                    <p:nvSpPr>
                      <p:cNvPr id="291" name="矩形 290"/>
                      <p:cNvSpPr/>
                      <p:nvPr>
                        <p:custDataLst>
                          <p:tags r:id="rId163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</p:grpSp>
                <p:sp>
                  <p:nvSpPr>
                    <p:cNvPr id="292" name="矩形 291"/>
                    <p:cNvSpPr/>
                    <p:nvPr>
                      <p:custDataLst>
                        <p:tags r:id="rId164"/>
                      </p:custDataLst>
                    </p:nvPr>
                  </p:nvSpPr>
                  <p:spPr>
                    <a:xfrm>
                      <a:off x="14671" y="4932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3" name="下箭头 292"/>
                  <p:cNvSpPr/>
                  <p:nvPr>
                    <p:custDataLst>
                      <p:tags r:id="rId165"/>
                    </p:custDataLst>
                  </p:nvPr>
                </p:nvSpPr>
                <p:spPr>
                  <a:xfrm rot="16200000">
                    <a:off x="9126" y="296"/>
                    <a:ext cx="348" cy="234"/>
                  </a:xfrm>
                  <a:prstGeom prst="downArrow">
                    <a:avLst/>
                  </a:prstGeom>
                  <a:solidFill>
                    <a:srgbClr val="F1F2F6"/>
                  </a:solidFill>
                  <a:ln w="317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94" name="文本框 293"/>
                <p:cNvSpPr txBox="1"/>
                <p:nvPr>
                  <p:custDataLst>
                    <p:tags r:id="rId166"/>
                  </p:custDataLst>
                </p:nvPr>
              </p:nvSpPr>
              <p:spPr>
                <a:xfrm>
                  <a:off x="2388" y="8539"/>
                  <a:ext cx="1325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Locality Sensitive Hash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96" name="直接箭头连接符 295"/>
              <p:cNvCxnSpPr>
                <a:stCxn id="151" idx="1"/>
              </p:cNvCxnSpPr>
              <p:nvPr>
                <p:custDataLst>
                  <p:tags r:id="rId167"/>
                </p:custDataLst>
              </p:nvPr>
            </p:nvCxnSpPr>
            <p:spPr>
              <a:xfrm flipH="1">
                <a:off x="3542" y="8986"/>
                <a:ext cx="9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48" name="组合 347"/>
              <p:cNvGrpSpPr/>
              <p:nvPr/>
            </p:nvGrpSpPr>
            <p:grpSpPr>
              <a:xfrm rot="0">
                <a:off x="276" y="10626"/>
                <a:ext cx="3265" cy="799"/>
                <a:chOff x="9484" y="3760"/>
                <a:chExt cx="3265" cy="799"/>
              </a:xfrm>
            </p:grpSpPr>
            <p:sp>
              <p:nvSpPr>
                <p:cNvPr id="349" name="圆角矩形 74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9484" y="3760"/>
                  <a:ext cx="3265" cy="799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50" name="文本框 349"/>
                <p:cNvSpPr txBox="1"/>
                <p:nvPr>
                  <p:custDataLst>
                    <p:tags r:id="rId169"/>
                  </p:custDataLst>
                </p:nvPr>
              </p:nvSpPr>
              <p:spPr>
                <a:xfrm>
                  <a:off x="9670" y="3934"/>
                  <a:ext cx="285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Compressor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357" name="直接箭头连接符 356"/>
              <p:cNvCxnSpPr>
                <a:stCxn id="240" idx="2"/>
                <a:endCxn id="349" idx="0"/>
              </p:cNvCxnSpPr>
              <p:nvPr>
                <p:custDataLst>
                  <p:tags r:id="rId170"/>
                </p:custDataLst>
              </p:nvPr>
            </p:nvCxnSpPr>
            <p:spPr>
              <a:xfrm>
                <a:off x="1907" y="9814"/>
                <a:ext cx="1" cy="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58" name="文本框 357"/>
              <p:cNvSpPr txBox="1"/>
              <p:nvPr>
                <p:custDataLst>
                  <p:tags r:id="rId171"/>
                </p:custDataLst>
              </p:nvPr>
            </p:nvSpPr>
            <p:spPr>
              <a:xfrm>
                <a:off x="11197" y="836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59" name="文本框 358"/>
              <p:cNvSpPr txBox="1"/>
              <p:nvPr>
                <p:custDataLst>
                  <p:tags r:id="rId172"/>
                </p:custDataLst>
              </p:nvPr>
            </p:nvSpPr>
            <p:spPr>
              <a:xfrm>
                <a:off x="11226" y="911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0" name="文本框 359"/>
              <p:cNvSpPr txBox="1"/>
              <p:nvPr>
                <p:custDataLst>
                  <p:tags r:id="rId173"/>
                </p:custDataLst>
              </p:nvPr>
            </p:nvSpPr>
            <p:spPr>
              <a:xfrm>
                <a:off x="11264" y="9853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1" name="矩形 360"/>
              <p:cNvSpPr/>
              <p:nvPr>
                <p:custDataLst>
                  <p:tags r:id="rId174"/>
                </p:custDataLst>
              </p:nvPr>
            </p:nvSpPr>
            <p:spPr>
              <a:xfrm>
                <a:off x="4475" y="10800"/>
                <a:ext cx="8953" cy="625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2" name="文本框 361"/>
              <p:cNvSpPr txBox="1"/>
              <p:nvPr>
                <p:custDataLst>
                  <p:tags r:id="rId175"/>
                </p:custDataLst>
              </p:nvPr>
            </p:nvSpPr>
            <p:spPr>
              <a:xfrm>
                <a:off x="6594" y="10837"/>
                <a:ext cx="514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Packet Pointer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3" name="矩形 362"/>
              <p:cNvSpPr/>
              <p:nvPr>
                <p:custDataLst>
                  <p:tags r:id="rId176"/>
                </p:custDataLst>
              </p:nvPr>
            </p:nvSpPr>
            <p:spPr>
              <a:xfrm>
                <a:off x="288" y="11775"/>
                <a:ext cx="13143" cy="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4" name="文本框 363"/>
              <p:cNvSpPr txBox="1"/>
              <p:nvPr>
                <p:custDataLst>
                  <p:tags r:id="rId177"/>
                </p:custDataLst>
              </p:nvPr>
            </p:nvSpPr>
            <p:spPr>
              <a:xfrm>
                <a:off x="3710" y="11812"/>
                <a:ext cx="568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Compressed Data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365" name="直接箭头连接符 364"/>
              <p:cNvCxnSpPr>
                <a:endCxn id="361" idx="1"/>
              </p:cNvCxnSpPr>
              <p:nvPr>
                <p:custDataLst>
                  <p:tags r:id="rId178"/>
                </p:custDataLst>
              </p:nvPr>
            </p:nvCxnSpPr>
            <p:spPr>
              <a:xfrm>
                <a:off x="3522" y="11113"/>
                <a:ext cx="9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/>
              <p:cNvCxnSpPr/>
              <p:nvPr>
                <p:custDataLst>
                  <p:tags r:id="rId179"/>
                </p:custDataLst>
              </p:nvPr>
            </p:nvCxnSpPr>
            <p:spPr>
              <a:xfrm>
                <a:off x="1892" y="11425"/>
                <a:ext cx="0" cy="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77" name="组合 376"/>
              <p:cNvGrpSpPr/>
              <p:nvPr/>
            </p:nvGrpSpPr>
            <p:grpSpPr>
              <a:xfrm>
                <a:off x="14506" y="10282"/>
                <a:ext cx="3560" cy="2062"/>
                <a:chOff x="14506" y="10282"/>
                <a:chExt cx="3560" cy="2062"/>
              </a:xfrm>
            </p:grpSpPr>
            <p:sp>
              <p:nvSpPr>
                <p:cNvPr id="376" name="矩形 375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14644" y="10282"/>
                  <a:ext cx="3423" cy="1864"/>
                </a:xfrm>
                <a:prstGeom prst="rect">
                  <a:avLst/>
                </a:prstGeom>
                <a:solidFill>
                  <a:srgbClr val="DAE3F5"/>
                </a:solidFill>
                <a:ln w="31750" cap="rnd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1" name="矩形 370"/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14506" y="10480"/>
                  <a:ext cx="3423" cy="1864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2" name="文本框 371"/>
                <p:cNvSpPr txBox="1"/>
                <p:nvPr>
                  <p:custDataLst>
                    <p:tags r:id="rId182"/>
                  </p:custDataLst>
                </p:nvPr>
              </p:nvSpPr>
              <p:spPr>
                <a:xfrm>
                  <a:off x="14963" y="10533"/>
                  <a:ext cx="2543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Block Meta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grpSp>
              <p:nvGrpSpPr>
                <p:cNvPr id="373" name="组合 372"/>
                <p:cNvGrpSpPr/>
                <p:nvPr/>
              </p:nvGrpSpPr>
              <p:grpSpPr>
                <a:xfrm rot="0">
                  <a:off x="14963" y="11113"/>
                  <a:ext cx="2542" cy="1033"/>
                  <a:chOff x="8946" y="10411"/>
                  <a:chExt cx="828" cy="1033"/>
                </a:xfrm>
              </p:grpSpPr>
              <p:sp>
                <p:nvSpPr>
                  <p:cNvPr id="374" name="矩形 373"/>
                  <p:cNvSpPr/>
                  <p:nvPr>
                    <p:custDataLst>
                      <p:tags r:id="rId183"/>
                    </p:custDataLst>
                  </p:nvPr>
                </p:nvSpPr>
                <p:spPr>
                  <a:xfrm>
                    <a:off x="8946" y="10411"/>
                    <a:ext cx="828" cy="103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文本框 374"/>
                  <p:cNvSpPr txBox="1"/>
                  <p:nvPr>
                    <p:custDataLst>
                      <p:tags r:id="rId184"/>
                    </p:custDataLst>
                  </p:nvPr>
                </p:nvSpPr>
                <p:spPr>
                  <a:xfrm>
                    <a:off x="8946" y="10487"/>
                    <a:ext cx="828" cy="7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Meta Array (Ordered by Time)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382" name="直接箭头连接符 381"/>
              <p:cNvCxnSpPr>
                <a:stCxn id="23" idx="3"/>
              </p:cNvCxnSpPr>
              <p:nvPr>
                <p:custDataLst>
                  <p:tags r:id="rId185"/>
                </p:custDataLst>
              </p:nvPr>
            </p:nvCxnSpPr>
            <p:spPr>
              <a:xfrm>
                <a:off x="13388" y="-316"/>
                <a:ext cx="26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3" name="直接箭头连接符 382"/>
              <p:cNvCxnSpPr>
                <a:stCxn id="73" idx="3"/>
              </p:cNvCxnSpPr>
              <p:nvPr>
                <p:custDataLst>
                  <p:tags r:id="rId186"/>
                </p:custDataLst>
              </p:nvPr>
            </p:nvCxnSpPr>
            <p:spPr>
              <a:xfrm>
                <a:off x="13386" y="947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/>
              <p:cNvCxnSpPr/>
              <p:nvPr>
                <p:custDataLst>
                  <p:tags r:id="rId187"/>
                </p:custDataLst>
              </p:nvPr>
            </p:nvCxnSpPr>
            <p:spPr>
              <a:xfrm>
                <a:off x="13413" y="2833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/>
              <p:cNvCxnSpPr/>
              <p:nvPr>
                <p:custDataLst>
                  <p:tags r:id="rId188"/>
                </p:custDataLst>
              </p:nvPr>
            </p:nvCxnSpPr>
            <p:spPr>
              <a:xfrm>
                <a:off x="13413" y="5215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>
                <p:custDataLst>
                  <p:tags r:id="rId189"/>
                </p:custDataLst>
              </p:nvPr>
            </p:nvCxnSpPr>
            <p:spPr>
              <a:xfrm>
                <a:off x="13413" y="6344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/>
              <p:cNvCxnSpPr/>
              <p:nvPr>
                <p:custDataLst>
                  <p:tags r:id="rId190"/>
                </p:custDataLst>
              </p:nvPr>
            </p:nvCxnSpPr>
            <p:spPr>
              <a:xfrm flipV="1">
                <a:off x="13431" y="7125"/>
                <a:ext cx="2620" cy="38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2" name="直接箭头连接符 471"/>
              <p:cNvCxnSpPr/>
              <p:nvPr>
                <p:custDataLst>
                  <p:tags r:id="rId191"/>
                </p:custDataLst>
              </p:nvPr>
            </p:nvCxnSpPr>
            <p:spPr>
              <a:xfrm flipV="1">
                <a:off x="13393" y="8171"/>
                <a:ext cx="2718" cy="37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3" name="直接箭头连接符 472"/>
              <p:cNvCxnSpPr>
                <a:endCxn id="30" idx="2"/>
              </p:cNvCxnSpPr>
              <p:nvPr>
                <p:custDataLst>
                  <p:tags r:id="rId192"/>
                </p:custDataLst>
              </p:nvPr>
            </p:nvCxnSpPr>
            <p:spPr>
              <a:xfrm flipV="1">
                <a:off x="16886" y="9484"/>
                <a:ext cx="0" cy="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74" name="组合 473"/>
              <p:cNvGrpSpPr/>
              <p:nvPr/>
            </p:nvGrpSpPr>
            <p:grpSpPr>
              <a:xfrm>
                <a:off x="4560" y="-2360"/>
                <a:ext cx="8551" cy="1029"/>
                <a:chOff x="4794" y="181"/>
                <a:chExt cx="8551" cy="1029"/>
              </a:xfrm>
            </p:grpSpPr>
            <p:sp>
              <p:nvSpPr>
                <p:cNvPr id="475" name="矩形 474"/>
                <p:cNvSpPr/>
                <p:nvPr>
                  <p:custDataLst>
                    <p:tags r:id="rId193"/>
                  </p:custDataLst>
                </p:nvPr>
              </p:nvSpPr>
              <p:spPr>
                <a:xfrm>
                  <a:off x="4794" y="181"/>
                  <a:ext cx="8551" cy="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78" name="直接箭头连接符 477"/>
                <p:cNvCxnSpPr/>
                <p:nvPr>
                  <p:custDataLst>
                    <p:tags r:id="rId194"/>
                  </p:custDataLst>
                </p:nvPr>
              </p:nvCxnSpPr>
              <p:spPr>
                <a:xfrm>
                  <a:off x="4945" y="463"/>
                  <a:ext cx="94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79" name="文本框 478"/>
                <p:cNvSpPr txBox="1"/>
                <p:nvPr>
                  <p:custDataLst>
                    <p:tags r:id="rId195"/>
                  </p:custDataLst>
                </p:nvPr>
              </p:nvSpPr>
              <p:spPr>
                <a:xfrm>
                  <a:off x="5998" y="231"/>
                  <a:ext cx="1486" cy="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Write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0" name="直接箭头连接符 479"/>
                <p:cNvCxnSpPr/>
                <p:nvPr>
                  <p:custDataLst>
                    <p:tags r:id="rId196"/>
                  </p:custDataLst>
                </p:nvPr>
              </p:nvCxnSpPr>
              <p:spPr>
                <a:xfrm>
                  <a:off x="7472" y="463"/>
                  <a:ext cx="8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2" name="文本框 481"/>
                <p:cNvSpPr txBox="1"/>
                <p:nvPr>
                  <p:custDataLst>
                    <p:tags r:id="rId197"/>
                  </p:custDataLst>
                </p:nvPr>
              </p:nvSpPr>
              <p:spPr>
                <a:xfrm>
                  <a:off x="10711" y="231"/>
                  <a:ext cx="2588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Pointer Relationship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3" name="直接箭头连接符 482"/>
                <p:cNvCxnSpPr/>
                <p:nvPr>
                  <p:custDataLst>
                    <p:tags r:id="rId198"/>
                  </p:custDataLst>
                </p:nvPr>
              </p:nvCxnSpPr>
              <p:spPr>
                <a:xfrm>
                  <a:off x="9815" y="463"/>
                  <a:ext cx="8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4" name="文本框 483"/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8357" y="231"/>
                  <a:ext cx="1655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Read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485" name="直接箭头连接符 484"/>
              <p:cNvCxnSpPr>
                <a:stCxn id="9" idx="2"/>
                <a:endCxn id="36" idx="0"/>
              </p:cNvCxnSpPr>
              <p:nvPr>
                <p:custDataLst>
                  <p:tags r:id="rId200"/>
                </p:custDataLst>
              </p:nvPr>
            </p:nvCxnSpPr>
            <p:spPr>
              <a:xfrm>
                <a:off x="1749" y="-1547"/>
                <a:ext cx="0" cy="7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6" name="直接箭头连接符 485"/>
              <p:cNvCxnSpPr>
                <a:stCxn id="36" idx="3"/>
              </p:cNvCxnSpPr>
              <p:nvPr>
                <p:custDataLst>
                  <p:tags r:id="rId201"/>
                </p:custDataLst>
              </p:nvPr>
            </p:nvCxnSpPr>
            <p:spPr>
              <a:xfrm>
                <a:off x="3192" y="-283"/>
                <a:ext cx="12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7" name="曲线连接符 486"/>
              <p:cNvCxnSpPr>
                <a:stCxn id="375" idx="1"/>
                <a:endCxn id="128" idx="3"/>
              </p:cNvCxnSpPr>
              <p:nvPr>
                <p:custDataLst>
                  <p:tags r:id="rId202"/>
                </p:custDataLst>
              </p:nvPr>
            </p:nvCxnSpPr>
            <p:spPr>
              <a:xfrm rot="10800000">
                <a:off x="13391" y="6514"/>
                <a:ext cx="1571" cy="5074"/>
              </a:xfrm>
              <a:prstGeom prst="curvedConnector3">
                <a:avLst>
                  <a:gd name="adj1" fmla="val 49968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8" name="曲线连接符 487"/>
              <p:cNvCxnSpPr>
                <a:stCxn id="375" idx="1"/>
                <a:endCxn id="361" idx="3"/>
              </p:cNvCxnSpPr>
              <p:nvPr>
                <p:custDataLst>
                  <p:tags r:id="rId203"/>
                </p:custDataLst>
              </p:nvPr>
            </p:nvCxnSpPr>
            <p:spPr>
              <a:xfrm rot="10800000">
                <a:off x="13427" y="11112"/>
                <a:ext cx="1535" cy="475"/>
              </a:xfrm>
              <a:prstGeom prst="curvedConnector3">
                <a:avLst>
                  <a:gd name="adj1" fmla="val 49967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9" name="曲线连接符 488"/>
              <p:cNvCxnSpPr/>
              <p:nvPr>
                <p:custDataLst>
                  <p:tags r:id="rId204"/>
                </p:custDataLst>
              </p:nvPr>
            </p:nvCxnSpPr>
            <p:spPr>
              <a:xfrm>
                <a:off x="13428" y="11265"/>
                <a:ext cx="5" cy="975"/>
              </a:xfrm>
              <a:prstGeom prst="curvedConnector3">
                <a:avLst>
                  <a:gd name="adj1" fmla="val 508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90" name="矩形 489"/>
              <p:cNvSpPr/>
              <p:nvPr>
                <p:custDataLst>
                  <p:tags r:id="rId205"/>
                </p:custDataLst>
              </p:nvPr>
            </p:nvSpPr>
            <p:spPr>
              <a:xfrm>
                <a:off x="4728" y="-1785"/>
                <a:ext cx="685" cy="307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1" name="文本框 490"/>
              <p:cNvSpPr txBox="1"/>
              <p:nvPr>
                <p:custDataLst>
                  <p:tags r:id="rId206"/>
                </p:custDataLst>
              </p:nvPr>
            </p:nvSpPr>
            <p:spPr>
              <a:xfrm>
                <a:off x="5401" y="-1840"/>
                <a:ext cx="2058" cy="3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Memory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2" name="矩形 491"/>
              <p:cNvSpPr/>
              <p:nvPr>
                <p:custDataLst>
                  <p:tags r:id="rId207"/>
                </p:custDataLst>
              </p:nvPr>
            </p:nvSpPr>
            <p:spPr>
              <a:xfrm>
                <a:off x="7331" y="-1785"/>
                <a:ext cx="845" cy="307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3" name="文本框 492"/>
              <p:cNvSpPr txBox="1"/>
              <p:nvPr>
                <p:custDataLst>
                  <p:tags r:id="rId208"/>
                </p:custDataLst>
              </p:nvPr>
            </p:nvSpPr>
            <p:spPr>
              <a:xfrm>
                <a:off x="8152" y="-1836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SSD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4" name="矩形 493"/>
              <p:cNvSpPr/>
              <p:nvPr>
                <p:custDataLst>
                  <p:tags r:id="rId209"/>
                </p:custDataLst>
              </p:nvPr>
            </p:nvSpPr>
            <p:spPr>
              <a:xfrm>
                <a:off x="9581" y="-1791"/>
                <a:ext cx="849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5" name="文本框 494"/>
              <p:cNvSpPr txBox="1"/>
              <p:nvPr>
                <p:custDataLst>
                  <p:tags r:id="rId210"/>
                </p:custDataLst>
              </p:nvPr>
            </p:nvSpPr>
            <p:spPr>
              <a:xfrm>
                <a:off x="10533" y="-1859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HDD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" name="直接箭头连接符 1"/>
            <p:cNvCxnSpPr>
              <a:endCxn id="73" idx="1"/>
            </p:cNvCxnSpPr>
            <p:nvPr>
              <p:custDataLst>
                <p:tags r:id="rId211"/>
              </p:custDataLst>
            </p:nvPr>
          </p:nvCxnSpPr>
          <p:spPr>
            <a:xfrm>
              <a:off x="3536" y="-8"/>
              <a:ext cx="1245" cy="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" name="组合 111"/>
          <p:cNvGrpSpPr/>
          <p:nvPr/>
        </p:nvGrpSpPr>
        <p:grpSpPr>
          <a:xfrm>
            <a:off x="2917825" y="574675"/>
            <a:ext cx="7589520" cy="5422265"/>
            <a:chOff x="4595" y="905"/>
            <a:chExt cx="11952" cy="8539"/>
          </a:xfrm>
        </p:grpSpPr>
        <p:sp>
          <p:nvSpPr>
            <p:cNvPr id="97" name="矩形 96"/>
            <p:cNvSpPr/>
            <p:nvPr>
              <p:custDataLst>
                <p:tags r:id="rId1"/>
              </p:custDataLst>
            </p:nvPr>
          </p:nvSpPr>
          <p:spPr>
            <a:xfrm>
              <a:off x="8984" y="2316"/>
              <a:ext cx="7542" cy="2890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7485" y="8468"/>
              <a:ext cx="9054" cy="977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>
              <p:custDataLst>
                <p:tags r:id="rId3"/>
              </p:custDataLst>
            </p:nvPr>
          </p:nvSpPr>
          <p:spPr>
            <a:xfrm>
              <a:off x="10954" y="8666"/>
              <a:ext cx="2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网卡</a:t>
              </a:r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设备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95" y="8601"/>
              <a:ext cx="2926" cy="718"/>
              <a:chOff x="2202" y="7004"/>
              <a:chExt cx="2926" cy="718"/>
            </a:xfrm>
          </p:grpSpPr>
          <p:sp>
            <p:nvSpPr>
              <p:cNvPr id="6" name="右箭头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642" y="7004"/>
                <a:ext cx="2450" cy="718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202" y="7096"/>
                <a:ext cx="292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网络流量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51" name="直接连接符 50"/>
            <p:cNvCxnSpPr/>
            <p:nvPr>
              <p:custDataLst>
                <p:tags r:id="rId6"/>
              </p:custDataLst>
            </p:nvPr>
          </p:nvCxnSpPr>
          <p:spPr>
            <a:xfrm flipH="1">
              <a:off x="4907" y="6877"/>
              <a:ext cx="11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5035" y="7220"/>
              <a:ext cx="20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内核</a:t>
              </a:r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空间</a:t>
              </a:r>
              <a:endParaRPr lang="zh-CN" altLang="en-US" sz="20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5035" y="5894"/>
              <a:ext cx="20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用户空间</a:t>
              </a:r>
              <a:endParaRPr lang="zh-CN" altLang="en-US" sz="20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152" y="7253"/>
              <a:ext cx="3639" cy="843"/>
              <a:chOff x="9875" y="7385"/>
              <a:chExt cx="3639" cy="843"/>
            </a:xfrm>
          </p:grpSpPr>
          <p:sp>
            <p:nvSpPr>
              <p:cNvPr id="13" name="圆角矩形 74"/>
              <p:cNvSpPr/>
              <p:nvPr>
                <p:custDataLst>
                  <p:tags r:id="rId9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0655" y="7517"/>
                <a:ext cx="2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UIO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框架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15" name="直接箭头连接符 14"/>
            <p:cNvCxnSpPr/>
            <p:nvPr>
              <p:custDataLst>
                <p:tags r:id="rId11"/>
              </p:custDataLst>
            </p:nvPr>
          </p:nvCxnSpPr>
          <p:spPr>
            <a:xfrm flipV="1">
              <a:off x="9600" y="8077"/>
              <a:ext cx="0" cy="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12"/>
              </p:custDataLst>
            </p:nvPr>
          </p:nvCxnSpPr>
          <p:spPr>
            <a:xfrm>
              <a:off x="11304" y="7672"/>
              <a:ext cx="8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2152" y="5685"/>
              <a:ext cx="3639" cy="843"/>
              <a:chOff x="9875" y="7385"/>
              <a:chExt cx="3639" cy="843"/>
            </a:xfrm>
          </p:grpSpPr>
          <p:sp>
            <p:nvSpPr>
              <p:cNvPr id="18" name="圆角矩形 74"/>
              <p:cNvSpPr/>
              <p:nvPr>
                <p:custDataLst>
                  <p:tags r:id="rId13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076" y="7517"/>
                <a:ext cx="326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AF_XDP PMD</a:t>
                </a:r>
                <a:endParaRPr lang="en-US" altLang="zh-CN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1" name="直接箭头连接符 20"/>
            <p:cNvCxnSpPr>
              <a:endCxn id="18" idx="2"/>
            </p:cNvCxnSpPr>
            <p:nvPr>
              <p:custDataLst>
                <p:tags r:id="rId15"/>
              </p:custDataLst>
            </p:nvPr>
          </p:nvCxnSpPr>
          <p:spPr>
            <a:xfrm flipV="1">
              <a:off x="13971" y="6528"/>
              <a:ext cx="1" cy="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7642" y="7251"/>
              <a:ext cx="3639" cy="843"/>
              <a:chOff x="9875" y="7385"/>
              <a:chExt cx="3639" cy="843"/>
            </a:xfrm>
          </p:grpSpPr>
          <p:sp>
            <p:nvSpPr>
              <p:cNvPr id="23" name="圆角矩形 74"/>
              <p:cNvSpPr/>
              <p:nvPr>
                <p:custDataLst>
                  <p:tags r:id="rId16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655" y="7517"/>
                <a:ext cx="2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UIO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驱动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09" y="5662"/>
              <a:ext cx="1842" cy="872"/>
              <a:chOff x="8877" y="5434"/>
              <a:chExt cx="1842" cy="87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877" y="5434"/>
                <a:ext cx="1842" cy="8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8877" y="5617"/>
                <a:ext cx="18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eBPF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程序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30" name="直接箭头连接符 29"/>
            <p:cNvCxnSpPr/>
            <p:nvPr>
              <p:custDataLst>
                <p:tags r:id="rId19"/>
              </p:custDataLst>
            </p:nvPr>
          </p:nvCxnSpPr>
          <p:spPr>
            <a:xfrm>
              <a:off x="11281" y="6120"/>
              <a:ext cx="8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 rot="0">
              <a:off x="9347" y="4435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432" name="组合 431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34" name="矩形 433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7" name="矩形 436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1" name="组合 440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43" name="矩形 442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6" name="矩形 445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8" name="组合 447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50" name="矩形 449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3" name="矩形 452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 rot="0">
              <a:off x="9337" y="3407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33" name="组合 32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34" name="矩形 3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37" name="矩形 36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0" name="矩形 39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 rot="0">
              <a:off x="9342" y="2773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44" name="组合 43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5" name="矩形 44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8" name="矩形 47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52" name="矩形 51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 rot="0">
              <a:off x="11673" y="3866"/>
              <a:ext cx="58" cy="453"/>
              <a:chOff x="2050" y="8408"/>
              <a:chExt cx="58" cy="453"/>
            </a:xfrm>
          </p:grpSpPr>
          <p:sp>
            <p:nvSpPr>
              <p:cNvPr id="258" name="椭圆 257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050" y="8408"/>
                <a:ext cx="58" cy="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2050" y="86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>
                <p:custDataLst>
                  <p:tags r:id="rId40"/>
                </p:custDataLst>
              </p:nvPr>
            </p:nvSpPr>
            <p:spPr>
              <a:xfrm flipH="1">
                <a:off x="2050" y="88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>
              <p:custDataLst>
                <p:tags r:id="rId41"/>
              </p:custDataLst>
            </p:nvPr>
          </p:nvSpPr>
          <p:spPr>
            <a:xfrm>
              <a:off x="14076" y="2485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1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65" name="直接箭头连接符 64"/>
            <p:cNvCxnSpPr/>
            <p:nvPr>
              <p:custDataLst>
                <p:tags r:id="rId42"/>
              </p:custDataLst>
            </p:nvPr>
          </p:nvCxnSpPr>
          <p:spPr>
            <a:xfrm>
              <a:off x="9381" y="1787"/>
              <a:ext cx="0" cy="9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18" idx="0"/>
            </p:cNvCxnSpPr>
            <p:nvPr>
              <p:custDataLst>
                <p:tags r:id="rId43"/>
              </p:custDataLst>
            </p:nvPr>
          </p:nvCxnSpPr>
          <p:spPr>
            <a:xfrm flipH="1" flipV="1">
              <a:off x="13971" y="5206"/>
              <a:ext cx="1" cy="4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44"/>
              </p:custDataLst>
            </p:nvPr>
          </p:nvSpPr>
          <p:spPr>
            <a:xfrm>
              <a:off x="14097" y="3245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2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45"/>
              </p:custDataLst>
            </p:nvPr>
          </p:nvSpPr>
          <p:spPr>
            <a:xfrm>
              <a:off x="14088" y="4120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n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70" name="直接箭头连接符 69"/>
            <p:cNvCxnSpPr/>
            <p:nvPr>
              <p:custDataLst>
                <p:tags r:id="rId46"/>
              </p:custDataLst>
            </p:nvPr>
          </p:nvCxnSpPr>
          <p:spPr>
            <a:xfrm flipH="1">
              <a:off x="10084" y="1806"/>
              <a:ext cx="3632" cy="10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>
              <p:custDataLst>
                <p:tags r:id="rId47"/>
              </p:custDataLst>
            </p:nvPr>
          </p:nvSpPr>
          <p:spPr>
            <a:xfrm>
              <a:off x="9381" y="1070"/>
              <a:ext cx="1685" cy="71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>
              <p:custDataLst>
                <p:tags r:id="rId48"/>
              </p:custDataLst>
            </p:nvPr>
          </p:nvSpPr>
          <p:spPr>
            <a:xfrm>
              <a:off x="11066" y="1070"/>
              <a:ext cx="2661" cy="71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49"/>
              </p:custDataLst>
            </p:nvPr>
          </p:nvSpPr>
          <p:spPr>
            <a:xfrm>
              <a:off x="10429" y="1203"/>
              <a:ext cx="75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头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50"/>
              </p:custDataLst>
            </p:nvPr>
          </p:nvSpPr>
          <p:spPr>
            <a:xfrm>
              <a:off x="13027" y="1184"/>
              <a:ext cx="75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尾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9447" y="1165"/>
              <a:ext cx="1192" cy="532"/>
              <a:chOff x="9428" y="1165"/>
              <a:chExt cx="1192" cy="532"/>
            </a:xfrm>
          </p:grpSpPr>
          <p:sp>
            <p:nvSpPr>
              <p:cNvPr id="76" name="圆角矩形 74"/>
              <p:cNvSpPr/>
              <p:nvPr>
                <p:custDataLst>
                  <p:tags r:id="rId51"/>
                </p:custDataLst>
              </p:nvPr>
            </p:nvSpPr>
            <p:spPr>
              <a:xfrm>
                <a:off x="9428" y="1165"/>
                <a:ext cx="1192" cy="5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0" cap="rnd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77" name="文本框 76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9535" y="1222"/>
                <a:ext cx="98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mbuf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366" y="1168"/>
              <a:ext cx="1686" cy="532"/>
              <a:chOff x="9428" y="1165"/>
              <a:chExt cx="1192" cy="5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0" name="圆角矩形 74"/>
              <p:cNvSpPr/>
              <p:nvPr>
                <p:custDataLst>
                  <p:tags r:id="rId53"/>
                </p:custDataLst>
              </p:nvPr>
            </p:nvSpPr>
            <p:spPr>
              <a:xfrm>
                <a:off x="9428" y="1165"/>
                <a:ext cx="1192" cy="532"/>
              </a:xfrm>
              <a:prstGeom prst="roundRect">
                <a:avLst/>
              </a:prstGeom>
              <a:grpFill/>
              <a:ln w="31750" cap="rnd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1" name="文本框 80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535" y="1222"/>
                <a:ext cx="985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data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 rot="0">
              <a:off x="5398" y="2642"/>
              <a:ext cx="2887" cy="627"/>
              <a:chOff x="8792" y="3452"/>
              <a:chExt cx="2887" cy="627"/>
            </a:xfrm>
          </p:grpSpPr>
          <p:sp>
            <p:nvSpPr>
              <p:cNvPr id="83" name="圆角矩形 74"/>
              <p:cNvSpPr/>
              <p:nvPr>
                <p:custDataLst>
                  <p:tags r:id="rId55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4" name="文本框 83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1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16200000">
              <a:off x="6886" y="3869"/>
              <a:ext cx="58" cy="453"/>
              <a:chOff x="2050" y="8408"/>
              <a:chExt cx="58" cy="453"/>
            </a:xfrm>
          </p:grpSpPr>
          <p:sp>
            <p:nvSpPr>
              <p:cNvPr id="86" name="椭圆 85"/>
              <p:cNvSpPr/>
              <p:nvPr>
                <p:custDataLst>
                  <p:tags r:id="rId57"/>
                </p:custDataLst>
              </p:nvPr>
            </p:nvSpPr>
            <p:spPr>
              <a:xfrm flipH="1">
                <a:off x="2050" y="8408"/>
                <a:ext cx="58" cy="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>
                <p:custDataLst>
                  <p:tags r:id="rId58"/>
                </p:custDataLst>
              </p:nvPr>
            </p:nvSpPr>
            <p:spPr>
              <a:xfrm flipH="1">
                <a:off x="2050" y="86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>
                <p:custDataLst>
                  <p:tags r:id="rId59"/>
                </p:custDataLst>
              </p:nvPr>
            </p:nvSpPr>
            <p:spPr>
              <a:xfrm flipH="1">
                <a:off x="2050" y="88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 rot="0">
              <a:off x="5398" y="3301"/>
              <a:ext cx="2887" cy="627"/>
              <a:chOff x="8792" y="3452"/>
              <a:chExt cx="2887" cy="627"/>
            </a:xfrm>
          </p:grpSpPr>
          <p:sp>
            <p:nvSpPr>
              <p:cNvPr id="93" name="圆角矩形 74"/>
              <p:cNvSpPr/>
              <p:nvPr>
                <p:custDataLst>
                  <p:tags r:id="rId60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4" name="文本框 93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2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 rot="0">
              <a:off x="5417" y="4267"/>
              <a:ext cx="2887" cy="627"/>
              <a:chOff x="8792" y="3452"/>
              <a:chExt cx="2887" cy="627"/>
            </a:xfrm>
          </p:grpSpPr>
          <p:sp>
            <p:nvSpPr>
              <p:cNvPr id="96" name="圆角矩形 74"/>
              <p:cNvSpPr/>
              <p:nvPr>
                <p:custDataLst>
                  <p:tags r:id="rId62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n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99" name="直接箭头连接符 98"/>
            <p:cNvCxnSpPr>
              <a:stCxn id="46" idx="1"/>
              <a:endCxn id="83" idx="3"/>
            </p:cNvCxnSpPr>
            <p:nvPr>
              <p:custDataLst>
                <p:tags r:id="rId64"/>
              </p:custDataLst>
            </p:nvPr>
          </p:nvCxnSpPr>
          <p:spPr>
            <a:xfrm flipH="1">
              <a:off x="8285" y="2944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>
              <p:custDataLst>
                <p:tags r:id="rId65"/>
              </p:custDataLst>
            </p:nvPr>
          </p:nvCxnSpPr>
          <p:spPr>
            <a:xfrm flipH="1">
              <a:off x="8285" y="3573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>
              <p:custDataLst>
                <p:tags r:id="rId66"/>
              </p:custDataLst>
            </p:nvPr>
          </p:nvCxnSpPr>
          <p:spPr>
            <a:xfrm flipH="1">
              <a:off x="8285" y="4601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386" y="905"/>
              <a:ext cx="2956" cy="1275"/>
              <a:chOff x="15101" y="1576"/>
              <a:chExt cx="2956" cy="1275"/>
            </a:xfrm>
          </p:grpSpPr>
          <p:sp>
            <p:nvSpPr>
              <p:cNvPr id="102" name="圆角矩形 101"/>
              <p:cNvSpPr/>
              <p:nvPr>
                <p:custDataLst>
                  <p:tags r:id="rId67"/>
                </p:custDataLst>
              </p:nvPr>
            </p:nvSpPr>
            <p:spPr>
              <a:xfrm>
                <a:off x="15101" y="1576"/>
                <a:ext cx="2956" cy="1275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103" name="文本框 10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5474" y="1741"/>
                <a:ext cx="2247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索引构建与压缩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109" name="肘形连接符 108"/>
            <p:cNvCxnSpPr>
              <a:stCxn id="83" idx="1"/>
              <a:endCxn id="102" idx="1"/>
            </p:cNvCxnSpPr>
            <p:nvPr/>
          </p:nvCxnSpPr>
          <p:spPr>
            <a:xfrm rot="10800000">
              <a:off x="5386" y="1542"/>
              <a:ext cx="12" cy="1413"/>
            </a:xfrm>
            <a:prstGeom prst="bentConnector3">
              <a:avLst>
                <a:gd name="adj1" fmla="val 3225000"/>
              </a:avLst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93" idx="1"/>
            </p:cNvCxnSpPr>
            <p:nvPr>
              <p:custDataLst>
                <p:tags r:id="rId69"/>
              </p:custDataLst>
            </p:nvPr>
          </p:nvCxnSpPr>
          <p:spPr>
            <a:xfrm rot="10800000">
              <a:off x="5006" y="2637"/>
              <a:ext cx="392" cy="97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肘形连接符 110"/>
            <p:cNvCxnSpPr>
              <a:stCxn id="96" idx="1"/>
            </p:cNvCxnSpPr>
            <p:nvPr>
              <p:custDataLst>
                <p:tags r:id="rId70"/>
              </p:custDataLst>
            </p:nvPr>
          </p:nvCxnSpPr>
          <p:spPr>
            <a:xfrm rot="10800000">
              <a:off x="5005" y="3251"/>
              <a:ext cx="411" cy="133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720725" y="815975"/>
            <a:ext cx="10745470" cy="5332730"/>
            <a:chOff x="1135" y="1285"/>
            <a:chExt cx="16922" cy="8398"/>
          </a:xfrm>
        </p:grpSpPr>
        <p:grpSp>
          <p:nvGrpSpPr>
            <p:cNvPr id="39" name="组合 38"/>
            <p:cNvGrpSpPr/>
            <p:nvPr/>
          </p:nvGrpSpPr>
          <p:grpSpPr>
            <a:xfrm rot="0">
              <a:off x="15101" y="1576"/>
              <a:ext cx="2956" cy="1275"/>
              <a:chOff x="2733" y="-1605"/>
              <a:chExt cx="2956" cy="2174"/>
            </a:xfrm>
          </p:grpSpPr>
          <p:sp>
            <p:nvSpPr>
              <p:cNvPr id="40" name="圆角矩形 39"/>
              <p:cNvSpPr/>
              <p:nvPr>
                <p:custDataLst>
                  <p:tags r:id="rId1"/>
                </p:custDataLst>
              </p:nvPr>
            </p:nvSpPr>
            <p:spPr>
              <a:xfrm>
                <a:off x="2733" y="-1605"/>
                <a:ext cx="2956" cy="2174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221" y="-1323"/>
                <a:ext cx="1980" cy="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流量捕获系统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 rot="0">
              <a:off x="5425" y="2350"/>
              <a:ext cx="8930" cy="1168"/>
              <a:chOff x="1083" y="8482"/>
              <a:chExt cx="10211" cy="866"/>
            </a:xfrm>
          </p:grpSpPr>
          <p:sp>
            <p:nvSpPr>
              <p:cNvPr id="73" name="矩形 72"/>
              <p:cNvSpPr/>
              <p:nvPr>
                <p:custDataLst>
                  <p:tags r:id="rId3"/>
                </p:custDataLst>
              </p:nvPr>
            </p:nvSpPr>
            <p:spPr>
              <a:xfrm>
                <a:off x="1083" y="8497"/>
                <a:ext cx="10211" cy="85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74" name="文本框 7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586" y="8482"/>
                <a:ext cx="2698" cy="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数据包指针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431" name="组合 430"/>
            <p:cNvGrpSpPr/>
            <p:nvPr/>
          </p:nvGrpSpPr>
          <p:grpSpPr>
            <a:xfrm rot="0">
              <a:off x="5483" y="2757"/>
              <a:ext cx="8864" cy="798"/>
              <a:chOff x="9960" y="4440"/>
              <a:chExt cx="8864" cy="798"/>
            </a:xfrm>
          </p:grpSpPr>
          <p:grpSp>
            <p:nvGrpSpPr>
              <p:cNvPr id="432" name="组合 431"/>
              <p:cNvGrpSpPr/>
              <p:nvPr/>
            </p:nvGrpSpPr>
            <p:grpSpPr>
              <a:xfrm rot="0">
                <a:off x="9960" y="4632"/>
                <a:ext cx="1750" cy="379"/>
                <a:chOff x="11968" y="5697"/>
                <a:chExt cx="1750" cy="379"/>
              </a:xfrm>
            </p:grpSpPr>
            <p:grpSp>
              <p:nvGrpSpPr>
                <p:cNvPr id="433" name="组合 432"/>
                <p:cNvGrpSpPr/>
                <p:nvPr/>
              </p:nvGrpSpPr>
              <p:grpSpPr>
                <a:xfrm rot="0">
                  <a:off x="12668" y="5699"/>
                  <a:ext cx="1050" cy="377"/>
                  <a:chOff x="6344" y="376"/>
                  <a:chExt cx="1050" cy="377"/>
                </a:xfrm>
              </p:grpSpPr>
              <p:sp>
                <p:nvSpPr>
                  <p:cNvPr id="434" name="矩形 433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5" name="文本框 434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6344" y="376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6" name="组合 43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37" name="矩形 436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文本框 437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sp>
            <p:nvSpPr>
              <p:cNvPr id="439" name="文本框 43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6716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40" name="文本框 43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752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441" name="组合 440"/>
              <p:cNvGrpSpPr/>
              <p:nvPr/>
            </p:nvGrpSpPr>
            <p:grpSpPr>
              <a:xfrm rot="0">
                <a:off x="11554" y="4621"/>
                <a:ext cx="1748" cy="393"/>
                <a:chOff x="11968" y="5683"/>
                <a:chExt cx="1748" cy="393"/>
              </a:xfrm>
            </p:grpSpPr>
            <p:grpSp>
              <p:nvGrpSpPr>
                <p:cNvPr id="442" name="组合 441"/>
                <p:cNvGrpSpPr/>
                <p:nvPr/>
              </p:nvGrpSpPr>
              <p:grpSpPr>
                <a:xfrm rot="0">
                  <a:off x="12666" y="5683"/>
                  <a:ext cx="1050" cy="393"/>
                  <a:chOff x="6342" y="360"/>
                  <a:chExt cx="1050" cy="393"/>
                </a:xfrm>
              </p:grpSpPr>
              <p:sp>
                <p:nvSpPr>
                  <p:cNvPr id="443" name="矩形 442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文本框 443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6342" y="360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45" name="组合 444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46" name="矩形 445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7" name="文本框 446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48" name="组合 447"/>
              <p:cNvGrpSpPr/>
              <p:nvPr/>
            </p:nvGrpSpPr>
            <p:grpSpPr>
              <a:xfrm rot="0">
                <a:off x="13152" y="4630"/>
                <a:ext cx="1750" cy="380"/>
                <a:chOff x="11968" y="5696"/>
                <a:chExt cx="1750" cy="380"/>
              </a:xfrm>
            </p:grpSpPr>
            <p:grpSp>
              <p:nvGrpSpPr>
                <p:cNvPr id="449" name="组合 448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0" name="矩形 449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1" name="文本框 450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2" name="组合 451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53" name="矩形 452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文本框 453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55" name="组合 454"/>
              <p:cNvGrpSpPr/>
              <p:nvPr/>
            </p:nvGrpSpPr>
            <p:grpSpPr>
              <a:xfrm rot="0">
                <a:off x="15140" y="4629"/>
                <a:ext cx="1750" cy="380"/>
                <a:chOff x="11968" y="5696"/>
                <a:chExt cx="1750" cy="380"/>
              </a:xfrm>
            </p:grpSpPr>
            <p:grpSp>
              <p:nvGrpSpPr>
                <p:cNvPr id="456" name="组合 455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7" name="矩形 456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文本框 457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9" name="组合 458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0" name="矩形 459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1" name="文本框 460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62" name="组合 461"/>
              <p:cNvGrpSpPr/>
              <p:nvPr/>
            </p:nvGrpSpPr>
            <p:grpSpPr>
              <a:xfrm rot="0">
                <a:off x="17074" y="4628"/>
                <a:ext cx="1750" cy="380"/>
                <a:chOff x="11968" y="5696"/>
                <a:chExt cx="1750" cy="380"/>
              </a:xfrm>
            </p:grpSpPr>
            <p:grpSp>
              <p:nvGrpSpPr>
                <p:cNvPr id="463" name="组合 462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64" name="矩形 463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5" name="文本框 464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66" name="组合 46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7" name="矩形 466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文本框 467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469" name="曲线连接符 468"/>
              <p:cNvCxnSpPr/>
              <p:nvPr>
                <p:custDataLst>
                  <p:tags r:id="rId27"/>
                </p:custDataLst>
              </p:nvPr>
            </p:nvCxnSpPr>
            <p:spPr>
              <a:xfrm rot="16200000">
                <a:off x="14598" y="3655"/>
                <a:ext cx="5" cy="1988"/>
              </a:xfrm>
              <a:prstGeom prst="curvedConnector3">
                <a:avLst>
                  <a:gd name="adj1" fmla="val 26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0" name="曲线连接符 469"/>
              <p:cNvCxnSpPr/>
              <p:nvPr>
                <p:custDataLst>
                  <p:tags r:id="rId28"/>
                </p:custDataLst>
              </p:nvPr>
            </p:nvCxnSpPr>
            <p:spPr>
              <a:xfrm rot="16200000">
                <a:off x="16624" y="3660"/>
                <a:ext cx="5" cy="1988"/>
              </a:xfrm>
              <a:prstGeom prst="curvedConnector3">
                <a:avLst>
                  <a:gd name="adj1" fmla="val 263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137"/>
            <p:cNvGrpSpPr/>
            <p:nvPr/>
          </p:nvGrpSpPr>
          <p:grpSpPr>
            <a:xfrm rot="0">
              <a:off x="1135" y="2458"/>
              <a:ext cx="3183" cy="1218"/>
              <a:chOff x="4369" y="541"/>
              <a:chExt cx="3183" cy="1218"/>
            </a:xfrm>
          </p:grpSpPr>
          <p:sp>
            <p:nvSpPr>
              <p:cNvPr id="136" name="圆角矩形 74"/>
              <p:cNvSpPr/>
              <p:nvPr>
                <p:custDataLst>
                  <p:tags r:id="rId29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37" name="圆角矩形 74"/>
              <p:cNvSpPr/>
              <p:nvPr>
                <p:custDataLst>
                  <p:tags r:id="rId30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369" y="753"/>
                <a:ext cx="3030" cy="1006"/>
                <a:chOff x="8687" y="3337"/>
                <a:chExt cx="3030" cy="1006"/>
              </a:xfrm>
            </p:grpSpPr>
            <p:sp>
              <p:nvSpPr>
                <p:cNvPr id="15" name="圆角矩形 74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8687" y="3548"/>
                  <a:ext cx="303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数据包聚合器</a:t>
                  </a:r>
                  <a:endPara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141" name="组合 140"/>
            <p:cNvGrpSpPr/>
            <p:nvPr/>
          </p:nvGrpSpPr>
          <p:grpSpPr>
            <a:xfrm rot="0">
              <a:off x="1186" y="5373"/>
              <a:ext cx="3151" cy="1218"/>
              <a:chOff x="4474" y="541"/>
              <a:chExt cx="3078" cy="1218"/>
            </a:xfrm>
          </p:grpSpPr>
          <p:sp>
            <p:nvSpPr>
              <p:cNvPr id="143" name="圆角矩形 74"/>
              <p:cNvSpPr/>
              <p:nvPr>
                <p:custDataLst>
                  <p:tags r:id="rId33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4" name="圆角矩形 74"/>
              <p:cNvSpPr/>
              <p:nvPr>
                <p:custDataLst>
                  <p:tags r:id="rId34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5" name="组合 144"/>
              <p:cNvGrpSpPr/>
              <p:nvPr/>
            </p:nvGrpSpPr>
            <p:grpSpPr>
              <a:xfrm>
                <a:off x="4474" y="753"/>
                <a:ext cx="2887" cy="1006"/>
                <a:chOff x="8792" y="3337"/>
                <a:chExt cx="2887" cy="1006"/>
              </a:xfrm>
            </p:grpSpPr>
            <p:sp>
              <p:nvSpPr>
                <p:cNvPr id="146" name="圆角矩形 74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7" name="文本框 146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8905" y="3536"/>
                  <a:ext cx="269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索引构建器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 rot="0">
              <a:off x="5432" y="4749"/>
              <a:ext cx="8930" cy="2157"/>
              <a:chOff x="462" y="8487"/>
              <a:chExt cx="10844" cy="1599"/>
            </a:xfrm>
          </p:grpSpPr>
          <p:sp>
            <p:nvSpPr>
              <p:cNvPr id="97" name="矩形 96"/>
              <p:cNvSpPr/>
              <p:nvPr>
                <p:custDataLst>
                  <p:tags r:id="rId37"/>
                </p:custDataLst>
              </p:nvPr>
            </p:nvSpPr>
            <p:spPr>
              <a:xfrm>
                <a:off x="462" y="8487"/>
                <a:ext cx="10844" cy="1599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6813" y="8966"/>
                <a:ext cx="3449" cy="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L3&amp;L4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（跳表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+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前缀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压缩）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0">
              <a:off x="5427" y="1285"/>
              <a:ext cx="8930" cy="791"/>
              <a:chOff x="5268" y="1986"/>
              <a:chExt cx="8930" cy="791"/>
            </a:xfrm>
          </p:grpSpPr>
          <p:sp>
            <p:nvSpPr>
              <p:cNvPr id="23" name="矩形 22"/>
              <p:cNvSpPr/>
              <p:nvPr>
                <p:custDataLst>
                  <p:tags r:id="rId39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00" name="矩形 99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文本框 81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90" name="曲线连接符 89"/>
            <p:cNvCxnSpPr/>
            <p:nvPr>
              <p:custDataLst>
                <p:tags r:id="rId42"/>
              </p:custDataLst>
            </p:nvPr>
          </p:nvCxnSpPr>
          <p:spPr>
            <a:xfrm rot="16200000" flipV="1">
              <a:off x="5677" y="1920"/>
              <a:ext cx="1034" cy="1028"/>
            </a:xfrm>
            <a:prstGeom prst="curvedConnector3">
              <a:avLst>
                <a:gd name="adj1" fmla="val 49903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/>
            <p:nvPr>
              <p:custDataLst>
                <p:tags r:id="rId43"/>
              </p:custDataLst>
            </p:nvPr>
          </p:nvCxnSpPr>
          <p:spPr>
            <a:xfrm rot="16200000" flipV="1">
              <a:off x="6883" y="1521"/>
              <a:ext cx="1045" cy="1789"/>
            </a:xfrm>
            <a:prstGeom prst="curvedConnector3">
              <a:avLst>
                <a:gd name="adj1" fmla="val 4995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>
              <p:custDataLst>
                <p:tags r:id="rId44"/>
              </p:custDataLst>
            </p:nvPr>
          </p:nvCxnSpPr>
          <p:spPr>
            <a:xfrm flipH="1">
              <a:off x="4318" y="2035"/>
              <a:ext cx="1056" cy="9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>
              <p:custDataLst>
                <p:tags r:id="rId45"/>
              </p:custDataLst>
            </p:nvPr>
          </p:nvCxnSpPr>
          <p:spPr>
            <a:xfrm>
              <a:off x="4327" y="3120"/>
              <a:ext cx="1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>
              <p:custDataLst>
                <p:tags r:id="rId46"/>
              </p:custDataLst>
            </p:nvPr>
          </p:nvCxnSpPr>
          <p:spPr>
            <a:xfrm>
              <a:off x="4315" y="3273"/>
              <a:ext cx="1120" cy="8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 rot="0">
              <a:off x="5767" y="4931"/>
              <a:ext cx="3918" cy="1860"/>
              <a:chOff x="2374" y="3742"/>
              <a:chExt cx="3918" cy="1860"/>
            </a:xfrm>
          </p:grpSpPr>
          <p:sp>
            <p:nvSpPr>
              <p:cNvPr id="228" name="矩形 227"/>
              <p:cNvSpPr/>
              <p:nvPr>
                <p:custDataLst>
                  <p:tags r:id="rId47"/>
                </p:custDataLst>
              </p:nvPr>
            </p:nvSpPr>
            <p:spPr>
              <a:xfrm>
                <a:off x="2959" y="3742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6" name="矩形 225"/>
              <p:cNvSpPr/>
              <p:nvPr>
                <p:custDataLst>
                  <p:tags r:id="rId48"/>
                </p:custDataLst>
              </p:nvPr>
            </p:nvSpPr>
            <p:spPr>
              <a:xfrm>
                <a:off x="2737" y="3955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4" name="矩形 223"/>
              <p:cNvSpPr/>
              <p:nvPr>
                <p:custDataLst>
                  <p:tags r:id="rId49"/>
                </p:custDataLst>
              </p:nvPr>
            </p:nvSpPr>
            <p:spPr>
              <a:xfrm>
                <a:off x="2536" y="4144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481" name="矩形 480"/>
              <p:cNvSpPr/>
              <p:nvPr>
                <p:custDataLst>
                  <p:tags r:id="rId50"/>
                </p:custDataLst>
              </p:nvPr>
            </p:nvSpPr>
            <p:spPr>
              <a:xfrm>
                <a:off x="2374" y="4326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grpSp>
            <p:nvGrpSpPr>
              <p:cNvPr id="196" name="组合 195"/>
              <p:cNvGrpSpPr/>
              <p:nvPr/>
            </p:nvGrpSpPr>
            <p:grpSpPr>
              <a:xfrm rot="0">
                <a:off x="2621" y="4724"/>
                <a:ext cx="2793" cy="677"/>
                <a:chOff x="6674" y="805"/>
                <a:chExt cx="4009" cy="902"/>
              </a:xfrm>
            </p:grpSpPr>
            <p:sp>
              <p:nvSpPr>
                <p:cNvPr id="197" name="矩形 196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7295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916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8537" y="1411"/>
                  <a:ext cx="317" cy="297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矩形 199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9158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9779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6674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6674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4" name="矩形 203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6674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7916" y="1121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矩形 205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9158" y="1102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9158" y="805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箭头连接符 207"/>
                <p:cNvCxnSpPr>
                  <a:stCxn id="202" idx="3"/>
                  <a:endCxn id="197" idx="1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6991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箭头连接符 208"/>
                <p:cNvCxnSpPr/>
                <p:nvPr>
                  <p:custDataLst>
                    <p:tags r:id="rId63"/>
                  </p:custDataLst>
                </p:nvPr>
              </p:nvCxnSpPr>
              <p:spPr>
                <a:xfrm>
                  <a:off x="7612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/>
                <p:cNvCxnSpPr/>
                <p:nvPr>
                  <p:custDataLst>
                    <p:tags r:id="rId64"/>
                  </p:custDataLst>
                </p:nvPr>
              </p:nvCxnSpPr>
              <p:spPr>
                <a:xfrm>
                  <a:off x="8233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箭头连接符 210"/>
                <p:cNvCxnSpPr/>
                <p:nvPr>
                  <p:custDataLst>
                    <p:tags r:id="rId65"/>
                  </p:custDataLst>
                </p:nvPr>
              </p:nvCxnSpPr>
              <p:spPr>
                <a:xfrm>
                  <a:off x="8854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箭头连接符 211"/>
                <p:cNvCxnSpPr/>
                <p:nvPr>
                  <p:custDataLst>
                    <p:tags r:id="rId66"/>
                  </p:custDataLst>
                </p:nvPr>
              </p:nvCxnSpPr>
              <p:spPr>
                <a:xfrm>
                  <a:off x="9476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箭头连接符 212"/>
                <p:cNvCxnSpPr>
                  <a:endCxn id="205" idx="1"/>
                </p:cNvCxnSpPr>
                <p:nvPr>
                  <p:custDataLst>
                    <p:tags r:id="rId67"/>
                  </p:custDataLst>
                </p:nvPr>
              </p:nvCxnSpPr>
              <p:spPr>
                <a:xfrm>
                  <a:off x="7025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/>
                <p:cNvCxnSpPr/>
                <p:nvPr>
                  <p:custDataLst>
                    <p:tags r:id="rId68"/>
                  </p:custDataLst>
                </p:nvPr>
              </p:nvCxnSpPr>
              <p:spPr>
                <a:xfrm>
                  <a:off x="8267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/>
                <p:cNvCxnSpPr/>
                <p:nvPr>
                  <p:custDataLst>
                    <p:tags r:id="rId69"/>
                  </p:custDataLst>
                </p:nvPr>
              </p:nvCxnSpPr>
              <p:spPr>
                <a:xfrm>
                  <a:off x="9476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10367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10367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 217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10367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19" name="直接箭头连接符 218"/>
                <p:cNvCxnSpPr/>
                <p:nvPr>
                  <p:custDataLst>
                    <p:tags r:id="rId73"/>
                  </p:custDataLst>
                </p:nvPr>
              </p:nvCxnSpPr>
              <p:spPr>
                <a:xfrm>
                  <a:off x="10096" y="1566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/>
                <p:cNvCxnSpPr>
                  <a:endCxn id="207" idx="1"/>
                </p:cNvCxnSpPr>
                <p:nvPr>
                  <p:custDataLst>
                    <p:tags r:id="rId74"/>
                  </p:custDataLst>
                </p:nvPr>
              </p:nvCxnSpPr>
              <p:spPr>
                <a:xfrm>
                  <a:off x="7025" y="944"/>
                  <a:ext cx="2133" cy="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/>
                <p:cNvCxnSpPr/>
                <p:nvPr>
                  <p:custDataLst>
                    <p:tags r:id="rId75"/>
                  </p:custDataLst>
                </p:nvPr>
              </p:nvCxnSpPr>
              <p:spPr>
                <a:xfrm>
                  <a:off x="9475" y="954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文本框 221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733" y="4294"/>
                <a:ext cx="2692" cy="3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Index of L3&amp;L4 (e.g. IP)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48" name="曲线连接符 247"/>
            <p:cNvCxnSpPr>
              <a:stCxn id="198" idx="2"/>
            </p:cNvCxnSpPr>
            <p:nvPr>
              <p:custDataLst>
                <p:tags r:id="rId77"/>
              </p:custDataLst>
            </p:nvPr>
          </p:nvCxnSpPr>
          <p:spPr>
            <a:xfrm rot="5400000" flipH="1" flipV="1">
              <a:off x="6793" y="3483"/>
              <a:ext cx="3304" cy="2911"/>
            </a:xfrm>
            <a:prstGeom prst="curvedConnector3">
              <a:avLst>
                <a:gd name="adj1" fmla="val -431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>
              <p:custDataLst>
                <p:tags r:id="rId78"/>
              </p:custDataLst>
            </p:nvPr>
          </p:nvCxnSpPr>
          <p:spPr>
            <a:xfrm>
              <a:off x="4365" y="5908"/>
              <a:ext cx="10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6" name="直接箭头连接符 485"/>
            <p:cNvCxnSpPr>
              <a:stCxn id="40" idx="1"/>
              <a:endCxn id="23" idx="3"/>
            </p:cNvCxnSpPr>
            <p:nvPr>
              <p:custDataLst>
                <p:tags r:id="rId79"/>
              </p:custDataLst>
            </p:nvPr>
          </p:nvCxnSpPr>
          <p:spPr>
            <a:xfrm flipH="1" flipV="1">
              <a:off x="14357" y="1681"/>
              <a:ext cx="744" cy="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>
              <a:stCxn id="40" idx="1"/>
              <a:endCxn id="73" idx="3"/>
            </p:cNvCxnSpPr>
            <p:nvPr>
              <p:custDataLst>
                <p:tags r:id="rId80"/>
              </p:custDataLst>
            </p:nvPr>
          </p:nvCxnSpPr>
          <p:spPr>
            <a:xfrm flipH="1">
              <a:off x="14355" y="2214"/>
              <a:ext cx="746" cy="7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 rot="0">
              <a:off x="5416" y="3759"/>
              <a:ext cx="8930" cy="791"/>
              <a:chOff x="5268" y="1986"/>
              <a:chExt cx="8930" cy="791"/>
            </a:xfrm>
          </p:grpSpPr>
          <p:sp>
            <p:nvSpPr>
              <p:cNvPr id="8" name="矩形 7"/>
              <p:cNvSpPr/>
              <p:nvPr>
                <p:custDataLst>
                  <p:tags r:id="rId81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1" name="矩形 10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83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索引键值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13" name="直接箭头连接符 12"/>
            <p:cNvCxnSpPr>
              <a:stCxn id="8" idx="1"/>
            </p:cNvCxnSpPr>
            <p:nvPr>
              <p:custDataLst>
                <p:tags r:id="rId84"/>
              </p:custDataLst>
            </p:nvPr>
          </p:nvCxnSpPr>
          <p:spPr>
            <a:xfrm flipH="1">
              <a:off x="4374" y="4155"/>
              <a:ext cx="1042" cy="17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0">
              <a:off x="15484" y="3900"/>
              <a:ext cx="2359" cy="2777"/>
              <a:chOff x="15779" y="6243"/>
              <a:chExt cx="2359" cy="277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5779" y="6243"/>
                <a:ext cx="2359" cy="2777"/>
                <a:chOff x="5742" y="-170"/>
                <a:chExt cx="2359" cy="2777"/>
              </a:xfrm>
            </p:grpSpPr>
            <p:grpSp>
              <p:nvGrpSpPr>
                <p:cNvPr id="474" name="组合 473"/>
                <p:cNvGrpSpPr/>
                <p:nvPr/>
              </p:nvGrpSpPr>
              <p:grpSpPr>
                <a:xfrm rot="0">
                  <a:off x="5742" y="-170"/>
                  <a:ext cx="2359" cy="2777"/>
                  <a:chOff x="4794" y="-247"/>
                  <a:chExt cx="2359" cy="2777"/>
                </a:xfrm>
              </p:grpSpPr>
              <p:sp>
                <p:nvSpPr>
                  <p:cNvPr id="475" name="矩形 474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4794" y="-247"/>
                    <a:ext cx="2359" cy="2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78" name="直接箭头连接符 477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4945" y="463"/>
                    <a:ext cx="94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9" name="文本框 478"/>
                  <p:cNvSpPr txBox="1"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5998" y="231"/>
                    <a:ext cx="1154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数据流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82" name="文本框 481"/>
                  <p:cNvSpPr txBox="1"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5894" y="783"/>
                    <a:ext cx="1259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指针关系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cxnSp>
                <p:nvCxnSpPr>
                  <p:cNvPr id="483" name="直接箭头连接符 482"/>
                  <p:cNvCxnSpPr/>
                  <p:nvPr>
                    <p:custDataLst>
                      <p:tags r:id="rId89"/>
                    </p:custDataLst>
                  </p:nvPr>
                </p:nvCxnSpPr>
                <p:spPr>
                  <a:xfrm>
                    <a:off x="4962" y="968"/>
                    <a:ext cx="813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0" name="矩形 489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5910" y="1537"/>
                  <a:ext cx="685" cy="307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491" name="文本框 490"/>
                <p:cNvSpPr txBox="1"/>
                <p:nvPr>
                  <p:custDataLst>
                    <p:tags r:id="rId91"/>
                  </p:custDataLst>
                </p:nvPr>
              </p:nvSpPr>
              <p:spPr>
                <a:xfrm>
                  <a:off x="6583" y="1499"/>
                  <a:ext cx="1518" cy="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内存缓冲区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8" name="文本框 17"/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16563" y="6326"/>
                <a:ext cx="948" cy="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图</a:t>
                </a: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例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51" name="直接连接符 50"/>
            <p:cNvCxnSpPr/>
            <p:nvPr>
              <p:custDataLst>
                <p:tags r:id="rId93"/>
              </p:custDataLst>
            </p:nvPr>
          </p:nvCxnSpPr>
          <p:spPr>
            <a:xfrm flipH="1">
              <a:off x="1169" y="7286"/>
              <a:ext cx="1671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>
              <p:custDataLst>
                <p:tags r:id="rId94"/>
              </p:custDataLst>
            </p:nvPr>
          </p:nvSpPr>
          <p:spPr>
            <a:xfrm>
              <a:off x="9894" y="7053"/>
              <a:ext cx="116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截断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3" name="直接箭头连接符 2"/>
            <p:cNvCxnSpPr/>
            <p:nvPr>
              <p:custDataLst>
                <p:tags r:id="rId95"/>
              </p:custDataLst>
            </p:nvPr>
          </p:nvCxnSpPr>
          <p:spPr>
            <a:xfrm>
              <a:off x="7533" y="6906"/>
              <a:ext cx="0" cy="6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>
              <p:custDataLst>
                <p:tags r:id="rId96"/>
              </p:custDataLst>
            </p:nvPr>
          </p:nvSpPr>
          <p:spPr>
            <a:xfrm>
              <a:off x="5374" y="7621"/>
              <a:ext cx="8930" cy="91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97"/>
              </p:custDataLst>
            </p:nvPr>
          </p:nvSpPr>
          <p:spPr>
            <a:xfrm>
              <a:off x="5607" y="7854"/>
              <a:ext cx="8489" cy="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98"/>
              </p:custDataLst>
            </p:nvPr>
          </p:nvSpPr>
          <p:spPr>
            <a:xfrm>
              <a:off x="7802" y="7836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缓存（有序数组）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20" name="圆角矩形 74"/>
            <p:cNvSpPr/>
            <p:nvPr>
              <p:custDataLst>
                <p:tags r:id="rId99"/>
              </p:custDataLst>
            </p:nvPr>
          </p:nvSpPr>
          <p:spPr>
            <a:xfrm>
              <a:off x="1210" y="7583"/>
              <a:ext cx="2955" cy="2100"/>
            </a:xfrm>
            <a:prstGeom prst="roundRect">
              <a:avLst/>
            </a:prstGeom>
            <a:solidFill>
              <a:srgbClr val="FAF0CA"/>
            </a:solidFill>
            <a:ln w="31750" cap="rnd" cmpd="sng" algn="ctr">
              <a:solidFill>
                <a:srgbClr val="BC6C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00"/>
              </p:custDataLst>
            </p:nvPr>
          </p:nvSpPr>
          <p:spPr>
            <a:xfrm>
              <a:off x="1302" y="7816"/>
              <a:ext cx="27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压缩器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24" name="直接箭头连接符 23"/>
            <p:cNvCxnSpPr>
              <a:stCxn id="5" idx="1"/>
            </p:cNvCxnSpPr>
            <p:nvPr>
              <p:custDataLst>
                <p:tags r:id="rId101"/>
              </p:custDataLst>
            </p:nvPr>
          </p:nvCxnSpPr>
          <p:spPr>
            <a:xfrm flipH="1">
              <a:off x="4216" y="8080"/>
              <a:ext cx="11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>
              <p:custDataLst>
                <p:tags r:id="rId102"/>
              </p:custDataLst>
            </p:nvPr>
          </p:nvSpPr>
          <p:spPr>
            <a:xfrm>
              <a:off x="5374" y="8766"/>
              <a:ext cx="8987" cy="917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9" name="文本框 128"/>
            <p:cNvSpPr txBox="1"/>
            <p:nvPr>
              <p:custDataLst>
                <p:tags r:id="rId103"/>
              </p:custDataLst>
            </p:nvPr>
          </p:nvSpPr>
          <p:spPr>
            <a:xfrm>
              <a:off x="8675" y="8987"/>
              <a:ext cx="2612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存储块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sp>
          <p:nvSpPr>
            <p:cNvPr id="294" name="文本框 293"/>
            <p:cNvSpPr txBox="1"/>
            <p:nvPr>
              <p:custDataLst>
                <p:tags r:id="rId104"/>
              </p:custDataLst>
            </p:nvPr>
          </p:nvSpPr>
          <p:spPr>
            <a:xfrm>
              <a:off x="1747" y="8558"/>
              <a:ext cx="1881" cy="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分段</a:t>
              </a: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使用Lucene编码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25" name="直接箭头连接符 24"/>
            <p:cNvCxnSpPr>
              <a:endCxn id="128" idx="1"/>
            </p:cNvCxnSpPr>
            <p:nvPr>
              <p:custDataLst>
                <p:tags r:id="rId105"/>
              </p:custDataLst>
            </p:nvPr>
          </p:nvCxnSpPr>
          <p:spPr>
            <a:xfrm>
              <a:off x="4177" y="9225"/>
              <a:ext cx="1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>
              <p:custDataLst>
                <p:tags r:id="rId106"/>
              </p:custDataLst>
            </p:nvPr>
          </p:nvSpPr>
          <p:spPr>
            <a:xfrm>
              <a:off x="15665" y="6315"/>
              <a:ext cx="685" cy="301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107"/>
              </p:custDataLst>
            </p:nvPr>
          </p:nvSpPr>
          <p:spPr>
            <a:xfrm>
              <a:off x="16466" y="6262"/>
              <a:ext cx="1272" cy="3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rPr>
                <a:t>SSD</a:t>
              </a: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存储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1" name="组合 130"/>
          <p:cNvGrpSpPr/>
          <p:nvPr/>
        </p:nvGrpSpPr>
        <p:grpSpPr>
          <a:xfrm>
            <a:off x="1119505" y="55880"/>
            <a:ext cx="10187940" cy="6675755"/>
            <a:chOff x="2656" y="12"/>
            <a:chExt cx="16044" cy="10513"/>
          </a:xfrm>
        </p:grpSpPr>
        <p:grpSp>
          <p:nvGrpSpPr>
            <p:cNvPr id="39" name="组合 38"/>
            <p:cNvGrpSpPr/>
            <p:nvPr/>
          </p:nvGrpSpPr>
          <p:grpSpPr>
            <a:xfrm rot="0">
              <a:off x="8395" y="12"/>
              <a:ext cx="2956" cy="713"/>
              <a:chOff x="2733" y="-646"/>
              <a:chExt cx="2956" cy="1216"/>
            </a:xfrm>
          </p:grpSpPr>
          <p:sp>
            <p:nvSpPr>
              <p:cNvPr id="40" name="圆角矩形 39"/>
              <p:cNvSpPr/>
              <p:nvPr>
                <p:custDataLst>
                  <p:tags r:id="rId1"/>
                </p:custDataLst>
              </p:nvPr>
            </p:nvSpPr>
            <p:spPr>
              <a:xfrm>
                <a:off x="2733" y="-646"/>
                <a:ext cx="2956" cy="1216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08" y="-502"/>
                <a:ext cx="2567" cy="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流量捕获系统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16" y="1150"/>
              <a:ext cx="8930" cy="2392"/>
              <a:chOff x="5425" y="1163"/>
              <a:chExt cx="8930" cy="2392"/>
            </a:xfrm>
          </p:grpSpPr>
          <p:grpSp>
            <p:nvGrpSpPr>
              <p:cNvPr id="72" name="组合 71"/>
              <p:cNvGrpSpPr/>
              <p:nvPr/>
            </p:nvGrpSpPr>
            <p:grpSpPr>
              <a:xfrm rot="0">
                <a:off x="5425" y="1163"/>
                <a:ext cx="8930" cy="2355"/>
                <a:chOff x="1083" y="7602"/>
                <a:chExt cx="10211" cy="1746"/>
              </a:xfrm>
            </p:grpSpPr>
            <p:sp>
              <p:nvSpPr>
                <p:cNvPr id="73" name="矩形 7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83" y="7602"/>
                  <a:ext cx="10211" cy="1746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74" name="文本框 73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5266" y="8370"/>
                  <a:ext cx="5777" cy="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数据包指针</a:t>
                  </a:r>
                  <a:r>
                    <a:rPr lang="en-US" altLang="zh-CN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 (Array-base List)</a:t>
                  </a:r>
                  <a:endPara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431" name="组合 430"/>
              <p:cNvGrpSpPr/>
              <p:nvPr/>
            </p:nvGrpSpPr>
            <p:grpSpPr>
              <a:xfrm rot="0">
                <a:off x="5483" y="2757"/>
                <a:ext cx="8864" cy="798"/>
                <a:chOff x="9960" y="4440"/>
                <a:chExt cx="8864" cy="798"/>
              </a:xfrm>
            </p:grpSpPr>
            <p:grpSp>
              <p:nvGrpSpPr>
                <p:cNvPr id="432" name="组合 431"/>
                <p:cNvGrpSpPr/>
                <p:nvPr/>
              </p:nvGrpSpPr>
              <p:grpSpPr>
                <a:xfrm rot="0">
                  <a:off x="9960" y="4632"/>
                  <a:ext cx="1750" cy="379"/>
                  <a:chOff x="11968" y="5697"/>
                  <a:chExt cx="1750" cy="379"/>
                </a:xfrm>
              </p:grpSpPr>
              <p:grpSp>
                <p:nvGrpSpPr>
                  <p:cNvPr id="433" name="组合 432"/>
                  <p:cNvGrpSpPr/>
                  <p:nvPr/>
                </p:nvGrpSpPr>
                <p:grpSpPr>
                  <a:xfrm rot="0">
                    <a:off x="12668" y="5699"/>
                    <a:ext cx="1050" cy="377"/>
                    <a:chOff x="6344" y="376"/>
                    <a:chExt cx="1050" cy="377"/>
                  </a:xfrm>
                </p:grpSpPr>
                <p:sp>
                  <p:nvSpPr>
                    <p:cNvPr id="434" name="矩形 433"/>
                    <p:cNvSpPr/>
                    <p:nvPr>
                      <p:custDataLst>
                        <p:tags r:id="rId5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91ACE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文本框 434"/>
                    <p:cNvSpPr txBox="1"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6344" y="376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1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36" name="组合 435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37" name="矩形 436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文本框 437"/>
                    <p:cNvSpPr txBox="1"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1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sp>
              <p:nvSpPr>
                <p:cNvPr id="439" name="文本框 438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6716" y="4440"/>
                  <a:ext cx="645" cy="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b="1" i="1">
                      <a:latin typeface="Cambria Bold Italic" panose="02040503050406030204" charset="0"/>
                      <a:cs typeface="Cambria Bold Italic" panose="02040503050406030204" charset="0"/>
                    </a:rPr>
                    <a:t>...</a:t>
                  </a:r>
                  <a:endParaRPr lang="en-US" altLang="zh-CN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440" name="文本框 439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4752" y="4440"/>
                  <a:ext cx="645" cy="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b="1" i="1">
                      <a:latin typeface="Cambria Bold Italic" panose="02040503050406030204" charset="0"/>
                      <a:cs typeface="Cambria Bold Italic" panose="02040503050406030204" charset="0"/>
                    </a:rPr>
                    <a:t>...</a:t>
                  </a:r>
                  <a:endParaRPr lang="en-US" altLang="zh-CN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grpSp>
              <p:nvGrpSpPr>
                <p:cNvPr id="441" name="组合 440"/>
                <p:cNvGrpSpPr/>
                <p:nvPr/>
              </p:nvGrpSpPr>
              <p:grpSpPr>
                <a:xfrm rot="0">
                  <a:off x="11554" y="4621"/>
                  <a:ext cx="1748" cy="393"/>
                  <a:chOff x="11968" y="5683"/>
                  <a:chExt cx="1748" cy="393"/>
                </a:xfrm>
              </p:grpSpPr>
              <p:grpSp>
                <p:nvGrpSpPr>
                  <p:cNvPr id="442" name="组合 441"/>
                  <p:cNvGrpSpPr/>
                  <p:nvPr/>
                </p:nvGrpSpPr>
                <p:grpSpPr>
                  <a:xfrm rot="0">
                    <a:off x="12666" y="5683"/>
                    <a:ext cx="1050" cy="393"/>
                    <a:chOff x="6342" y="360"/>
                    <a:chExt cx="1050" cy="393"/>
                  </a:xfrm>
                </p:grpSpPr>
                <p:sp>
                  <p:nvSpPr>
                    <p:cNvPr id="443" name="矩形 442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文本框 443"/>
                    <p:cNvSpPr txBox="1"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6342" y="360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2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45" name="组合 444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46" name="矩形 445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文本框 446"/>
                    <p:cNvSpPr txBox="1"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2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grpSp>
              <p:nvGrpSpPr>
                <p:cNvPr id="448" name="组合 447"/>
                <p:cNvGrpSpPr/>
                <p:nvPr/>
              </p:nvGrpSpPr>
              <p:grpSpPr>
                <a:xfrm rot="0">
                  <a:off x="13152" y="4630"/>
                  <a:ext cx="1750" cy="380"/>
                  <a:chOff x="11968" y="5696"/>
                  <a:chExt cx="1750" cy="380"/>
                </a:xfrm>
              </p:grpSpPr>
              <p:grpSp>
                <p:nvGrpSpPr>
                  <p:cNvPr id="449" name="组合 448"/>
                  <p:cNvGrpSpPr/>
                  <p:nvPr/>
                </p:nvGrpSpPr>
                <p:grpSpPr>
                  <a:xfrm rot="0">
                    <a:off x="12668" y="5696"/>
                    <a:ext cx="1050" cy="380"/>
                    <a:chOff x="6344" y="373"/>
                    <a:chExt cx="1050" cy="380"/>
                  </a:xfrm>
                </p:grpSpPr>
                <p:sp>
                  <p:nvSpPr>
                    <p:cNvPr id="450" name="矩形 449"/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ACD78E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文本框 450"/>
                    <p:cNvSpPr txBox="1"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6344" y="373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3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52" name="组合 451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53" name="矩形 452"/>
                    <p:cNvSpPr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文本框 453"/>
                    <p:cNvSpPr txBox="1"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3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grpSp>
              <p:nvGrpSpPr>
                <p:cNvPr id="455" name="组合 454"/>
                <p:cNvGrpSpPr/>
                <p:nvPr/>
              </p:nvGrpSpPr>
              <p:grpSpPr>
                <a:xfrm rot="0">
                  <a:off x="15140" y="4629"/>
                  <a:ext cx="1750" cy="380"/>
                  <a:chOff x="11968" y="5696"/>
                  <a:chExt cx="1750" cy="380"/>
                </a:xfrm>
              </p:grpSpPr>
              <p:grpSp>
                <p:nvGrpSpPr>
                  <p:cNvPr id="456" name="组合 455"/>
                  <p:cNvGrpSpPr/>
                  <p:nvPr/>
                </p:nvGrpSpPr>
                <p:grpSpPr>
                  <a:xfrm rot="0">
                    <a:off x="12668" y="5696"/>
                    <a:ext cx="1050" cy="380"/>
                    <a:chOff x="6344" y="373"/>
                    <a:chExt cx="1050" cy="380"/>
                  </a:xfrm>
                </p:grpSpPr>
                <p:sp>
                  <p:nvSpPr>
                    <p:cNvPr id="457" name="矩形 456"/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ACD78E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文本框 457"/>
                    <p:cNvSpPr txBox="1"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6344" y="373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i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59" name="组合 458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60" name="矩形 459"/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文本框 460"/>
                    <p:cNvSpPr txBox="1"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i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grpSp>
              <p:nvGrpSpPr>
                <p:cNvPr id="462" name="组合 461"/>
                <p:cNvGrpSpPr/>
                <p:nvPr/>
              </p:nvGrpSpPr>
              <p:grpSpPr>
                <a:xfrm rot="0">
                  <a:off x="17074" y="4628"/>
                  <a:ext cx="1750" cy="380"/>
                  <a:chOff x="11968" y="5696"/>
                  <a:chExt cx="1750" cy="380"/>
                </a:xfrm>
              </p:grpSpPr>
              <p:grpSp>
                <p:nvGrpSpPr>
                  <p:cNvPr id="463" name="组合 462"/>
                  <p:cNvGrpSpPr/>
                  <p:nvPr/>
                </p:nvGrpSpPr>
                <p:grpSpPr>
                  <a:xfrm rot="0">
                    <a:off x="12668" y="5696"/>
                    <a:ext cx="1050" cy="380"/>
                    <a:chOff x="6344" y="373"/>
                    <a:chExt cx="1050" cy="380"/>
                  </a:xfrm>
                </p:grpSpPr>
                <p:sp>
                  <p:nvSpPr>
                    <p:cNvPr id="464" name="矩形 463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6427" y="410"/>
                      <a:ext cx="849" cy="343"/>
                    </a:xfrm>
                    <a:prstGeom prst="rect">
                      <a:avLst/>
                    </a:prstGeom>
                    <a:solidFill>
                      <a:srgbClr val="ACD78E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文本框 464"/>
                    <p:cNvSpPr txBox="1"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6344" y="373"/>
                      <a:ext cx="1050" cy="3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Packet n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  <p:grpSp>
                <p:nvGrpSpPr>
                  <p:cNvPr id="466" name="组合 465"/>
                  <p:cNvGrpSpPr/>
                  <p:nvPr/>
                </p:nvGrpSpPr>
                <p:grpSpPr>
                  <a:xfrm rot="0">
                    <a:off x="11968" y="5697"/>
                    <a:ext cx="905" cy="378"/>
                    <a:chOff x="6488" y="374"/>
                    <a:chExt cx="905" cy="378"/>
                  </a:xfrm>
                </p:grpSpPr>
                <p:sp>
                  <p:nvSpPr>
                    <p:cNvPr id="467" name="矩形 466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6524" y="410"/>
                      <a:ext cx="752" cy="34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文本框 467"/>
                    <p:cNvSpPr txBox="1"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6488" y="374"/>
                      <a:ext cx="905" cy="3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rPr>
                        <a:t>Next n</a:t>
                      </a:r>
                      <a:endPara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endParaRPr>
                    </a:p>
                  </p:txBody>
                </p:sp>
              </p:grpSp>
            </p:grpSp>
            <p:cxnSp>
              <p:nvCxnSpPr>
                <p:cNvPr id="469" name="曲线连接符 468"/>
                <p:cNvCxnSpPr/>
                <p:nvPr>
                  <p:custDataLst>
                    <p:tags r:id="rId27"/>
                  </p:custDataLst>
                </p:nvPr>
              </p:nvCxnSpPr>
              <p:spPr>
                <a:xfrm rot="16200000">
                  <a:off x="14598" y="3655"/>
                  <a:ext cx="5" cy="1988"/>
                </a:xfrm>
                <a:prstGeom prst="curvedConnector3">
                  <a:avLst>
                    <a:gd name="adj1" fmla="val 2650000"/>
                  </a:avLst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曲线连接符 469"/>
                <p:cNvCxnSpPr/>
                <p:nvPr>
                  <p:custDataLst>
                    <p:tags r:id="rId28"/>
                  </p:custDataLst>
                </p:nvPr>
              </p:nvCxnSpPr>
              <p:spPr>
                <a:xfrm rot="16200000">
                  <a:off x="16624" y="3660"/>
                  <a:ext cx="5" cy="1988"/>
                </a:xfrm>
                <a:prstGeom prst="curvedConnector3">
                  <a:avLst>
                    <a:gd name="adj1" fmla="val 2630000"/>
                  </a:avLst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组合 69"/>
            <p:cNvGrpSpPr/>
            <p:nvPr/>
          </p:nvGrpSpPr>
          <p:grpSpPr>
            <a:xfrm>
              <a:off x="6010" y="7223"/>
              <a:ext cx="3052" cy="1123"/>
              <a:chOff x="6010" y="6938"/>
              <a:chExt cx="3052" cy="1123"/>
            </a:xfrm>
          </p:grpSpPr>
          <p:sp>
            <p:nvSpPr>
              <p:cNvPr id="69" name="圆角矩形 74"/>
              <p:cNvSpPr/>
              <p:nvPr>
                <p:custDataLst>
                  <p:tags r:id="rId29"/>
                </p:custDataLst>
              </p:nvPr>
            </p:nvSpPr>
            <p:spPr>
              <a:xfrm>
                <a:off x="6107" y="6938"/>
                <a:ext cx="2955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5" name="组合 144"/>
              <p:cNvGrpSpPr/>
              <p:nvPr/>
            </p:nvGrpSpPr>
            <p:grpSpPr>
              <a:xfrm rot="0">
                <a:off x="6010" y="7055"/>
                <a:ext cx="2955" cy="1006"/>
                <a:chOff x="8792" y="3337"/>
                <a:chExt cx="2887" cy="1006"/>
              </a:xfrm>
            </p:grpSpPr>
            <p:sp>
              <p:nvSpPr>
                <p:cNvPr id="146" name="圆角矩形 74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7" name="文本框 146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8905" y="3555"/>
                  <a:ext cx="269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索引构建器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 rot="0">
              <a:off x="5596" y="1403"/>
              <a:ext cx="8489" cy="490"/>
              <a:chOff x="2154" y="7647"/>
              <a:chExt cx="4650" cy="490"/>
            </a:xfrm>
          </p:grpSpPr>
          <p:sp>
            <p:nvSpPr>
              <p:cNvPr id="100" name="矩形 9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154" y="7686"/>
                <a:ext cx="4650" cy="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3016" y="7647"/>
                <a:ext cx="3093" cy="45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数据包数据缓存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 (Array Buffer)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90" name="曲线连接符 89"/>
            <p:cNvCxnSpPr/>
            <p:nvPr>
              <p:custDataLst>
                <p:tags r:id="rId34"/>
              </p:custDataLst>
            </p:nvPr>
          </p:nvCxnSpPr>
          <p:spPr>
            <a:xfrm rot="16200000" flipV="1">
              <a:off x="5677" y="1920"/>
              <a:ext cx="1034" cy="1028"/>
            </a:xfrm>
            <a:prstGeom prst="curvedConnector3">
              <a:avLst>
                <a:gd name="adj1" fmla="val 49903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/>
            <p:nvPr>
              <p:custDataLst>
                <p:tags r:id="rId35"/>
              </p:custDataLst>
            </p:nvPr>
          </p:nvCxnSpPr>
          <p:spPr>
            <a:xfrm rot="16200000" flipV="1">
              <a:off x="6883" y="1521"/>
              <a:ext cx="1045" cy="1789"/>
            </a:xfrm>
            <a:prstGeom prst="curvedConnector3">
              <a:avLst>
                <a:gd name="adj1" fmla="val 4995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40" idx="2"/>
              <a:endCxn id="73" idx="0"/>
            </p:cNvCxnSpPr>
            <p:nvPr>
              <p:custDataLst>
                <p:tags r:id="rId36"/>
              </p:custDataLst>
            </p:nvPr>
          </p:nvCxnSpPr>
          <p:spPr>
            <a:xfrm>
              <a:off x="9873" y="725"/>
              <a:ext cx="8" cy="4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>
              <p:custDataLst>
                <p:tags r:id="rId37"/>
              </p:custDataLst>
            </p:nvPr>
          </p:nvCxnSpPr>
          <p:spPr>
            <a:xfrm>
              <a:off x="7609" y="3515"/>
              <a:ext cx="0" cy="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5483" y="8660"/>
              <a:ext cx="5719" cy="1701"/>
              <a:chOff x="5416" y="5229"/>
              <a:chExt cx="5719" cy="1701"/>
            </a:xfrm>
          </p:grpSpPr>
          <p:grpSp>
            <p:nvGrpSpPr>
              <p:cNvPr id="96" name="组合 95"/>
              <p:cNvGrpSpPr/>
              <p:nvPr/>
            </p:nvGrpSpPr>
            <p:grpSpPr>
              <a:xfrm rot="0">
                <a:off x="5416" y="5229"/>
                <a:ext cx="5719" cy="1701"/>
                <a:chOff x="462" y="8825"/>
                <a:chExt cx="6945" cy="1261"/>
              </a:xfrm>
            </p:grpSpPr>
            <p:sp>
              <p:nvSpPr>
                <p:cNvPr id="97" name="矩形 96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462" y="8825"/>
                  <a:ext cx="6832" cy="126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98" name="文本框 97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4875" y="9154"/>
                  <a:ext cx="2532" cy="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</a:t>
                  </a:r>
                  <a:endPara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（</a:t>
                  </a:r>
                  <a:r>
                    <a:rPr lang="en-US" altLang="zh-CN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SkipList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）</a:t>
                  </a:r>
                  <a:endPara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 rot="0">
                <a:off x="5767" y="5483"/>
                <a:ext cx="3333" cy="1308"/>
                <a:chOff x="2374" y="4294"/>
                <a:chExt cx="3333" cy="1308"/>
              </a:xfrm>
            </p:grpSpPr>
            <p:sp>
              <p:nvSpPr>
                <p:cNvPr id="481" name="矩形 480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374" y="4326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grpSp>
              <p:nvGrpSpPr>
                <p:cNvPr id="196" name="组合 195"/>
                <p:cNvGrpSpPr/>
                <p:nvPr/>
              </p:nvGrpSpPr>
              <p:grpSpPr>
                <a:xfrm rot="0">
                  <a:off x="2621" y="4724"/>
                  <a:ext cx="2793" cy="677"/>
                  <a:chOff x="6674" y="805"/>
                  <a:chExt cx="4009" cy="902"/>
                </a:xfrm>
              </p:grpSpPr>
              <p:sp>
                <p:nvSpPr>
                  <p:cNvPr id="197" name="矩形 196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7295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7916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8537" y="1411"/>
                    <a:ext cx="317" cy="297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矩形 199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9158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9779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6674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/>
                  <p:cNvSpPr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6674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矩形 203"/>
                  <p:cNvSpPr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6674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7916" y="1121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9158" y="1102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9158" y="805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8" name="直接箭头连接符 207"/>
                  <p:cNvCxnSpPr>
                    <a:stCxn id="202" idx="3"/>
                    <a:endCxn id="197" idx="1"/>
                  </p:cNvCxnSpPr>
                  <p:nvPr>
                    <p:custDataLst>
                      <p:tags r:id="rId52"/>
                    </p:custDataLst>
                  </p:nvPr>
                </p:nvCxnSpPr>
                <p:spPr>
                  <a:xfrm>
                    <a:off x="6991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箭头连接符 208"/>
                  <p:cNvCxnSpPr/>
                  <p:nvPr>
                    <p:custDataLst>
                      <p:tags r:id="rId53"/>
                    </p:custDataLst>
                  </p:nvPr>
                </p:nvCxnSpPr>
                <p:spPr>
                  <a:xfrm>
                    <a:off x="7612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/>
                  <p:cNvCxnSpPr/>
                  <p:nvPr>
                    <p:custDataLst>
                      <p:tags r:id="rId54"/>
                    </p:custDataLst>
                  </p:nvPr>
                </p:nvCxnSpPr>
                <p:spPr>
                  <a:xfrm>
                    <a:off x="8233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箭头连接符 210"/>
                  <p:cNvCxnSpPr/>
                  <p:nvPr>
                    <p:custDataLst>
                      <p:tags r:id="rId55"/>
                    </p:custDataLst>
                  </p:nvPr>
                </p:nvCxnSpPr>
                <p:spPr>
                  <a:xfrm>
                    <a:off x="8854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箭头连接符 211"/>
                  <p:cNvCxnSpPr/>
                  <p:nvPr>
                    <p:custDataLst>
                      <p:tags r:id="rId56"/>
                    </p:custDataLst>
                  </p:nvPr>
                </p:nvCxnSpPr>
                <p:spPr>
                  <a:xfrm>
                    <a:off x="9476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箭头连接符 212"/>
                  <p:cNvCxnSpPr>
                    <a:endCxn id="205" idx="1"/>
                  </p:cNvCxnSpPr>
                  <p:nvPr>
                    <p:custDataLst>
                      <p:tags r:id="rId57"/>
                    </p:custDataLst>
                  </p:nvPr>
                </p:nvCxnSpPr>
                <p:spPr>
                  <a:xfrm>
                    <a:off x="7025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/>
                  <p:cNvCxnSpPr/>
                  <p:nvPr>
                    <p:custDataLst>
                      <p:tags r:id="rId58"/>
                    </p:custDataLst>
                  </p:nvPr>
                </p:nvCxnSpPr>
                <p:spPr>
                  <a:xfrm>
                    <a:off x="8267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箭头连接符 214"/>
                  <p:cNvCxnSpPr/>
                  <p:nvPr>
                    <p:custDataLst>
                      <p:tags r:id="rId59"/>
                    </p:custDataLst>
                  </p:nvPr>
                </p:nvCxnSpPr>
                <p:spPr>
                  <a:xfrm>
                    <a:off x="9476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矩形 215"/>
                  <p:cNvSpPr/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10367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 216"/>
                  <p:cNvSpPr/>
                  <p:nvPr>
                    <p:custDataLst>
                      <p:tags r:id="rId61"/>
                    </p:custDataLst>
                  </p:nvPr>
                </p:nvSpPr>
                <p:spPr>
                  <a:xfrm>
                    <a:off x="10367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矩形 217"/>
                  <p:cNvSpPr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10367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9" name="直接箭头连接符 218"/>
                  <p:cNvCxnSpPr/>
                  <p:nvPr>
                    <p:custDataLst>
                      <p:tags r:id="rId63"/>
                    </p:custDataLst>
                  </p:nvPr>
                </p:nvCxnSpPr>
                <p:spPr>
                  <a:xfrm>
                    <a:off x="10096" y="1566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/>
                  <p:cNvCxnSpPr>
                    <a:endCxn id="207" idx="1"/>
                  </p:cNvCxnSpPr>
                  <p:nvPr>
                    <p:custDataLst>
                      <p:tags r:id="rId64"/>
                    </p:custDataLst>
                  </p:nvPr>
                </p:nvCxnSpPr>
                <p:spPr>
                  <a:xfrm>
                    <a:off x="7025" y="944"/>
                    <a:ext cx="2133" cy="1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箭头连接符 220"/>
                  <p:cNvCxnSpPr/>
                  <p:nvPr>
                    <p:custDataLst>
                      <p:tags r:id="rId65"/>
                    </p:custDataLst>
                  </p:nvPr>
                </p:nvCxnSpPr>
                <p:spPr>
                  <a:xfrm>
                    <a:off x="9475" y="954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文本框 221"/>
                <p:cNvSpPr txBox="1"/>
                <p:nvPr>
                  <p:custDataLst>
                    <p:tags r:id="rId66"/>
                  </p:custDataLst>
                </p:nvPr>
              </p:nvSpPr>
              <p:spPr>
                <a:xfrm>
                  <a:off x="2733" y="4294"/>
                  <a:ext cx="2692" cy="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of L3&amp;L4 (e.g. IP)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248" name="曲线连接符 247"/>
            <p:cNvCxnSpPr>
              <a:stCxn id="201" idx="2"/>
              <a:endCxn id="451" idx="2"/>
            </p:cNvCxnSpPr>
            <p:nvPr>
              <p:custDataLst>
                <p:tags r:id="rId67"/>
              </p:custDataLst>
            </p:nvPr>
          </p:nvCxnSpPr>
          <p:spPr>
            <a:xfrm rot="5400000" flipH="1" flipV="1">
              <a:off x="5749" y="5880"/>
              <a:ext cx="6749" cy="1536"/>
            </a:xfrm>
            <a:prstGeom prst="curvedConnector3">
              <a:avLst>
                <a:gd name="adj1" fmla="val -5549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6" name="直接箭头连接符 485"/>
            <p:cNvCxnSpPr/>
            <p:nvPr>
              <p:custDataLst>
                <p:tags r:id="rId68"/>
              </p:custDataLst>
            </p:nvPr>
          </p:nvCxnSpPr>
          <p:spPr>
            <a:xfrm>
              <a:off x="7600" y="5326"/>
              <a:ext cx="0" cy="4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>
              <p:custDataLst>
                <p:tags r:id="rId69"/>
              </p:custDataLst>
            </p:nvPr>
          </p:nvCxnSpPr>
          <p:spPr>
            <a:xfrm>
              <a:off x="7609" y="6903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5973" y="3991"/>
              <a:ext cx="3287" cy="1335"/>
              <a:chOff x="10114" y="2099"/>
              <a:chExt cx="3287" cy="1335"/>
            </a:xfrm>
          </p:grpSpPr>
          <p:sp>
            <p:nvSpPr>
              <p:cNvPr id="56" name="圆角矩形 74"/>
              <p:cNvSpPr/>
              <p:nvPr>
                <p:custDataLst>
                  <p:tags r:id="rId70"/>
                </p:custDataLst>
              </p:nvPr>
            </p:nvSpPr>
            <p:spPr>
              <a:xfrm>
                <a:off x="10515" y="2099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38" name="组合 137"/>
              <p:cNvGrpSpPr/>
              <p:nvPr/>
            </p:nvGrpSpPr>
            <p:grpSpPr>
              <a:xfrm rot="0">
                <a:off x="10114" y="2216"/>
                <a:ext cx="3183" cy="1218"/>
                <a:chOff x="4369" y="541"/>
                <a:chExt cx="3183" cy="1218"/>
              </a:xfrm>
            </p:grpSpPr>
            <p:sp>
              <p:nvSpPr>
                <p:cNvPr id="136" name="圆角矩形 74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7" name="圆角矩形 74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4369" y="753"/>
                  <a:ext cx="3030" cy="1006"/>
                  <a:chOff x="8687" y="3337"/>
                  <a:chExt cx="3030" cy="1006"/>
                </a:xfrm>
              </p:grpSpPr>
              <p:sp>
                <p:nvSpPr>
                  <p:cNvPr id="15" name="圆角矩形 74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8687" y="3548"/>
                    <a:ext cx="3030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6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数据包聚合器</a:t>
                    </a:r>
                    <a:endParaRPr lang="en-US" altLang="zh-CN" sz="16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</p:grpSp>
        <p:sp>
          <p:nvSpPr>
            <p:cNvPr id="62" name="圆角矩形 74"/>
            <p:cNvSpPr/>
            <p:nvPr>
              <p:custDataLst>
                <p:tags r:id="rId75"/>
              </p:custDataLst>
            </p:nvPr>
          </p:nvSpPr>
          <p:spPr>
            <a:xfrm>
              <a:off x="15065" y="3264"/>
              <a:ext cx="1576" cy="4167"/>
            </a:xfrm>
            <a:prstGeom prst="roundRect">
              <a:avLst/>
            </a:prstGeom>
            <a:solidFill>
              <a:srgbClr val="FAF0CA"/>
            </a:solidFill>
            <a:ln w="31750" cap="rnd" cmpd="sng" algn="ctr">
              <a:solidFill>
                <a:srgbClr val="BC6C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474" y="5752"/>
              <a:ext cx="8910" cy="1148"/>
              <a:chOff x="5474" y="5752"/>
              <a:chExt cx="8910" cy="1148"/>
            </a:xfrm>
          </p:grpSpPr>
          <p:sp>
            <p:nvSpPr>
              <p:cNvPr id="52" name="矩形 51"/>
              <p:cNvSpPr/>
              <p:nvPr>
                <p:custDataLst>
                  <p:tags r:id="rId76"/>
                </p:custDataLst>
              </p:nvPr>
            </p:nvSpPr>
            <p:spPr>
              <a:xfrm>
                <a:off x="11260" y="5752"/>
                <a:ext cx="948" cy="1148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 rot="0">
                <a:off x="5474" y="5752"/>
                <a:ext cx="5646" cy="1148"/>
                <a:chOff x="8610" y="3618"/>
                <a:chExt cx="5646" cy="114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 rot="0">
                  <a:off x="8610" y="3618"/>
                  <a:ext cx="5646" cy="1148"/>
                  <a:chOff x="8462" y="1845"/>
                  <a:chExt cx="5646" cy="1148"/>
                </a:xfrm>
              </p:grpSpPr>
              <p:sp>
                <p:nvSpPr>
                  <p:cNvPr id="8" name="矩形 7"/>
                  <p:cNvSpPr/>
                  <p:nvPr>
                    <p:custDataLst>
                      <p:tags r:id="rId77"/>
                    </p:custDataLst>
                  </p:nvPr>
                </p:nvSpPr>
                <p:spPr>
                  <a:xfrm>
                    <a:off x="8462" y="1845"/>
                    <a:ext cx="5646" cy="1148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10255" y="1968"/>
                    <a:ext cx="3214" cy="9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zh-CN" altLang="en-US" sz="16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索引</a:t>
                    </a:r>
                    <a:r>
                      <a:rPr lang="zh-CN" altLang="en-US" sz="16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键值缓存</a:t>
                    </a:r>
                    <a:endPara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6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(Ring Buffer)</a:t>
                    </a:r>
                    <a:endParaRPr lang="en-US" altLang="zh-CN" sz="16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8818" y="3690"/>
                  <a:ext cx="1118" cy="1006"/>
                  <a:chOff x="6879" y="8428"/>
                  <a:chExt cx="1118" cy="1006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6879" y="8428"/>
                    <a:ext cx="1118" cy="1006"/>
                    <a:chOff x="8783" y="3698"/>
                    <a:chExt cx="1118" cy="1006"/>
                  </a:xfrm>
                </p:grpSpPr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8783" y="3698"/>
                      <a:ext cx="1118" cy="1006"/>
                      <a:chOff x="4788" y="7295"/>
                      <a:chExt cx="1920" cy="1900"/>
                    </a:xfrm>
                  </p:grpSpPr>
                  <p:sp>
                    <p:nvSpPr>
                      <p:cNvPr id="21" name="椭圆 20"/>
                      <p:cNvSpPr/>
                      <p:nvPr/>
                    </p:nvSpPr>
                    <p:spPr>
                      <a:xfrm>
                        <a:off x="4788" y="7295"/>
                        <a:ext cx="1920" cy="19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椭圆 27"/>
                      <p:cNvSpPr/>
                      <p:nvPr>
                        <p:custDataLst>
                          <p:tags r:id="rId79"/>
                        </p:custDataLst>
                      </p:nvPr>
                    </p:nvSpPr>
                    <p:spPr>
                      <a:xfrm>
                        <a:off x="5287" y="7782"/>
                        <a:ext cx="948" cy="926"/>
                      </a:xfrm>
                      <a:prstGeom prst="ellipse">
                        <a:avLst/>
                      </a:prstGeom>
                      <a:solidFill>
                        <a:srgbClr val="E7EED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0" name="直接连接符 29"/>
                    <p:cNvCxnSpPr>
                      <a:stCxn id="21" idx="1"/>
                      <a:endCxn id="28" idx="1"/>
                    </p:cNvCxnSpPr>
                    <p:nvPr/>
                  </p:nvCxnSpPr>
                  <p:spPr>
                    <a:xfrm>
                      <a:off x="8947" y="3845"/>
                      <a:ext cx="207" cy="18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直接连接符 32"/>
                  <p:cNvCxnSpPr>
                    <a:stCxn id="21" idx="0"/>
                  </p:cNvCxnSpPr>
                  <p:nvPr>
                    <p:custDataLst>
                      <p:tags r:id="rId80"/>
                    </p:custDataLst>
                  </p:nvPr>
                </p:nvCxnSpPr>
                <p:spPr>
                  <a:xfrm>
                    <a:off x="7438" y="8428"/>
                    <a:ext cx="0" cy="2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>
                    <a:stCxn id="21" idx="7"/>
                  </p:cNvCxnSpPr>
                  <p:nvPr>
                    <p:custDataLst>
                      <p:tags r:id="rId81"/>
                    </p:custDataLst>
                  </p:nvPr>
                </p:nvCxnSpPr>
                <p:spPr>
                  <a:xfrm flipH="1">
                    <a:off x="7679" y="8575"/>
                    <a:ext cx="154" cy="2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>
                    <a:endCxn id="28" idx="6"/>
                  </p:cNvCxnSpPr>
                  <p:nvPr>
                    <p:custDataLst>
                      <p:tags r:id="rId82"/>
                    </p:custDataLst>
                  </p:nvPr>
                </p:nvCxnSpPr>
                <p:spPr>
                  <a:xfrm flipH="1" flipV="1">
                    <a:off x="7722" y="8931"/>
                    <a:ext cx="253" cy="4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/>
                  <p:cNvCxnSpPr/>
                  <p:nvPr>
                    <p:custDataLst>
                      <p:tags r:id="rId83"/>
                    </p:custDataLst>
                  </p:nvPr>
                </p:nvCxnSpPr>
                <p:spPr>
                  <a:xfrm flipH="1">
                    <a:off x="7698" y="8998"/>
                    <a:ext cx="205" cy="21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/>
                  <p:cNvCxnSpPr/>
                  <p:nvPr>
                    <p:custDataLst>
                      <p:tags r:id="rId84"/>
                    </p:custDataLst>
                  </p:nvPr>
                </p:nvCxnSpPr>
                <p:spPr>
                  <a:xfrm flipV="1">
                    <a:off x="7077" y="8658"/>
                    <a:ext cx="0" cy="34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矩形 62"/>
              <p:cNvSpPr/>
              <p:nvPr>
                <p:custDataLst>
                  <p:tags r:id="rId85"/>
                </p:custDataLst>
              </p:nvPr>
            </p:nvSpPr>
            <p:spPr>
              <a:xfrm>
                <a:off x="12348" y="5752"/>
                <a:ext cx="948" cy="1148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64" name="矩形 63"/>
              <p:cNvSpPr/>
              <p:nvPr>
                <p:custDataLst>
                  <p:tags r:id="rId86"/>
                </p:custDataLst>
              </p:nvPr>
            </p:nvSpPr>
            <p:spPr>
              <a:xfrm>
                <a:off x="13436" y="5752"/>
                <a:ext cx="948" cy="1148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</p:grpSp>
        <p:sp>
          <p:nvSpPr>
            <p:cNvPr id="66" name="矩形 65"/>
            <p:cNvSpPr/>
            <p:nvPr>
              <p:custDataLst>
                <p:tags r:id="rId87"/>
              </p:custDataLst>
            </p:nvPr>
          </p:nvSpPr>
          <p:spPr>
            <a:xfrm>
              <a:off x="11260" y="8660"/>
              <a:ext cx="948" cy="1701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88"/>
              </p:custDataLst>
            </p:nvPr>
          </p:nvSpPr>
          <p:spPr>
            <a:xfrm>
              <a:off x="12348" y="8660"/>
              <a:ext cx="948" cy="1701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68" name="矩形 67"/>
            <p:cNvSpPr/>
            <p:nvPr>
              <p:custDataLst>
                <p:tags r:id="rId89"/>
              </p:custDataLst>
            </p:nvPr>
          </p:nvSpPr>
          <p:spPr>
            <a:xfrm>
              <a:off x="13436" y="8660"/>
              <a:ext cx="948" cy="1701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1251" y="7223"/>
              <a:ext cx="914" cy="1105"/>
              <a:chOff x="11251" y="7052"/>
              <a:chExt cx="914" cy="1105"/>
            </a:xfrm>
          </p:grpSpPr>
          <p:sp>
            <p:nvSpPr>
              <p:cNvPr id="79" name="圆角矩形 74"/>
              <p:cNvSpPr/>
              <p:nvPr>
                <p:custDataLst>
                  <p:tags r:id="rId90"/>
                </p:custDataLst>
              </p:nvPr>
            </p:nvSpPr>
            <p:spPr>
              <a:xfrm>
                <a:off x="11351" y="7052"/>
                <a:ext cx="814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77" name="圆角矩形 74"/>
              <p:cNvSpPr/>
              <p:nvPr>
                <p:custDataLst>
                  <p:tags r:id="rId91"/>
                </p:custDataLst>
              </p:nvPr>
            </p:nvSpPr>
            <p:spPr>
              <a:xfrm>
                <a:off x="11251" y="7151"/>
                <a:ext cx="814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2365" y="7223"/>
              <a:ext cx="914" cy="1105"/>
              <a:chOff x="11251" y="7052"/>
              <a:chExt cx="914" cy="1105"/>
            </a:xfrm>
          </p:grpSpPr>
          <p:sp>
            <p:nvSpPr>
              <p:cNvPr id="83" name="圆角矩形 74"/>
              <p:cNvSpPr/>
              <p:nvPr>
                <p:custDataLst>
                  <p:tags r:id="rId92"/>
                </p:custDataLst>
              </p:nvPr>
            </p:nvSpPr>
            <p:spPr>
              <a:xfrm>
                <a:off x="11351" y="7052"/>
                <a:ext cx="814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4" name="圆角矩形 74"/>
              <p:cNvSpPr/>
              <p:nvPr>
                <p:custDataLst>
                  <p:tags r:id="rId93"/>
                </p:custDataLst>
              </p:nvPr>
            </p:nvSpPr>
            <p:spPr>
              <a:xfrm>
                <a:off x="11251" y="7151"/>
                <a:ext cx="814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3424" y="7223"/>
              <a:ext cx="914" cy="1105"/>
              <a:chOff x="11251" y="7052"/>
              <a:chExt cx="914" cy="1105"/>
            </a:xfrm>
          </p:grpSpPr>
          <p:sp>
            <p:nvSpPr>
              <p:cNvPr id="88" name="圆角矩形 74"/>
              <p:cNvSpPr/>
              <p:nvPr>
                <p:custDataLst>
                  <p:tags r:id="rId94"/>
                </p:custDataLst>
              </p:nvPr>
            </p:nvSpPr>
            <p:spPr>
              <a:xfrm>
                <a:off x="11351" y="7052"/>
                <a:ext cx="814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9" name="圆角矩形 74"/>
              <p:cNvSpPr/>
              <p:nvPr>
                <p:custDataLst>
                  <p:tags r:id="rId95"/>
                </p:custDataLst>
              </p:nvPr>
            </p:nvSpPr>
            <p:spPr>
              <a:xfrm>
                <a:off x="11251" y="7151"/>
                <a:ext cx="814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</p:grpSp>
        <p:cxnSp>
          <p:nvCxnSpPr>
            <p:cNvPr id="92" name="直接箭头连接符 91"/>
            <p:cNvCxnSpPr/>
            <p:nvPr>
              <p:custDataLst>
                <p:tags r:id="rId96"/>
              </p:custDataLst>
            </p:nvPr>
          </p:nvCxnSpPr>
          <p:spPr>
            <a:xfrm>
              <a:off x="7600" y="8347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>
              <p:custDataLst>
                <p:tags r:id="rId97"/>
              </p:custDataLst>
            </p:nvPr>
          </p:nvCxnSpPr>
          <p:spPr>
            <a:xfrm>
              <a:off x="11734" y="8325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>
              <p:custDataLst>
                <p:tags r:id="rId98"/>
              </p:custDataLst>
            </p:nvPr>
          </p:nvCxnSpPr>
          <p:spPr>
            <a:xfrm>
              <a:off x="11734" y="6888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>
              <p:custDataLst>
                <p:tags r:id="rId99"/>
              </p:custDataLst>
            </p:nvPr>
          </p:nvCxnSpPr>
          <p:spPr>
            <a:xfrm>
              <a:off x="12816" y="8325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>
              <p:custDataLst>
                <p:tags r:id="rId100"/>
              </p:custDataLst>
            </p:nvPr>
          </p:nvCxnSpPr>
          <p:spPr>
            <a:xfrm>
              <a:off x="12816" y="6869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>
              <p:custDataLst>
                <p:tags r:id="rId101"/>
              </p:custDataLst>
            </p:nvPr>
          </p:nvCxnSpPr>
          <p:spPr>
            <a:xfrm>
              <a:off x="13888" y="6869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>
              <p:custDataLst>
                <p:tags r:id="rId102"/>
              </p:custDataLst>
            </p:nvPr>
          </p:nvCxnSpPr>
          <p:spPr>
            <a:xfrm>
              <a:off x="13888" y="8325"/>
              <a:ext cx="0" cy="3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endCxn id="52" idx="0"/>
            </p:cNvCxnSpPr>
            <p:nvPr/>
          </p:nvCxnSpPr>
          <p:spPr>
            <a:xfrm>
              <a:off x="7599" y="5501"/>
              <a:ext cx="4135" cy="25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/>
            <p:nvPr>
              <p:custDataLst>
                <p:tags r:id="rId103"/>
              </p:custDataLst>
            </p:nvPr>
          </p:nvCxnSpPr>
          <p:spPr>
            <a:xfrm>
              <a:off x="8759" y="5501"/>
              <a:ext cx="4135" cy="25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/>
            <p:nvPr>
              <p:custDataLst>
                <p:tags r:id="rId104"/>
              </p:custDataLst>
            </p:nvPr>
          </p:nvCxnSpPr>
          <p:spPr>
            <a:xfrm>
              <a:off x="9753" y="5501"/>
              <a:ext cx="4135" cy="25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>
              <p:custDataLst>
                <p:tags r:id="rId105"/>
              </p:custDataLst>
            </p:nvPr>
          </p:nvSpPr>
          <p:spPr>
            <a:xfrm>
              <a:off x="15249" y="5141"/>
              <a:ext cx="12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查询器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114" name="肘形连接符 113"/>
            <p:cNvCxnSpPr>
              <a:stCxn id="68" idx="3"/>
              <a:endCxn id="62" idx="2"/>
            </p:cNvCxnSpPr>
            <p:nvPr>
              <p:custDataLst>
                <p:tags r:id="rId106"/>
              </p:custDataLst>
            </p:nvPr>
          </p:nvCxnSpPr>
          <p:spPr>
            <a:xfrm flipV="1">
              <a:off x="14384" y="7431"/>
              <a:ext cx="1469" cy="208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肘形连接符 114"/>
            <p:cNvCxnSpPr>
              <a:stCxn id="73" idx="3"/>
              <a:endCxn id="62" idx="0"/>
            </p:cNvCxnSpPr>
            <p:nvPr>
              <p:custDataLst>
                <p:tags r:id="rId107"/>
              </p:custDataLst>
            </p:nvPr>
          </p:nvCxnSpPr>
          <p:spPr>
            <a:xfrm>
              <a:off x="14346" y="2328"/>
              <a:ext cx="1507" cy="93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6" name="圆角矩形 74"/>
            <p:cNvSpPr/>
            <p:nvPr>
              <p:custDataLst>
                <p:tags r:id="rId108"/>
              </p:custDataLst>
            </p:nvPr>
          </p:nvSpPr>
          <p:spPr>
            <a:xfrm>
              <a:off x="2656" y="3546"/>
              <a:ext cx="1576" cy="4167"/>
            </a:xfrm>
            <a:prstGeom prst="roundRect">
              <a:avLst/>
            </a:prstGeom>
            <a:solidFill>
              <a:srgbClr val="FAF0CA"/>
            </a:solidFill>
            <a:ln w="31750" cap="rnd" cmpd="sng" algn="ctr">
              <a:solidFill>
                <a:srgbClr val="BC6C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17" name="文本框 116"/>
            <p:cNvSpPr txBox="1"/>
            <p:nvPr>
              <p:custDataLst>
                <p:tags r:id="rId109"/>
              </p:custDataLst>
            </p:nvPr>
          </p:nvSpPr>
          <p:spPr>
            <a:xfrm>
              <a:off x="2841" y="5331"/>
              <a:ext cx="12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控制器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119" name="肘形连接符 118"/>
            <p:cNvCxnSpPr>
              <a:stCxn id="116" idx="3"/>
              <a:endCxn id="73" idx="1"/>
            </p:cNvCxnSpPr>
            <p:nvPr>
              <p:custDataLst>
                <p:tags r:id="rId110"/>
              </p:custDataLst>
            </p:nvPr>
          </p:nvCxnSpPr>
          <p:spPr>
            <a:xfrm flipV="1">
              <a:off x="4232" y="2328"/>
              <a:ext cx="1184" cy="330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Dot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4888" y="4797"/>
              <a:ext cx="1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Dot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3" name="肘形连接符 122"/>
            <p:cNvCxnSpPr>
              <a:endCxn id="97" idx="1"/>
            </p:cNvCxnSpPr>
            <p:nvPr>
              <p:custDataLst>
                <p:tags r:id="rId111"/>
              </p:custDataLst>
            </p:nvPr>
          </p:nvCxnSpPr>
          <p:spPr>
            <a:xfrm rot="5400000" flipV="1">
              <a:off x="3219" y="7245"/>
              <a:ext cx="3873" cy="655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Dot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>
              <p:custDataLst>
                <p:tags r:id="rId112"/>
              </p:custDataLst>
            </p:nvPr>
          </p:nvCxnSpPr>
          <p:spPr>
            <a:xfrm>
              <a:off x="4828" y="7843"/>
              <a:ext cx="1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Dot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8" idx="1"/>
            </p:cNvCxnSpPr>
            <p:nvPr>
              <p:custDataLst>
                <p:tags r:id="rId113"/>
              </p:custDataLst>
            </p:nvPr>
          </p:nvCxnSpPr>
          <p:spPr>
            <a:xfrm>
              <a:off x="4848" y="6326"/>
              <a:ext cx="6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Dot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0" name="组合 129"/>
            <p:cNvGrpSpPr/>
            <p:nvPr/>
          </p:nvGrpSpPr>
          <p:grpSpPr>
            <a:xfrm>
              <a:off x="16330" y="7713"/>
              <a:ext cx="2370" cy="2812"/>
              <a:chOff x="16463" y="452"/>
              <a:chExt cx="2370" cy="2812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6463" y="452"/>
                <a:ext cx="2371" cy="2812"/>
                <a:chOff x="15779" y="6243"/>
                <a:chExt cx="2371" cy="2812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5779" y="6243"/>
                  <a:ext cx="2371" cy="2812"/>
                  <a:chOff x="5742" y="-170"/>
                  <a:chExt cx="2371" cy="2812"/>
                </a:xfrm>
              </p:grpSpPr>
              <p:grpSp>
                <p:nvGrpSpPr>
                  <p:cNvPr id="474" name="组合 473"/>
                  <p:cNvGrpSpPr/>
                  <p:nvPr/>
                </p:nvGrpSpPr>
                <p:grpSpPr>
                  <a:xfrm rot="0">
                    <a:off x="5742" y="-170"/>
                    <a:ext cx="2359" cy="2812"/>
                    <a:chOff x="4794" y="-247"/>
                    <a:chExt cx="2359" cy="2812"/>
                  </a:xfrm>
                </p:grpSpPr>
                <p:sp>
                  <p:nvSpPr>
                    <p:cNvPr id="475" name="矩形 474"/>
                    <p:cNvSpPr/>
                    <p:nvPr>
                      <p:custDataLst>
                        <p:tags r:id="rId114"/>
                      </p:custDataLst>
                    </p:nvPr>
                  </p:nvSpPr>
                  <p:spPr>
                    <a:xfrm>
                      <a:off x="4794" y="-247"/>
                      <a:ext cx="2359" cy="28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78" name="直接箭头连接符 477"/>
                    <p:cNvCxnSpPr/>
                    <p:nvPr>
                      <p:custDataLst>
                        <p:tags r:id="rId115"/>
                      </p:custDataLst>
                    </p:nvPr>
                  </p:nvCxnSpPr>
                  <p:spPr>
                    <a:xfrm>
                      <a:off x="4945" y="463"/>
                      <a:ext cx="949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9" name="文本框 478"/>
                    <p:cNvSpPr txBox="1"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5998" y="231"/>
                      <a:ext cx="1154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数据流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sp>
                  <p:nvSpPr>
                    <p:cNvPr id="482" name="文本框 481"/>
                    <p:cNvSpPr txBox="1"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5894" y="783"/>
                      <a:ext cx="1259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指针关系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cxnSp>
                  <p:nvCxnSpPr>
                    <p:cNvPr id="483" name="直接箭头连接符 482"/>
                    <p:cNvCxnSpPr/>
                    <p:nvPr>
                      <p:custDataLst>
                        <p:tags r:id="rId118"/>
                      </p:custDataLst>
                    </p:nvPr>
                  </p:nvCxnSpPr>
                  <p:spPr>
                    <a:xfrm>
                      <a:off x="4962" y="968"/>
                      <a:ext cx="8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0" name="矩形 489"/>
                  <p:cNvSpPr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5910" y="1970"/>
                    <a:ext cx="685" cy="307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491" name="文本框 490"/>
                  <p:cNvSpPr txBox="1"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6595" y="1932"/>
                    <a:ext cx="1518" cy="3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内存缓冲区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8" name="文本框 17"/>
                <p:cNvSpPr txBox="1"/>
                <p:nvPr>
                  <p:custDataLst>
                    <p:tags r:id="rId121"/>
                  </p:custDataLst>
                </p:nvPr>
              </p:nvSpPr>
              <p:spPr>
                <a:xfrm>
                  <a:off x="16563" y="6326"/>
                  <a:ext cx="948" cy="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图</a:t>
                  </a: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例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26" name="直接箭头连接符 125"/>
              <p:cNvCxnSpPr/>
              <p:nvPr>
                <p:custDataLst>
                  <p:tags r:id="rId122"/>
                </p:custDataLst>
              </p:nvPr>
            </p:nvCxnSpPr>
            <p:spPr>
              <a:xfrm>
                <a:off x="16641" y="2186"/>
                <a:ext cx="7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>
                <p:custDataLst>
                  <p:tags r:id="rId123"/>
                </p:custDataLst>
              </p:nvPr>
            </p:nvSpPr>
            <p:spPr>
              <a:xfrm>
                <a:off x="17708" y="1990"/>
                <a:ext cx="1049" cy="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控制</a:t>
                </a: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流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306070" y="111125"/>
            <a:ext cx="11346815" cy="6371590"/>
            <a:chOff x="482" y="175"/>
            <a:chExt cx="17869" cy="10034"/>
          </a:xfrm>
        </p:grpSpPr>
        <p:cxnSp>
          <p:nvCxnSpPr>
            <p:cNvPr id="111" name="直接连接符 110"/>
            <p:cNvCxnSpPr/>
            <p:nvPr/>
          </p:nvCxnSpPr>
          <p:spPr>
            <a:xfrm flipV="1">
              <a:off x="14246" y="175"/>
              <a:ext cx="0" cy="184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>
              <p:custDataLst>
                <p:tags r:id="rId1"/>
              </p:custDataLst>
            </p:nvPr>
          </p:nvSpPr>
          <p:spPr>
            <a:xfrm>
              <a:off x="13663" y="820"/>
              <a:ext cx="116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截断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13" name="矩形 112"/>
            <p:cNvSpPr/>
            <p:nvPr>
              <p:custDataLst>
                <p:tags r:id="rId2"/>
              </p:custDataLst>
            </p:nvPr>
          </p:nvSpPr>
          <p:spPr>
            <a:xfrm>
              <a:off x="598" y="419"/>
              <a:ext cx="9864" cy="114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14" name="矩形 113"/>
            <p:cNvSpPr/>
            <p:nvPr>
              <p:custDataLst>
                <p:tags r:id="rId3"/>
              </p:custDataLst>
            </p:nvPr>
          </p:nvSpPr>
          <p:spPr>
            <a:xfrm>
              <a:off x="747" y="916"/>
              <a:ext cx="4725" cy="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>
              <p:custDataLst>
                <p:tags r:id="rId4"/>
              </p:custDataLst>
            </p:nvPr>
          </p:nvSpPr>
          <p:spPr>
            <a:xfrm>
              <a:off x="6014" y="916"/>
              <a:ext cx="4184" cy="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>
              <p:custDataLst>
                <p:tags r:id="rId5"/>
              </p:custDataLst>
            </p:nvPr>
          </p:nvSpPr>
          <p:spPr>
            <a:xfrm>
              <a:off x="1060" y="886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数据包数据</a:t>
              </a:r>
              <a:endParaRPr lang="zh-CN" altLang="en-US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20" name="文本框 119"/>
            <p:cNvSpPr txBox="1"/>
            <p:nvPr>
              <p:custDataLst>
                <p:tags r:id="rId6"/>
              </p:custDataLst>
            </p:nvPr>
          </p:nvSpPr>
          <p:spPr>
            <a:xfrm>
              <a:off x="6106" y="905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数据包指针</a:t>
              </a:r>
              <a:endParaRPr lang="zh-CN" altLang="en-US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23" name="文本框 122"/>
            <p:cNvSpPr txBox="1"/>
            <p:nvPr>
              <p:custDataLst>
                <p:tags r:id="rId7"/>
              </p:custDataLst>
            </p:nvPr>
          </p:nvSpPr>
          <p:spPr>
            <a:xfrm>
              <a:off x="3604" y="361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数据块缓冲区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 rot="0">
              <a:off x="597" y="1908"/>
              <a:ext cx="3208" cy="1005"/>
              <a:chOff x="7289" y="6894"/>
              <a:chExt cx="2106" cy="1005"/>
            </a:xfrm>
          </p:grpSpPr>
          <p:sp>
            <p:nvSpPr>
              <p:cNvPr id="167" name="圆角矩形 74"/>
              <p:cNvSpPr/>
              <p:nvPr>
                <p:custDataLst>
                  <p:tags r:id="rId8"/>
                </p:custDataLst>
              </p:nvPr>
            </p:nvSpPr>
            <p:spPr>
              <a:xfrm>
                <a:off x="7289" y="6894"/>
                <a:ext cx="2106" cy="1005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68" name="文本框 16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332" y="7113"/>
                <a:ext cx="1989" cy="5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重组器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126" name="直接箭头连接符 125"/>
            <p:cNvCxnSpPr/>
            <p:nvPr>
              <p:custDataLst>
                <p:tags r:id="rId10"/>
              </p:custDataLst>
            </p:nvPr>
          </p:nvCxnSpPr>
          <p:spPr>
            <a:xfrm>
              <a:off x="2817" y="1391"/>
              <a:ext cx="0" cy="4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>
              <p:custDataLst>
                <p:tags r:id="rId11"/>
              </p:custDataLst>
            </p:nvPr>
          </p:nvCxnSpPr>
          <p:spPr>
            <a:xfrm flipH="1">
              <a:off x="3760" y="1412"/>
              <a:ext cx="4346" cy="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>
              <p:custDataLst>
                <p:tags r:id="rId12"/>
              </p:custDataLst>
            </p:nvPr>
          </p:nvSpPr>
          <p:spPr>
            <a:xfrm>
              <a:off x="9979" y="1836"/>
              <a:ext cx="3698" cy="1148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9" name="文本框 128"/>
            <p:cNvSpPr txBox="1"/>
            <p:nvPr>
              <p:custDataLst>
                <p:tags r:id="rId13"/>
              </p:custDataLst>
            </p:nvPr>
          </p:nvSpPr>
          <p:spPr>
            <a:xfrm>
              <a:off x="10668" y="2120"/>
              <a:ext cx="2222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存储块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 rot="0">
              <a:off x="4760" y="3215"/>
              <a:ext cx="8919" cy="3333"/>
              <a:chOff x="5523" y="8569"/>
              <a:chExt cx="4159" cy="3333"/>
            </a:xfrm>
          </p:grpSpPr>
          <p:sp>
            <p:nvSpPr>
              <p:cNvPr id="151" name="矩形 150"/>
              <p:cNvSpPr/>
              <p:nvPr>
                <p:custDataLst>
                  <p:tags r:id="rId14"/>
                </p:custDataLst>
              </p:nvPr>
            </p:nvSpPr>
            <p:spPr>
              <a:xfrm>
                <a:off x="5523" y="8569"/>
                <a:ext cx="4159" cy="3333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54" name="文本框 15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063" y="8581"/>
                <a:ext cx="3251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重组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 rot="0">
              <a:off x="5350" y="3705"/>
              <a:ext cx="7653" cy="477"/>
              <a:chOff x="7953" y="10411"/>
              <a:chExt cx="2493" cy="477"/>
            </a:xfrm>
          </p:grpSpPr>
          <p:sp>
            <p:nvSpPr>
              <p:cNvPr id="157" name="矩形 156"/>
              <p:cNvSpPr/>
              <p:nvPr>
                <p:custDataLst>
                  <p:tags r:id="rId16"/>
                </p:custDataLst>
              </p:nvPr>
            </p:nvSpPr>
            <p:spPr>
              <a:xfrm>
                <a:off x="7953" y="10411"/>
                <a:ext cx="2493" cy="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文本框 15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8615" y="10414"/>
                <a:ext cx="1159" cy="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指针</a:t>
                </a:r>
                <a:endPara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 rot="0">
              <a:off x="5361" y="4383"/>
              <a:ext cx="7642" cy="519"/>
              <a:chOff x="5437" y="8773"/>
              <a:chExt cx="7642" cy="51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61" name="矩形 160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文本框 162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7996" y="10436"/>
                  <a:ext cx="4256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L3&amp;L4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报文头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75" name="矩形 174"/>
              <p:cNvSpPr/>
              <p:nvPr>
                <p:custDataLst>
                  <p:tags r:id="rId20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>
                <p:custDataLst>
                  <p:tags r:id="rId21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>
                <p:custDataLst>
                  <p:tags r:id="rId22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 rot="0">
              <a:off x="5362" y="5102"/>
              <a:ext cx="7642" cy="519"/>
              <a:chOff x="5437" y="8773"/>
              <a:chExt cx="7642" cy="519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82" name="矩形 181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文本框 18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7954" y="10436"/>
                  <a:ext cx="4298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L7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头部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84" name="矩形 183"/>
              <p:cNvSpPr/>
              <p:nvPr>
                <p:custDataLst>
                  <p:tags r:id="rId25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>
                <p:custDataLst>
                  <p:tags r:id="rId26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>
                <p:custDataLst>
                  <p:tags r:id="rId27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 rot="0">
              <a:off x="5363" y="5821"/>
              <a:ext cx="7642" cy="519"/>
              <a:chOff x="5437" y="8773"/>
              <a:chExt cx="7642" cy="519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90" name="矩形 18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7954" y="10436"/>
                  <a:ext cx="4298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负载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92" name="矩形 191"/>
              <p:cNvSpPr/>
              <p:nvPr>
                <p:custDataLst>
                  <p:tags r:id="rId30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>
                <p:custDataLst>
                  <p:tags r:id="rId31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>
                <p:custDataLst>
                  <p:tags r:id="rId32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34" name="直接箭头连接符 233"/>
            <p:cNvCxnSpPr/>
            <p:nvPr>
              <p:custDataLst>
                <p:tags r:id="rId33"/>
              </p:custDataLst>
            </p:nvPr>
          </p:nvCxnSpPr>
          <p:spPr>
            <a:xfrm>
              <a:off x="3805" y="2691"/>
              <a:ext cx="952" cy="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5" name="组合 294"/>
            <p:cNvGrpSpPr/>
            <p:nvPr/>
          </p:nvGrpSpPr>
          <p:grpSpPr>
            <a:xfrm rot="0">
              <a:off x="482" y="3419"/>
              <a:ext cx="3423" cy="2291"/>
              <a:chOff x="406" y="7808"/>
              <a:chExt cx="3423" cy="2291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406" y="7808"/>
                <a:ext cx="3423" cy="2291"/>
                <a:chOff x="6061" y="6500"/>
                <a:chExt cx="3423" cy="2291"/>
              </a:xfrm>
            </p:grpSpPr>
            <p:sp>
              <p:nvSpPr>
                <p:cNvPr id="240" name="圆角矩形 7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6147" y="6500"/>
                  <a:ext cx="3248" cy="2291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245" name="文本框 244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6061" y="6592"/>
                  <a:ext cx="342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相似流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聚类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839" y="8486"/>
                <a:ext cx="1415" cy="1441"/>
                <a:chOff x="8925" y="-72"/>
                <a:chExt cx="1486" cy="1600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 rot="0">
                  <a:off x="9469" y="93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51" name="组合 25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52" name="矩形 251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矩形 252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55" name="直接连接符 254"/>
                  <p:cNvCxnSpPr/>
                  <p:nvPr>
                    <p:custDataLst>
                      <p:tags r:id="rId39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椭圆 256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椭圆 257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椭圆 258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0" name="组合 259"/>
                <p:cNvGrpSpPr/>
                <p:nvPr/>
              </p:nvGrpSpPr>
              <p:grpSpPr>
                <a:xfrm rot="0">
                  <a:off x="9469" y="587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62" name="矩形 261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/>
                    <p:cNvSpPr/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65" name="直接连接符 264"/>
                  <p:cNvCxnSpPr/>
                  <p:nvPr>
                    <p:custDataLst>
                      <p:tags r:id="rId47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>
                    <p:custDataLst>
                      <p:tags r:id="rId48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7" name="椭圆 266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椭圆 267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椭圆 268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 rot="0">
                  <a:off x="9469" y="341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71" name="组合 27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72" name="矩形 271"/>
                    <p:cNvSpPr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矩形 272"/>
                    <p:cNvSpPr/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矩形 273"/>
                    <p:cNvSpPr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75" name="直接连接符 274"/>
                  <p:cNvCxnSpPr/>
                  <p:nvPr>
                    <p:custDataLst>
                      <p:tags r:id="rId55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>
                    <p:custDataLst>
                      <p:tags r:id="rId56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椭圆 276"/>
                  <p:cNvSpPr/>
                  <p:nvPr>
                    <p:custDataLst>
                      <p:tags r:id="rId57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椭圆 277"/>
                  <p:cNvSpPr/>
                  <p:nvPr>
                    <p:custDataLst>
                      <p:tags r:id="rId58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椭圆 278"/>
                  <p:cNvSpPr/>
                  <p:nvPr>
                    <p:custDataLst>
                      <p:tags r:id="rId59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0" name="组合 279"/>
                <p:cNvGrpSpPr/>
                <p:nvPr/>
              </p:nvGrpSpPr>
              <p:grpSpPr>
                <a:xfrm rot="0">
                  <a:off x="8925" y="-72"/>
                  <a:ext cx="158" cy="1600"/>
                  <a:chOff x="14671" y="4932"/>
                  <a:chExt cx="313" cy="3216"/>
                </a:xfrm>
              </p:grpSpPr>
              <p:sp>
                <p:nvSpPr>
                  <p:cNvPr id="281" name="矩形 280"/>
                  <p:cNvSpPr/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14671" y="7798"/>
                    <a:ext cx="311" cy="35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sp>
                <p:nvSpPr>
                  <p:cNvPr id="282" name="矩形 281"/>
                  <p:cNvSpPr/>
                  <p:nvPr>
                    <p:custDataLst>
                      <p:tags r:id="rId61"/>
                    </p:custDataLst>
                  </p:nvPr>
                </p:nvSpPr>
                <p:spPr>
                  <a:xfrm>
                    <a:off x="14671" y="7429"/>
                    <a:ext cx="311" cy="35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grpSp>
                <p:nvGrpSpPr>
                  <p:cNvPr id="283" name="组合 282"/>
                  <p:cNvGrpSpPr/>
                  <p:nvPr/>
                </p:nvGrpSpPr>
                <p:grpSpPr>
                  <a:xfrm rot="0">
                    <a:off x="14673" y="6710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4" name="矩形 283"/>
                    <p:cNvSpPr/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矩形 284"/>
                    <p:cNvSpPr/>
                    <p:nvPr>
                      <p:custDataLst>
                        <p:tags r:id="rId63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 rot="0">
                    <a:off x="14672" y="6001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7" name="矩形 286"/>
                    <p:cNvSpPr/>
                    <p:nvPr>
                      <p:custDataLst>
                        <p:tags r:id="rId64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/>
                    <p:cNvSpPr/>
                    <p:nvPr>
                      <p:custDataLst>
                        <p:tags r:id="rId65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9" name="组合 288"/>
                  <p:cNvGrpSpPr/>
                  <p:nvPr/>
                </p:nvGrpSpPr>
                <p:grpSpPr>
                  <a:xfrm rot="0">
                    <a:off x="14674" y="5282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90" name="矩形 289"/>
                    <p:cNvSpPr/>
                    <p:nvPr>
                      <p:custDataLst>
                        <p:tags r:id="rId66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91" name="矩形 290"/>
                    <p:cNvSpPr/>
                    <p:nvPr>
                      <p:custDataLst>
                        <p:tags r:id="rId67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2" name="矩形 291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14671" y="4932"/>
                    <a:ext cx="311" cy="3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</p:grpSp>
            <p:sp>
              <p:nvSpPr>
                <p:cNvPr id="293" name="下箭头 292"/>
                <p:cNvSpPr/>
                <p:nvPr>
                  <p:custDataLst>
                    <p:tags r:id="rId69"/>
                  </p:custDataLst>
                </p:nvPr>
              </p:nvSpPr>
              <p:spPr>
                <a:xfrm rot="16200000">
                  <a:off x="9126" y="296"/>
                  <a:ext cx="348" cy="234"/>
                </a:xfrm>
                <a:prstGeom prst="downArrow">
                  <a:avLst/>
                </a:prstGeom>
                <a:solidFill>
                  <a:srgbClr val="F1F2F6"/>
                </a:solidFill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94" name="文本框 293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2359" y="8693"/>
                <a:ext cx="1325" cy="9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局部敏感哈希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96" name="直接箭头连接符 295"/>
            <p:cNvCxnSpPr/>
            <p:nvPr>
              <p:custDataLst>
                <p:tags r:id="rId71"/>
              </p:custDataLst>
            </p:nvPr>
          </p:nvCxnSpPr>
          <p:spPr>
            <a:xfrm flipH="1">
              <a:off x="3827" y="4882"/>
              <a:ext cx="9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48" name="组合 347"/>
            <p:cNvGrpSpPr/>
            <p:nvPr/>
          </p:nvGrpSpPr>
          <p:grpSpPr>
            <a:xfrm rot="0">
              <a:off x="561" y="6522"/>
              <a:ext cx="3265" cy="799"/>
              <a:chOff x="9484" y="3760"/>
              <a:chExt cx="3265" cy="799"/>
            </a:xfrm>
          </p:grpSpPr>
          <p:sp>
            <p:nvSpPr>
              <p:cNvPr id="349" name="圆角矩形 74"/>
              <p:cNvSpPr/>
              <p:nvPr>
                <p:custDataLst>
                  <p:tags r:id="rId72"/>
                </p:custDataLst>
              </p:nvPr>
            </p:nvSpPr>
            <p:spPr>
              <a:xfrm>
                <a:off x="9484" y="3760"/>
                <a:ext cx="3265" cy="799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50" name="文本框 349"/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9670" y="3896"/>
                <a:ext cx="2857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压缩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357" name="直接箭头连接符 356"/>
            <p:cNvCxnSpPr/>
            <p:nvPr>
              <p:custDataLst>
                <p:tags r:id="rId74"/>
              </p:custDataLst>
            </p:nvPr>
          </p:nvCxnSpPr>
          <p:spPr>
            <a:xfrm>
              <a:off x="2192" y="5710"/>
              <a:ext cx="1" cy="8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8" name="文本框 357"/>
            <p:cNvSpPr txBox="1"/>
            <p:nvPr>
              <p:custDataLst>
                <p:tags r:id="rId75"/>
              </p:custDataLst>
            </p:nvPr>
          </p:nvSpPr>
          <p:spPr>
            <a:xfrm>
              <a:off x="11482" y="4260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59" name="文本框 358"/>
            <p:cNvSpPr txBox="1"/>
            <p:nvPr>
              <p:custDataLst>
                <p:tags r:id="rId76"/>
              </p:custDataLst>
            </p:nvPr>
          </p:nvSpPr>
          <p:spPr>
            <a:xfrm>
              <a:off x="11511" y="5010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0" name="文本框 359"/>
            <p:cNvSpPr txBox="1"/>
            <p:nvPr>
              <p:custDataLst>
                <p:tags r:id="rId77"/>
              </p:custDataLst>
            </p:nvPr>
          </p:nvSpPr>
          <p:spPr>
            <a:xfrm>
              <a:off x="11549" y="5749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1" name="矩形 360"/>
            <p:cNvSpPr/>
            <p:nvPr>
              <p:custDataLst>
                <p:tags r:id="rId78"/>
              </p:custDataLst>
            </p:nvPr>
          </p:nvSpPr>
          <p:spPr>
            <a:xfrm>
              <a:off x="4760" y="6696"/>
              <a:ext cx="8953" cy="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2" name="文本框 361"/>
            <p:cNvSpPr txBox="1"/>
            <p:nvPr>
              <p:custDataLst>
                <p:tags r:id="rId79"/>
              </p:custDataLst>
            </p:nvPr>
          </p:nvSpPr>
          <p:spPr>
            <a:xfrm>
              <a:off x="6335" y="6733"/>
              <a:ext cx="514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数据包指针存储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sp>
          <p:nvSpPr>
            <p:cNvPr id="363" name="矩形 362"/>
            <p:cNvSpPr/>
            <p:nvPr>
              <p:custDataLst>
                <p:tags r:id="rId80"/>
              </p:custDataLst>
            </p:nvPr>
          </p:nvSpPr>
          <p:spPr>
            <a:xfrm>
              <a:off x="573" y="7671"/>
              <a:ext cx="13143" cy="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4" name="文本框 363"/>
            <p:cNvSpPr txBox="1"/>
            <p:nvPr>
              <p:custDataLst>
                <p:tags r:id="rId81"/>
              </p:custDataLst>
            </p:nvPr>
          </p:nvSpPr>
          <p:spPr>
            <a:xfrm>
              <a:off x="3995" y="7708"/>
              <a:ext cx="5686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压缩数据存储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cxnSp>
          <p:nvCxnSpPr>
            <p:cNvPr id="365" name="直接箭头连接符 364"/>
            <p:cNvCxnSpPr>
              <a:endCxn id="361" idx="1"/>
            </p:cNvCxnSpPr>
            <p:nvPr>
              <p:custDataLst>
                <p:tags r:id="rId82"/>
              </p:custDataLst>
            </p:nvPr>
          </p:nvCxnSpPr>
          <p:spPr>
            <a:xfrm>
              <a:off x="3807" y="7009"/>
              <a:ext cx="9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6" name="直接箭头连接符 365"/>
            <p:cNvCxnSpPr/>
            <p:nvPr>
              <p:custDataLst>
                <p:tags r:id="rId83"/>
              </p:custDataLst>
            </p:nvPr>
          </p:nvCxnSpPr>
          <p:spPr>
            <a:xfrm>
              <a:off x="2177" y="7321"/>
              <a:ext cx="0" cy="3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77" name="组合 376"/>
            <p:cNvGrpSpPr/>
            <p:nvPr/>
          </p:nvGrpSpPr>
          <p:grpSpPr>
            <a:xfrm rot="0">
              <a:off x="14791" y="6178"/>
              <a:ext cx="3560" cy="2062"/>
              <a:chOff x="14506" y="10282"/>
              <a:chExt cx="3560" cy="2062"/>
            </a:xfrm>
          </p:grpSpPr>
          <p:sp>
            <p:nvSpPr>
              <p:cNvPr id="376" name="矩形 375"/>
              <p:cNvSpPr/>
              <p:nvPr>
                <p:custDataLst>
                  <p:tags r:id="rId84"/>
                </p:custDataLst>
              </p:nvPr>
            </p:nvSpPr>
            <p:spPr>
              <a:xfrm>
                <a:off x="14644" y="10282"/>
                <a:ext cx="3423" cy="1864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1" name="矩形 370"/>
              <p:cNvSpPr/>
              <p:nvPr>
                <p:custDataLst>
                  <p:tags r:id="rId85"/>
                </p:custDataLst>
              </p:nvPr>
            </p:nvSpPr>
            <p:spPr>
              <a:xfrm>
                <a:off x="14506" y="10480"/>
                <a:ext cx="3423" cy="1864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2" name="文本框 371"/>
              <p:cNvSpPr txBox="1"/>
              <p:nvPr>
                <p:custDataLst>
                  <p:tags r:id="rId86"/>
                </p:custDataLst>
              </p:nvPr>
            </p:nvSpPr>
            <p:spPr>
              <a:xfrm>
                <a:off x="14963" y="10533"/>
                <a:ext cx="2543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元数据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grpSp>
            <p:nvGrpSpPr>
              <p:cNvPr id="373" name="组合 372"/>
              <p:cNvGrpSpPr/>
              <p:nvPr/>
            </p:nvGrpSpPr>
            <p:grpSpPr>
              <a:xfrm rot="0">
                <a:off x="14963" y="11113"/>
                <a:ext cx="2542" cy="1033"/>
                <a:chOff x="8946" y="10411"/>
                <a:chExt cx="828" cy="1033"/>
              </a:xfrm>
            </p:grpSpPr>
            <p:sp>
              <p:nvSpPr>
                <p:cNvPr id="374" name="矩形 373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8946" y="10411"/>
                  <a:ext cx="828" cy="103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88"/>
                  </p:custDataLst>
                </p:nvPr>
              </p:nvSpPr>
              <p:spPr>
                <a:xfrm>
                  <a:off x="8946" y="10487"/>
                  <a:ext cx="828" cy="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有序数组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（开始时间</a:t>
                  </a: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排序）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487" name="曲线连接符 486"/>
            <p:cNvCxnSpPr>
              <a:endCxn id="128" idx="3"/>
            </p:cNvCxnSpPr>
            <p:nvPr>
              <p:custDataLst>
                <p:tags r:id="rId89"/>
              </p:custDataLst>
            </p:nvPr>
          </p:nvCxnSpPr>
          <p:spPr>
            <a:xfrm rot="10800000">
              <a:off x="13676" y="2410"/>
              <a:ext cx="1571" cy="5074"/>
            </a:xfrm>
            <a:prstGeom prst="curvedConnector3">
              <a:avLst>
                <a:gd name="adj1" fmla="val 49968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8" name="曲线连接符 487"/>
            <p:cNvCxnSpPr>
              <a:endCxn id="361" idx="3"/>
            </p:cNvCxnSpPr>
            <p:nvPr>
              <p:custDataLst>
                <p:tags r:id="rId90"/>
              </p:custDataLst>
            </p:nvPr>
          </p:nvCxnSpPr>
          <p:spPr>
            <a:xfrm rot="10800000">
              <a:off x="13712" y="7008"/>
              <a:ext cx="1535" cy="475"/>
            </a:xfrm>
            <a:prstGeom prst="curvedConnector3">
              <a:avLst>
                <a:gd name="adj1" fmla="val 49967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9" name="曲线连接符 488"/>
            <p:cNvCxnSpPr/>
            <p:nvPr>
              <p:custDataLst>
                <p:tags r:id="rId91"/>
              </p:custDataLst>
            </p:nvPr>
          </p:nvCxnSpPr>
          <p:spPr>
            <a:xfrm>
              <a:off x="13713" y="7161"/>
              <a:ext cx="5" cy="975"/>
            </a:xfrm>
            <a:prstGeom prst="curvedConnector3">
              <a:avLst>
                <a:gd name="adj1" fmla="val 5080000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圆角矩形 4"/>
            <p:cNvSpPr/>
            <p:nvPr>
              <p:custDataLst>
                <p:tags r:id="rId92"/>
              </p:custDataLst>
            </p:nvPr>
          </p:nvSpPr>
          <p:spPr>
            <a:xfrm>
              <a:off x="15247" y="292"/>
              <a:ext cx="2956" cy="1275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>
              <p:custDataLst>
                <p:tags r:id="rId93"/>
              </p:custDataLst>
            </p:nvPr>
          </p:nvSpPr>
          <p:spPr>
            <a:xfrm>
              <a:off x="15746" y="456"/>
              <a:ext cx="198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构建系统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8" name="直接箭头连接符 7"/>
            <p:cNvCxnSpPr/>
            <p:nvPr>
              <p:custDataLst>
                <p:tags r:id="rId94"/>
              </p:custDataLst>
            </p:nvPr>
          </p:nvCxnSpPr>
          <p:spPr>
            <a:xfrm flipH="1">
              <a:off x="10453" y="811"/>
              <a:ext cx="47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 rot="0">
              <a:off x="15497" y="2327"/>
              <a:ext cx="2359" cy="3216"/>
              <a:chOff x="15672" y="3918"/>
              <a:chExt cx="2359" cy="3216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5672" y="3918"/>
                <a:ext cx="2359" cy="3217"/>
                <a:chOff x="15779" y="6243"/>
                <a:chExt cx="2359" cy="3217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5779" y="6243"/>
                  <a:ext cx="2359" cy="3217"/>
                  <a:chOff x="5742" y="-170"/>
                  <a:chExt cx="2359" cy="3217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 rot="0">
                    <a:off x="5742" y="-170"/>
                    <a:ext cx="2359" cy="3217"/>
                    <a:chOff x="4794" y="-247"/>
                    <a:chExt cx="2359" cy="3217"/>
                  </a:xfrm>
                </p:grpSpPr>
                <p:sp>
                  <p:nvSpPr>
                    <p:cNvPr id="11" name="矩形 10"/>
                    <p:cNvSpPr/>
                    <p:nvPr>
                      <p:custDataLst>
                        <p:tags r:id="rId95"/>
                      </p:custDataLst>
                    </p:nvPr>
                  </p:nvSpPr>
                  <p:spPr>
                    <a:xfrm>
                      <a:off x="4794" y="-247"/>
                      <a:ext cx="2359" cy="321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" name="直接箭头连接符 11"/>
                    <p:cNvCxnSpPr/>
                    <p:nvPr>
                      <p:custDataLst>
                        <p:tags r:id="rId96"/>
                      </p:custDataLst>
                    </p:nvPr>
                  </p:nvCxnSpPr>
                  <p:spPr>
                    <a:xfrm>
                      <a:off x="4945" y="463"/>
                      <a:ext cx="949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文本框 12"/>
                    <p:cNvSpPr txBox="1"/>
                    <p:nvPr>
                      <p:custDataLst>
                        <p:tags r:id="rId97"/>
                      </p:custDataLst>
                    </p:nvPr>
                  </p:nvSpPr>
                  <p:spPr>
                    <a:xfrm>
                      <a:off x="5998" y="231"/>
                      <a:ext cx="1154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数据流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sp>
                  <p:nvSpPr>
                    <p:cNvPr id="18" name="文本框 17"/>
                    <p:cNvSpPr txBox="1"/>
                    <p:nvPr>
                      <p:custDataLst>
                        <p:tags r:id="rId98"/>
                      </p:custDataLst>
                    </p:nvPr>
                  </p:nvSpPr>
                  <p:spPr>
                    <a:xfrm>
                      <a:off x="5894" y="783"/>
                      <a:ext cx="1259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指针关系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cxnSp>
                  <p:nvCxnSpPr>
                    <p:cNvPr id="20" name="直接箭头连接符 19"/>
                    <p:cNvCxnSpPr/>
                    <p:nvPr>
                      <p:custDataLst>
                        <p:tags r:id="rId99"/>
                      </p:custDataLst>
                    </p:nvPr>
                  </p:nvCxnSpPr>
                  <p:spPr>
                    <a:xfrm>
                      <a:off x="4962" y="968"/>
                      <a:ext cx="8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矩形 20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5910" y="1537"/>
                    <a:ext cx="685" cy="307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2" name="文本框 21"/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6909" y="1504"/>
                    <a:ext cx="1154" cy="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内存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24" name="文本框 23"/>
                <p:cNvSpPr txBox="1"/>
                <p:nvPr>
                  <p:custDataLst>
                    <p:tags r:id="rId102"/>
                  </p:custDataLst>
                </p:nvPr>
              </p:nvSpPr>
              <p:spPr>
                <a:xfrm>
                  <a:off x="16563" y="6326"/>
                  <a:ext cx="948" cy="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图</a:t>
                  </a: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例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25" name="矩形 24"/>
              <p:cNvSpPr/>
              <p:nvPr>
                <p:custDataLst>
                  <p:tags r:id="rId103"/>
                </p:custDataLst>
              </p:nvPr>
            </p:nvSpPr>
            <p:spPr>
              <a:xfrm>
                <a:off x="15840" y="6147"/>
                <a:ext cx="685" cy="301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6876" y="6105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SSD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840" y="6684"/>
                <a:ext cx="686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106"/>
                </p:custDataLst>
              </p:nvPr>
            </p:nvSpPr>
            <p:spPr>
              <a:xfrm>
                <a:off x="16877" y="6609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HDD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4" name="直接箭头连接符 3"/>
            <p:cNvCxnSpPr/>
            <p:nvPr>
              <p:custDataLst>
                <p:tags r:id="rId107"/>
              </p:custDataLst>
            </p:nvPr>
          </p:nvCxnSpPr>
          <p:spPr>
            <a:xfrm>
              <a:off x="12026" y="817"/>
              <a:ext cx="0" cy="1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>
              <p:custDataLst>
                <p:tags r:id="rId108"/>
              </p:custDataLst>
            </p:nvPr>
          </p:nvCxnSpPr>
          <p:spPr>
            <a:xfrm>
              <a:off x="582" y="8343"/>
              <a:ext cx="3342" cy="6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>
              <p:custDataLst>
                <p:tags r:id="rId109"/>
              </p:custDataLst>
            </p:nvPr>
          </p:nvCxnSpPr>
          <p:spPr>
            <a:xfrm flipV="1">
              <a:off x="9094" y="8285"/>
              <a:ext cx="4586" cy="6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3957" y="8878"/>
              <a:ext cx="12910" cy="1331"/>
              <a:chOff x="3976" y="9334"/>
              <a:chExt cx="12910" cy="1331"/>
            </a:xfrm>
          </p:grpSpPr>
          <p:sp>
            <p:nvSpPr>
              <p:cNvPr id="23" name="矩形 22"/>
              <p:cNvSpPr/>
              <p:nvPr>
                <p:custDataLst>
                  <p:tags r:id="rId110"/>
                </p:custDataLst>
              </p:nvPr>
            </p:nvSpPr>
            <p:spPr>
              <a:xfrm>
                <a:off x="3976" y="9463"/>
                <a:ext cx="5147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9" name="矩形 28"/>
              <p:cNvSpPr/>
              <p:nvPr>
                <p:custDataLst>
                  <p:tags r:id="rId111"/>
                </p:custDataLst>
              </p:nvPr>
            </p:nvSpPr>
            <p:spPr>
              <a:xfrm>
                <a:off x="9123" y="9463"/>
                <a:ext cx="2387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0" name="文本框 29"/>
              <p:cNvSpPr txBox="1"/>
              <p:nvPr>
                <p:custDataLst>
                  <p:tags r:id="rId112"/>
                </p:custDataLst>
              </p:nvPr>
            </p:nvSpPr>
            <p:spPr>
              <a:xfrm>
                <a:off x="5197" y="9464"/>
                <a:ext cx="2542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A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113"/>
                </p:custDataLst>
              </p:nvPr>
            </p:nvSpPr>
            <p:spPr>
              <a:xfrm>
                <a:off x="9085" y="9464"/>
                <a:ext cx="2542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B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cxnSp>
            <p:nvCxnSpPr>
              <p:cNvPr id="37" name="直接箭头连接符 36"/>
              <p:cNvCxnSpPr/>
              <p:nvPr>
                <p:custDataLst>
                  <p:tags r:id="rId114"/>
                </p:custDataLst>
              </p:nvPr>
            </p:nvCxnSpPr>
            <p:spPr>
              <a:xfrm>
                <a:off x="12545" y="9464"/>
                <a:ext cx="2087" cy="1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>
                <p:custDataLst>
                  <p:tags r:id="rId115"/>
                </p:custDataLst>
              </p:nvPr>
            </p:nvCxnSpPr>
            <p:spPr>
              <a:xfrm>
                <a:off x="12545" y="9995"/>
                <a:ext cx="202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9" name="组合 38"/>
              <p:cNvGrpSpPr/>
              <p:nvPr/>
            </p:nvGrpSpPr>
            <p:grpSpPr>
              <a:xfrm>
                <a:off x="14438" y="9334"/>
                <a:ext cx="2448" cy="894"/>
                <a:chOff x="14438" y="9334"/>
                <a:chExt cx="2448" cy="894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14438" y="9334"/>
                  <a:ext cx="2448" cy="89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15248" y="9586"/>
                  <a:ext cx="736" cy="32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14634" y="9529"/>
                  <a:ext cx="639" cy="155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直接连接符 14"/>
                <p:cNvCxnSpPr>
                  <a:endCxn id="9" idx="3"/>
                </p:cNvCxnSpPr>
                <p:nvPr>
                  <p:custDataLst>
                    <p:tags r:id="rId117"/>
                  </p:custDataLst>
                </p:nvPr>
              </p:nvCxnSpPr>
              <p:spPr>
                <a:xfrm flipV="1">
                  <a:off x="14574" y="9864"/>
                  <a:ext cx="782" cy="131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2" name="文本框 41"/>
              <p:cNvSpPr txBox="1"/>
              <p:nvPr>
                <p:custDataLst>
                  <p:tags r:id="rId118"/>
                </p:custDataLst>
              </p:nvPr>
            </p:nvSpPr>
            <p:spPr>
              <a:xfrm>
                <a:off x="6906" y="10209"/>
                <a:ext cx="3558" cy="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扇区连续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19"/>
                </p:custDataLst>
              </p:nvPr>
            </p:nvSpPr>
            <p:spPr>
              <a:xfrm>
                <a:off x="14760" y="10248"/>
                <a:ext cx="1923" cy="4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HDD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磁盘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120"/>
                </p:custDataLst>
              </p:nvPr>
            </p:nvSpPr>
            <p:spPr>
              <a:xfrm>
                <a:off x="11510" y="9464"/>
                <a:ext cx="996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121"/>
                </p:custDataLst>
              </p:nvPr>
            </p:nvSpPr>
            <p:spPr>
              <a:xfrm>
                <a:off x="11722" y="933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47" name="曲线连接符 46"/>
            <p:cNvCxnSpPr>
              <a:stCxn id="157" idx="1"/>
              <a:endCxn id="163" idx="1"/>
            </p:cNvCxnSpPr>
            <p:nvPr>
              <p:custDataLst>
                <p:tags r:id="rId122"/>
              </p:custDataLst>
            </p:nvPr>
          </p:nvCxnSpPr>
          <p:spPr>
            <a:xfrm rot="10800000" flipH="1" flipV="1">
              <a:off x="5350" y="3944"/>
              <a:ext cx="54" cy="672"/>
            </a:xfrm>
            <a:prstGeom prst="curvedConnector3">
              <a:avLst>
                <a:gd name="adj1" fmla="val -155555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157" idx="1"/>
              <a:endCxn id="183" idx="1"/>
            </p:cNvCxnSpPr>
            <p:nvPr>
              <p:custDataLst>
                <p:tags r:id="rId123"/>
              </p:custDataLst>
            </p:nvPr>
          </p:nvCxnSpPr>
          <p:spPr>
            <a:xfrm rot="10800000" flipH="1" flipV="1">
              <a:off x="5350" y="3944"/>
              <a:ext cx="13" cy="1391"/>
            </a:xfrm>
            <a:prstGeom prst="curvedConnector3">
              <a:avLst>
                <a:gd name="adj1" fmla="val -1692307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157" idx="1"/>
              <a:endCxn id="191" idx="1"/>
            </p:cNvCxnSpPr>
            <p:nvPr>
              <p:custDataLst>
                <p:tags r:id="rId124"/>
              </p:custDataLst>
            </p:nvPr>
          </p:nvCxnSpPr>
          <p:spPr>
            <a:xfrm rot="10800000" flipH="1" flipV="1">
              <a:off x="5350" y="3944"/>
              <a:ext cx="14" cy="2110"/>
            </a:xfrm>
            <a:prstGeom prst="curvedConnector3">
              <a:avLst>
                <a:gd name="adj1" fmla="val -2678571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演示</Application>
  <PresentationFormat>宽屏</PresentationFormat>
  <Paragraphs>342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Cambria Bold Italic</vt:lpstr>
      <vt:lpstr>Cambria Regular</vt:lpstr>
      <vt:lpstr>微软雅黑</vt:lpstr>
      <vt:lpstr>黑体</vt:lpstr>
      <vt:lpstr>汉仪中黑KW</vt:lpstr>
      <vt:lpstr>Calibri</vt:lpstr>
      <vt:lpstr>汉仪书宋二KW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WPS_1614844018</cp:lastModifiedBy>
  <cp:revision>1358</cp:revision>
  <dcterms:created xsi:type="dcterms:W3CDTF">2024-03-12T12:57:34Z</dcterms:created>
  <dcterms:modified xsi:type="dcterms:W3CDTF">2024-03-12T12:57:34Z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0FE9B6A054B2E01ADEF2E6655C331C31_43</vt:lpwstr>
  </property>
</Properties>
</file>