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9" r:id="rId3"/>
    <p:sldId id="302" r:id="rId4"/>
    <p:sldId id="307" r:id="rId5"/>
    <p:sldId id="300" r:id="rId6"/>
    <p:sldId id="30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6" userDrawn="1">
          <p15:clr>
            <a:srgbClr val="A4A3A4"/>
          </p15:clr>
        </p15:guide>
        <p15:guide id="2" pos="39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78E"/>
    <a:srgbClr val="FF8D41"/>
    <a:srgbClr val="E7EEDE"/>
    <a:srgbClr val="BFBFBF"/>
    <a:srgbClr val="FFFFFF"/>
    <a:srgbClr val="91ACE0"/>
    <a:srgbClr val="DAE3F5"/>
    <a:srgbClr val="A9D38B"/>
    <a:srgbClr val="FE8C41"/>
    <a:srgbClr val="8EA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066"/>
        <p:guide pos="39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97.xml"/><Relationship Id="rId98" Type="http://schemas.openxmlformats.org/officeDocument/2006/relationships/tags" Target="../tags/tag96.xml"/><Relationship Id="rId97" Type="http://schemas.openxmlformats.org/officeDocument/2006/relationships/tags" Target="../tags/tag95.xml"/><Relationship Id="rId96" Type="http://schemas.openxmlformats.org/officeDocument/2006/relationships/tags" Target="../tags/tag94.xml"/><Relationship Id="rId95" Type="http://schemas.openxmlformats.org/officeDocument/2006/relationships/tags" Target="../tags/tag93.xml"/><Relationship Id="rId94" Type="http://schemas.openxmlformats.org/officeDocument/2006/relationships/tags" Target="../tags/tag92.xml"/><Relationship Id="rId93" Type="http://schemas.openxmlformats.org/officeDocument/2006/relationships/tags" Target="../tags/tag91.xml"/><Relationship Id="rId92" Type="http://schemas.openxmlformats.org/officeDocument/2006/relationships/tags" Target="../tags/tag90.xml"/><Relationship Id="rId91" Type="http://schemas.openxmlformats.org/officeDocument/2006/relationships/tags" Target="../tags/tag89.xml"/><Relationship Id="rId90" Type="http://schemas.openxmlformats.org/officeDocument/2006/relationships/tags" Target="../tags/tag88.xml"/><Relationship Id="rId9" Type="http://schemas.openxmlformats.org/officeDocument/2006/relationships/tags" Target="../tags/tag9.xml"/><Relationship Id="rId89" Type="http://schemas.openxmlformats.org/officeDocument/2006/relationships/tags" Target="../tags/tag87.xml"/><Relationship Id="rId88" Type="http://schemas.openxmlformats.org/officeDocument/2006/relationships/tags" Target="../tags/tag86.xml"/><Relationship Id="rId87" Type="http://schemas.openxmlformats.org/officeDocument/2006/relationships/tags" Target="../tags/tag85.xml"/><Relationship Id="rId86" Type="http://schemas.openxmlformats.org/officeDocument/2006/relationships/tags" Target="../tags/tag84.xml"/><Relationship Id="rId85" Type="http://schemas.openxmlformats.org/officeDocument/2006/relationships/tags" Target="../tags/tag83.xml"/><Relationship Id="rId84" Type="http://schemas.openxmlformats.org/officeDocument/2006/relationships/tags" Target="../tags/tag82.xml"/><Relationship Id="rId83" Type="http://schemas.openxmlformats.org/officeDocument/2006/relationships/tags" Target="../tags/tag81.xml"/><Relationship Id="rId82" Type="http://schemas.openxmlformats.org/officeDocument/2006/relationships/tags" Target="../tags/tag80.xml"/><Relationship Id="rId81" Type="http://schemas.openxmlformats.org/officeDocument/2006/relationships/tags" Target="../tags/tag79.xml"/><Relationship Id="rId80" Type="http://schemas.openxmlformats.org/officeDocument/2006/relationships/tags" Target="../tags/tag78.xml"/><Relationship Id="rId8" Type="http://schemas.openxmlformats.org/officeDocument/2006/relationships/tags" Target="../tags/tag8.xml"/><Relationship Id="rId79" Type="http://schemas.openxmlformats.org/officeDocument/2006/relationships/tags" Target="../tags/tag77.xml"/><Relationship Id="rId78" Type="http://schemas.openxmlformats.org/officeDocument/2006/relationships/tags" Target="../tags/tag76.xml"/><Relationship Id="rId77" Type="http://schemas.openxmlformats.org/officeDocument/2006/relationships/tags" Target="../tags/tag75.xml"/><Relationship Id="rId76" Type="http://schemas.openxmlformats.org/officeDocument/2006/relationships/tags" Target="../tags/tag74.xml"/><Relationship Id="rId75" Type="http://schemas.openxmlformats.org/officeDocument/2006/relationships/tags" Target="../tags/tag73.xml"/><Relationship Id="rId74" Type="http://schemas.openxmlformats.org/officeDocument/2006/relationships/tags" Target="../tags/tag72.xml"/><Relationship Id="rId73" Type="http://schemas.openxmlformats.org/officeDocument/2006/relationships/tags" Target="../tags/tag71.xml"/><Relationship Id="rId72" Type="http://schemas.openxmlformats.org/officeDocument/2006/relationships/tags" Target="../tags/tag70.xml"/><Relationship Id="rId71" Type="http://schemas.openxmlformats.org/officeDocument/2006/relationships/tags" Target="../tags/tag69.xml"/><Relationship Id="rId70" Type="http://schemas.openxmlformats.org/officeDocument/2006/relationships/tags" Target="../tags/tag68.xml"/><Relationship Id="rId7" Type="http://schemas.openxmlformats.org/officeDocument/2006/relationships/tags" Target="../tags/tag7.xml"/><Relationship Id="rId69" Type="http://schemas.openxmlformats.org/officeDocument/2006/relationships/tags" Target="../tags/tag67.xml"/><Relationship Id="rId68" Type="http://schemas.openxmlformats.org/officeDocument/2006/relationships/tags" Target="../tags/tag66.xml"/><Relationship Id="rId67" Type="http://schemas.openxmlformats.org/officeDocument/2006/relationships/tags" Target="../tags/tag65.xml"/><Relationship Id="rId66" Type="http://schemas.openxmlformats.org/officeDocument/2006/relationships/tags" Target="../tags/tag64.xml"/><Relationship Id="rId65" Type="http://schemas.openxmlformats.org/officeDocument/2006/relationships/tags" Target="../tags/tag63.xml"/><Relationship Id="rId64" Type="http://schemas.openxmlformats.org/officeDocument/2006/relationships/tags" Target="../tags/tag62.xml"/><Relationship Id="rId63" Type="http://schemas.openxmlformats.org/officeDocument/2006/relationships/tags" Target="../tags/tag61.xml"/><Relationship Id="rId62" Type="http://schemas.openxmlformats.org/officeDocument/2006/relationships/tags" Target="../tags/tag60.xml"/><Relationship Id="rId61" Type="http://schemas.openxmlformats.org/officeDocument/2006/relationships/tags" Target="../tags/tag59.xml"/><Relationship Id="rId60" Type="http://schemas.openxmlformats.org/officeDocument/2006/relationships/tags" Target="../tags/tag58.xml"/><Relationship Id="rId6" Type="http://schemas.openxmlformats.org/officeDocument/2006/relationships/tags" Target="../tags/tag6.xml"/><Relationship Id="rId59" Type="http://schemas.openxmlformats.org/officeDocument/2006/relationships/tags" Target="../tags/tag57.xml"/><Relationship Id="rId58" Type="http://schemas.openxmlformats.org/officeDocument/2006/relationships/tags" Target="../tags/tag56.xml"/><Relationship Id="rId57" Type="http://schemas.openxmlformats.org/officeDocument/2006/relationships/tags" Target="../tags/tag55.xml"/><Relationship Id="rId56" Type="http://schemas.openxmlformats.org/officeDocument/2006/relationships/tags" Target="../tags/tag54.xml"/><Relationship Id="rId55" Type="http://schemas.openxmlformats.org/officeDocument/2006/relationships/tags" Target="../tags/tag53.xml"/><Relationship Id="rId54" Type="http://schemas.openxmlformats.org/officeDocument/2006/relationships/tags" Target="../tags/tag52.xml"/><Relationship Id="rId53" Type="http://schemas.openxmlformats.org/officeDocument/2006/relationships/tags" Target="../tags/tag51.xml"/><Relationship Id="rId52" Type="http://schemas.openxmlformats.org/officeDocument/2006/relationships/tags" Target="../tags/tag50.xml"/><Relationship Id="rId51" Type="http://schemas.openxmlformats.org/officeDocument/2006/relationships/tags" Target="../tags/tag49.xml"/><Relationship Id="rId50" Type="http://schemas.openxmlformats.org/officeDocument/2006/relationships/tags" Target="../tags/tag48.xml"/><Relationship Id="rId5" Type="http://schemas.openxmlformats.org/officeDocument/2006/relationships/tags" Target="../tags/tag5.xml"/><Relationship Id="rId49" Type="http://schemas.openxmlformats.org/officeDocument/2006/relationships/tags" Target="../tags/tag47.xml"/><Relationship Id="rId48" Type="http://schemas.openxmlformats.org/officeDocument/2006/relationships/tags" Target="../tags/tag46.xml"/><Relationship Id="rId47" Type="http://schemas.openxmlformats.org/officeDocument/2006/relationships/tags" Target="../tags/tag45.xml"/><Relationship Id="rId46" Type="http://schemas.openxmlformats.org/officeDocument/2006/relationships/tags" Target="../tags/tag44.xml"/><Relationship Id="rId45" Type="http://schemas.openxmlformats.org/officeDocument/2006/relationships/tags" Target="../tags/tag43.xml"/><Relationship Id="rId44" Type="http://schemas.openxmlformats.org/officeDocument/2006/relationships/tags" Target="../tags/tag42.xml"/><Relationship Id="rId43" Type="http://schemas.openxmlformats.org/officeDocument/2006/relationships/tags" Target="../tags/tag41.xml"/><Relationship Id="rId42" Type="http://schemas.openxmlformats.org/officeDocument/2006/relationships/tags" Target="../tags/tag40.xml"/><Relationship Id="rId41" Type="http://schemas.openxmlformats.org/officeDocument/2006/relationships/tags" Target="../tags/tag39.xml"/><Relationship Id="rId40" Type="http://schemas.openxmlformats.org/officeDocument/2006/relationships/tags" Target="../tags/tag38.xml"/><Relationship Id="rId4" Type="http://schemas.openxmlformats.org/officeDocument/2006/relationships/tags" Target="../tags/tag4.xml"/><Relationship Id="rId39" Type="http://schemas.openxmlformats.org/officeDocument/2006/relationships/image" Target="../media/image2.svg"/><Relationship Id="rId38" Type="http://schemas.openxmlformats.org/officeDocument/2006/relationships/image" Target="../media/image1.png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9" Type="http://schemas.openxmlformats.org/officeDocument/2006/relationships/slideLayout" Target="../slideLayouts/slideLayout2.xml"/><Relationship Id="rId208" Type="http://schemas.openxmlformats.org/officeDocument/2006/relationships/tags" Target="../tags/tag206.xml"/><Relationship Id="rId207" Type="http://schemas.openxmlformats.org/officeDocument/2006/relationships/tags" Target="../tags/tag205.xml"/><Relationship Id="rId206" Type="http://schemas.openxmlformats.org/officeDocument/2006/relationships/tags" Target="../tags/tag204.xml"/><Relationship Id="rId205" Type="http://schemas.openxmlformats.org/officeDocument/2006/relationships/tags" Target="../tags/tag203.xml"/><Relationship Id="rId204" Type="http://schemas.openxmlformats.org/officeDocument/2006/relationships/tags" Target="../tags/tag202.xml"/><Relationship Id="rId203" Type="http://schemas.openxmlformats.org/officeDocument/2006/relationships/tags" Target="../tags/tag201.xml"/><Relationship Id="rId202" Type="http://schemas.openxmlformats.org/officeDocument/2006/relationships/tags" Target="../tags/tag200.xml"/><Relationship Id="rId201" Type="http://schemas.openxmlformats.org/officeDocument/2006/relationships/tags" Target="../tags/tag199.xml"/><Relationship Id="rId200" Type="http://schemas.openxmlformats.org/officeDocument/2006/relationships/tags" Target="../tags/tag198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9" Type="http://schemas.openxmlformats.org/officeDocument/2006/relationships/tags" Target="../tags/tag197.xml"/><Relationship Id="rId198" Type="http://schemas.openxmlformats.org/officeDocument/2006/relationships/tags" Target="../tags/tag196.xml"/><Relationship Id="rId197" Type="http://schemas.openxmlformats.org/officeDocument/2006/relationships/tags" Target="../tags/tag195.xml"/><Relationship Id="rId196" Type="http://schemas.openxmlformats.org/officeDocument/2006/relationships/tags" Target="../tags/tag194.xml"/><Relationship Id="rId195" Type="http://schemas.openxmlformats.org/officeDocument/2006/relationships/tags" Target="../tags/tag193.xml"/><Relationship Id="rId194" Type="http://schemas.openxmlformats.org/officeDocument/2006/relationships/tags" Target="../tags/tag192.xml"/><Relationship Id="rId193" Type="http://schemas.openxmlformats.org/officeDocument/2006/relationships/tags" Target="../tags/tag191.xml"/><Relationship Id="rId192" Type="http://schemas.openxmlformats.org/officeDocument/2006/relationships/tags" Target="../tags/tag190.xml"/><Relationship Id="rId191" Type="http://schemas.openxmlformats.org/officeDocument/2006/relationships/tags" Target="../tags/tag189.xml"/><Relationship Id="rId190" Type="http://schemas.openxmlformats.org/officeDocument/2006/relationships/tags" Target="../tags/tag188.xml"/><Relationship Id="rId19" Type="http://schemas.openxmlformats.org/officeDocument/2006/relationships/tags" Target="../tags/tag19.xml"/><Relationship Id="rId189" Type="http://schemas.openxmlformats.org/officeDocument/2006/relationships/tags" Target="../tags/tag187.xml"/><Relationship Id="rId188" Type="http://schemas.openxmlformats.org/officeDocument/2006/relationships/tags" Target="../tags/tag186.xml"/><Relationship Id="rId187" Type="http://schemas.openxmlformats.org/officeDocument/2006/relationships/tags" Target="../tags/tag185.xml"/><Relationship Id="rId186" Type="http://schemas.openxmlformats.org/officeDocument/2006/relationships/tags" Target="../tags/tag184.xml"/><Relationship Id="rId185" Type="http://schemas.openxmlformats.org/officeDocument/2006/relationships/tags" Target="../tags/tag183.xml"/><Relationship Id="rId184" Type="http://schemas.openxmlformats.org/officeDocument/2006/relationships/tags" Target="../tags/tag182.xml"/><Relationship Id="rId183" Type="http://schemas.openxmlformats.org/officeDocument/2006/relationships/tags" Target="../tags/tag181.xml"/><Relationship Id="rId182" Type="http://schemas.openxmlformats.org/officeDocument/2006/relationships/tags" Target="../tags/tag180.xml"/><Relationship Id="rId181" Type="http://schemas.openxmlformats.org/officeDocument/2006/relationships/tags" Target="../tags/tag179.xml"/><Relationship Id="rId180" Type="http://schemas.openxmlformats.org/officeDocument/2006/relationships/tags" Target="../tags/tag178.xml"/><Relationship Id="rId18" Type="http://schemas.openxmlformats.org/officeDocument/2006/relationships/tags" Target="../tags/tag18.xml"/><Relationship Id="rId179" Type="http://schemas.openxmlformats.org/officeDocument/2006/relationships/tags" Target="../tags/tag177.xml"/><Relationship Id="rId178" Type="http://schemas.openxmlformats.org/officeDocument/2006/relationships/tags" Target="../tags/tag176.xml"/><Relationship Id="rId177" Type="http://schemas.openxmlformats.org/officeDocument/2006/relationships/tags" Target="../tags/tag175.xml"/><Relationship Id="rId176" Type="http://schemas.openxmlformats.org/officeDocument/2006/relationships/tags" Target="../tags/tag174.xml"/><Relationship Id="rId175" Type="http://schemas.openxmlformats.org/officeDocument/2006/relationships/tags" Target="../tags/tag173.xml"/><Relationship Id="rId174" Type="http://schemas.openxmlformats.org/officeDocument/2006/relationships/tags" Target="../tags/tag172.xml"/><Relationship Id="rId173" Type="http://schemas.openxmlformats.org/officeDocument/2006/relationships/tags" Target="../tags/tag171.xml"/><Relationship Id="rId172" Type="http://schemas.openxmlformats.org/officeDocument/2006/relationships/tags" Target="../tags/tag170.xml"/><Relationship Id="rId171" Type="http://schemas.openxmlformats.org/officeDocument/2006/relationships/tags" Target="../tags/tag169.xml"/><Relationship Id="rId170" Type="http://schemas.openxmlformats.org/officeDocument/2006/relationships/tags" Target="../tags/tag168.xml"/><Relationship Id="rId17" Type="http://schemas.openxmlformats.org/officeDocument/2006/relationships/tags" Target="../tags/tag17.xml"/><Relationship Id="rId169" Type="http://schemas.openxmlformats.org/officeDocument/2006/relationships/tags" Target="../tags/tag167.xml"/><Relationship Id="rId168" Type="http://schemas.openxmlformats.org/officeDocument/2006/relationships/tags" Target="../tags/tag166.xml"/><Relationship Id="rId167" Type="http://schemas.openxmlformats.org/officeDocument/2006/relationships/tags" Target="../tags/tag165.xml"/><Relationship Id="rId166" Type="http://schemas.openxmlformats.org/officeDocument/2006/relationships/tags" Target="../tags/tag164.xml"/><Relationship Id="rId165" Type="http://schemas.openxmlformats.org/officeDocument/2006/relationships/tags" Target="../tags/tag163.xml"/><Relationship Id="rId164" Type="http://schemas.openxmlformats.org/officeDocument/2006/relationships/tags" Target="../tags/tag162.xml"/><Relationship Id="rId163" Type="http://schemas.openxmlformats.org/officeDocument/2006/relationships/tags" Target="../tags/tag161.xml"/><Relationship Id="rId162" Type="http://schemas.openxmlformats.org/officeDocument/2006/relationships/tags" Target="../tags/tag160.xml"/><Relationship Id="rId161" Type="http://schemas.openxmlformats.org/officeDocument/2006/relationships/tags" Target="../tags/tag159.xml"/><Relationship Id="rId160" Type="http://schemas.openxmlformats.org/officeDocument/2006/relationships/tags" Target="../tags/tag158.xml"/><Relationship Id="rId16" Type="http://schemas.openxmlformats.org/officeDocument/2006/relationships/tags" Target="../tags/tag16.xml"/><Relationship Id="rId159" Type="http://schemas.openxmlformats.org/officeDocument/2006/relationships/tags" Target="../tags/tag157.xml"/><Relationship Id="rId158" Type="http://schemas.openxmlformats.org/officeDocument/2006/relationships/tags" Target="../tags/tag156.xml"/><Relationship Id="rId157" Type="http://schemas.openxmlformats.org/officeDocument/2006/relationships/tags" Target="../tags/tag155.xml"/><Relationship Id="rId156" Type="http://schemas.openxmlformats.org/officeDocument/2006/relationships/tags" Target="../tags/tag154.xml"/><Relationship Id="rId155" Type="http://schemas.openxmlformats.org/officeDocument/2006/relationships/tags" Target="../tags/tag153.xml"/><Relationship Id="rId154" Type="http://schemas.openxmlformats.org/officeDocument/2006/relationships/tags" Target="../tags/tag152.xml"/><Relationship Id="rId153" Type="http://schemas.openxmlformats.org/officeDocument/2006/relationships/tags" Target="../tags/tag151.xml"/><Relationship Id="rId152" Type="http://schemas.openxmlformats.org/officeDocument/2006/relationships/tags" Target="../tags/tag150.xml"/><Relationship Id="rId151" Type="http://schemas.openxmlformats.org/officeDocument/2006/relationships/tags" Target="../tags/tag149.xml"/><Relationship Id="rId150" Type="http://schemas.openxmlformats.org/officeDocument/2006/relationships/tags" Target="../tags/tag148.xml"/><Relationship Id="rId15" Type="http://schemas.openxmlformats.org/officeDocument/2006/relationships/tags" Target="../tags/tag15.xml"/><Relationship Id="rId149" Type="http://schemas.openxmlformats.org/officeDocument/2006/relationships/tags" Target="../tags/tag147.xml"/><Relationship Id="rId148" Type="http://schemas.openxmlformats.org/officeDocument/2006/relationships/tags" Target="../tags/tag146.xml"/><Relationship Id="rId147" Type="http://schemas.openxmlformats.org/officeDocument/2006/relationships/tags" Target="../tags/tag145.xml"/><Relationship Id="rId146" Type="http://schemas.openxmlformats.org/officeDocument/2006/relationships/tags" Target="../tags/tag144.xml"/><Relationship Id="rId145" Type="http://schemas.openxmlformats.org/officeDocument/2006/relationships/tags" Target="../tags/tag143.xml"/><Relationship Id="rId144" Type="http://schemas.openxmlformats.org/officeDocument/2006/relationships/tags" Target="../tags/tag142.xml"/><Relationship Id="rId143" Type="http://schemas.openxmlformats.org/officeDocument/2006/relationships/tags" Target="../tags/tag141.xml"/><Relationship Id="rId142" Type="http://schemas.openxmlformats.org/officeDocument/2006/relationships/tags" Target="../tags/tag140.xml"/><Relationship Id="rId141" Type="http://schemas.openxmlformats.org/officeDocument/2006/relationships/tags" Target="../tags/tag139.xml"/><Relationship Id="rId140" Type="http://schemas.openxmlformats.org/officeDocument/2006/relationships/tags" Target="../tags/tag138.xml"/><Relationship Id="rId14" Type="http://schemas.openxmlformats.org/officeDocument/2006/relationships/tags" Target="../tags/tag14.xml"/><Relationship Id="rId139" Type="http://schemas.openxmlformats.org/officeDocument/2006/relationships/tags" Target="../tags/tag137.xml"/><Relationship Id="rId138" Type="http://schemas.openxmlformats.org/officeDocument/2006/relationships/tags" Target="../tags/tag136.xml"/><Relationship Id="rId137" Type="http://schemas.openxmlformats.org/officeDocument/2006/relationships/tags" Target="../tags/tag135.xml"/><Relationship Id="rId136" Type="http://schemas.openxmlformats.org/officeDocument/2006/relationships/tags" Target="../tags/tag134.xml"/><Relationship Id="rId135" Type="http://schemas.openxmlformats.org/officeDocument/2006/relationships/tags" Target="../tags/tag133.xml"/><Relationship Id="rId134" Type="http://schemas.openxmlformats.org/officeDocument/2006/relationships/tags" Target="../tags/tag132.xml"/><Relationship Id="rId133" Type="http://schemas.openxmlformats.org/officeDocument/2006/relationships/tags" Target="../tags/tag131.xml"/><Relationship Id="rId132" Type="http://schemas.openxmlformats.org/officeDocument/2006/relationships/tags" Target="../tags/tag130.xml"/><Relationship Id="rId131" Type="http://schemas.openxmlformats.org/officeDocument/2006/relationships/tags" Target="../tags/tag129.xml"/><Relationship Id="rId130" Type="http://schemas.openxmlformats.org/officeDocument/2006/relationships/tags" Target="../tags/tag128.xml"/><Relationship Id="rId13" Type="http://schemas.openxmlformats.org/officeDocument/2006/relationships/tags" Target="../tags/tag13.xml"/><Relationship Id="rId129" Type="http://schemas.openxmlformats.org/officeDocument/2006/relationships/tags" Target="../tags/tag127.xml"/><Relationship Id="rId128" Type="http://schemas.openxmlformats.org/officeDocument/2006/relationships/tags" Target="../tags/tag126.xml"/><Relationship Id="rId127" Type="http://schemas.openxmlformats.org/officeDocument/2006/relationships/tags" Target="../tags/tag125.xml"/><Relationship Id="rId126" Type="http://schemas.openxmlformats.org/officeDocument/2006/relationships/tags" Target="../tags/tag124.xml"/><Relationship Id="rId125" Type="http://schemas.openxmlformats.org/officeDocument/2006/relationships/tags" Target="../tags/tag123.xml"/><Relationship Id="rId124" Type="http://schemas.openxmlformats.org/officeDocument/2006/relationships/tags" Target="../tags/tag122.xml"/><Relationship Id="rId123" Type="http://schemas.openxmlformats.org/officeDocument/2006/relationships/tags" Target="../tags/tag121.xml"/><Relationship Id="rId122" Type="http://schemas.openxmlformats.org/officeDocument/2006/relationships/tags" Target="../tags/tag120.xml"/><Relationship Id="rId121" Type="http://schemas.openxmlformats.org/officeDocument/2006/relationships/tags" Target="../tags/tag119.xml"/><Relationship Id="rId120" Type="http://schemas.openxmlformats.org/officeDocument/2006/relationships/tags" Target="../tags/tag118.xml"/><Relationship Id="rId12" Type="http://schemas.openxmlformats.org/officeDocument/2006/relationships/tags" Target="../tags/tag12.xml"/><Relationship Id="rId119" Type="http://schemas.openxmlformats.org/officeDocument/2006/relationships/tags" Target="../tags/tag117.xml"/><Relationship Id="rId118" Type="http://schemas.openxmlformats.org/officeDocument/2006/relationships/tags" Target="../tags/tag116.xml"/><Relationship Id="rId117" Type="http://schemas.openxmlformats.org/officeDocument/2006/relationships/tags" Target="../tags/tag115.xml"/><Relationship Id="rId116" Type="http://schemas.openxmlformats.org/officeDocument/2006/relationships/tags" Target="../tags/tag114.xml"/><Relationship Id="rId115" Type="http://schemas.openxmlformats.org/officeDocument/2006/relationships/tags" Target="../tags/tag113.xml"/><Relationship Id="rId114" Type="http://schemas.openxmlformats.org/officeDocument/2006/relationships/tags" Target="../tags/tag112.xml"/><Relationship Id="rId113" Type="http://schemas.openxmlformats.org/officeDocument/2006/relationships/tags" Target="../tags/tag111.xml"/><Relationship Id="rId112" Type="http://schemas.openxmlformats.org/officeDocument/2006/relationships/tags" Target="../tags/tag110.xml"/><Relationship Id="rId111" Type="http://schemas.openxmlformats.org/officeDocument/2006/relationships/tags" Target="../tags/tag109.xml"/><Relationship Id="rId110" Type="http://schemas.openxmlformats.org/officeDocument/2006/relationships/tags" Target="../tags/tag108.xml"/><Relationship Id="rId11" Type="http://schemas.openxmlformats.org/officeDocument/2006/relationships/tags" Target="../tags/tag11.xml"/><Relationship Id="rId109" Type="http://schemas.openxmlformats.org/officeDocument/2006/relationships/tags" Target="../tags/tag107.xml"/><Relationship Id="rId108" Type="http://schemas.openxmlformats.org/officeDocument/2006/relationships/tags" Target="../tags/tag106.xml"/><Relationship Id="rId107" Type="http://schemas.openxmlformats.org/officeDocument/2006/relationships/tags" Target="../tags/tag105.xml"/><Relationship Id="rId106" Type="http://schemas.openxmlformats.org/officeDocument/2006/relationships/tags" Target="../tags/tag104.xml"/><Relationship Id="rId105" Type="http://schemas.openxmlformats.org/officeDocument/2006/relationships/tags" Target="../tags/tag103.xml"/><Relationship Id="rId104" Type="http://schemas.openxmlformats.org/officeDocument/2006/relationships/tags" Target="../tags/tag102.xml"/><Relationship Id="rId103" Type="http://schemas.openxmlformats.org/officeDocument/2006/relationships/tags" Target="../tags/tag101.xml"/><Relationship Id="rId102" Type="http://schemas.openxmlformats.org/officeDocument/2006/relationships/tags" Target="../tags/tag100.xml"/><Relationship Id="rId101" Type="http://schemas.openxmlformats.org/officeDocument/2006/relationships/tags" Target="../tags/tag99.xml"/><Relationship Id="rId100" Type="http://schemas.openxmlformats.org/officeDocument/2006/relationships/tags" Target="../tags/tag98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1" Type="http://schemas.openxmlformats.org/officeDocument/2006/relationships/slideLayout" Target="../slideLayouts/slideLayout2.xml"/><Relationship Id="rId70" Type="http://schemas.openxmlformats.org/officeDocument/2006/relationships/tags" Target="../tags/tag276.xml"/><Relationship Id="rId7" Type="http://schemas.openxmlformats.org/officeDocument/2006/relationships/tags" Target="../tags/tag213.xml"/><Relationship Id="rId69" Type="http://schemas.openxmlformats.org/officeDocument/2006/relationships/tags" Target="../tags/tag275.xml"/><Relationship Id="rId68" Type="http://schemas.openxmlformats.org/officeDocument/2006/relationships/tags" Target="../tags/tag274.xml"/><Relationship Id="rId67" Type="http://schemas.openxmlformats.org/officeDocument/2006/relationships/tags" Target="../tags/tag273.xml"/><Relationship Id="rId66" Type="http://schemas.openxmlformats.org/officeDocument/2006/relationships/tags" Target="../tags/tag272.xml"/><Relationship Id="rId65" Type="http://schemas.openxmlformats.org/officeDocument/2006/relationships/tags" Target="../tags/tag271.xml"/><Relationship Id="rId64" Type="http://schemas.openxmlformats.org/officeDocument/2006/relationships/tags" Target="../tags/tag270.xml"/><Relationship Id="rId63" Type="http://schemas.openxmlformats.org/officeDocument/2006/relationships/tags" Target="../tags/tag269.xml"/><Relationship Id="rId62" Type="http://schemas.openxmlformats.org/officeDocument/2006/relationships/tags" Target="../tags/tag268.xml"/><Relationship Id="rId61" Type="http://schemas.openxmlformats.org/officeDocument/2006/relationships/tags" Target="../tags/tag267.xml"/><Relationship Id="rId60" Type="http://schemas.openxmlformats.org/officeDocument/2006/relationships/tags" Target="../tags/tag266.xml"/><Relationship Id="rId6" Type="http://schemas.openxmlformats.org/officeDocument/2006/relationships/tags" Target="../tags/tag212.xml"/><Relationship Id="rId59" Type="http://schemas.openxmlformats.org/officeDocument/2006/relationships/tags" Target="../tags/tag265.xml"/><Relationship Id="rId58" Type="http://schemas.openxmlformats.org/officeDocument/2006/relationships/tags" Target="../tags/tag264.xml"/><Relationship Id="rId57" Type="http://schemas.openxmlformats.org/officeDocument/2006/relationships/tags" Target="../tags/tag263.xml"/><Relationship Id="rId56" Type="http://schemas.openxmlformats.org/officeDocument/2006/relationships/tags" Target="../tags/tag262.xml"/><Relationship Id="rId55" Type="http://schemas.openxmlformats.org/officeDocument/2006/relationships/tags" Target="../tags/tag261.xml"/><Relationship Id="rId54" Type="http://schemas.openxmlformats.org/officeDocument/2006/relationships/tags" Target="../tags/tag260.xml"/><Relationship Id="rId53" Type="http://schemas.openxmlformats.org/officeDocument/2006/relationships/tags" Target="../tags/tag259.xml"/><Relationship Id="rId52" Type="http://schemas.openxmlformats.org/officeDocument/2006/relationships/tags" Target="../tags/tag258.xml"/><Relationship Id="rId51" Type="http://schemas.openxmlformats.org/officeDocument/2006/relationships/tags" Target="../tags/tag257.xml"/><Relationship Id="rId50" Type="http://schemas.openxmlformats.org/officeDocument/2006/relationships/tags" Target="../tags/tag256.xml"/><Relationship Id="rId5" Type="http://schemas.openxmlformats.org/officeDocument/2006/relationships/tags" Target="../tags/tag211.xml"/><Relationship Id="rId49" Type="http://schemas.openxmlformats.org/officeDocument/2006/relationships/tags" Target="../tags/tag255.xml"/><Relationship Id="rId48" Type="http://schemas.openxmlformats.org/officeDocument/2006/relationships/tags" Target="../tags/tag254.xml"/><Relationship Id="rId47" Type="http://schemas.openxmlformats.org/officeDocument/2006/relationships/tags" Target="../tags/tag253.xml"/><Relationship Id="rId46" Type="http://schemas.openxmlformats.org/officeDocument/2006/relationships/tags" Target="../tags/tag252.xml"/><Relationship Id="rId45" Type="http://schemas.openxmlformats.org/officeDocument/2006/relationships/tags" Target="../tags/tag251.xml"/><Relationship Id="rId44" Type="http://schemas.openxmlformats.org/officeDocument/2006/relationships/tags" Target="../tags/tag250.xml"/><Relationship Id="rId43" Type="http://schemas.openxmlformats.org/officeDocument/2006/relationships/tags" Target="../tags/tag249.xml"/><Relationship Id="rId42" Type="http://schemas.openxmlformats.org/officeDocument/2006/relationships/tags" Target="../tags/tag248.xml"/><Relationship Id="rId41" Type="http://schemas.openxmlformats.org/officeDocument/2006/relationships/tags" Target="../tags/tag247.xml"/><Relationship Id="rId40" Type="http://schemas.openxmlformats.org/officeDocument/2006/relationships/tags" Target="../tags/tag246.xml"/><Relationship Id="rId4" Type="http://schemas.openxmlformats.org/officeDocument/2006/relationships/tags" Target="../tags/tag210.xml"/><Relationship Id="rId39" Type="http://schemas.openxmlformats.org/officeDocument/2006/relationships/tags" Target="../tags/tag245.xml"/><Relationship Id="rId38" Type="http://schemas.openxmlformats.org/officeDocument/2006/relationships/tags" Target="../tags/tag244.xml"/><Relationship Id="rId37" Type="http://schemas.openxmlformats.org/officeDocument/2006/relationships/tags" Target="../tags/tag243.xml"/><Relationship Id="rId36" Type="http://schemas.openxmlformats.org/officeDocument/2006/relationships/tags" Target="../tags/tag242.xml"/><Relationship Id="rId35" Type="http://schemas.openxmlformats.org/officeDocument/2006/relationships/tags" Target="../tags/tag241.xml"/><Relationship Id="rId34" Type="http://schemas.openxmlformats.org/officeDocument/2006/relationships/tags" Target="../tags/tag240.xml"/><Relationship Id="rId33" Type="http://schemas.openxmlformats.org/officeDocument/2006/relationships/tags" Target="../tags/tag239.xml"/><Relationship Id="rId32" Type="http://schemas.openxmlformats.org/officeDocument/2006/relationships/tags" Target="../tags/tag238.xml"/><Relationship Id="rId31" Type="http://schemas.openxmlformats.org/officeDocument/2006/relationships/tags" Target="../tags/tag237.xml"/><Relationship Id="rId30" Type="http://schemas.openxmlformats.org/officeDocument/2006/relationships/tags" Target="../tags/tag236.xml"/><Relationship Id="rId3" Type="http://schemas.openxmlformats.org/officeDocument/2006/relationships/tags" Target="../tags/tag209.xml"/><Relationship Id="rId29" Type="http://schemas.openxmlformats.org/officeDocument/2006/relationships/tags" Target="../tags/tag235.xml"/><Relationship Id="rId28" Type="http://schemas.openxmlformats.org/officeDocument/2006/relationships/tags" Target="../tags/tag234.xml"/><Relationship Id="rId27" Type="http://schemas.openxmlformats.org/officeDocument/2006/relationships/tags" Target="../tags/tag233.xml"/><Relationship Id="rId26" Type="http://schemas.openxmlformats.org/officeDocument/2006/relationships/tags" Target="../tags/tag232.xml"/><Relationship Id="rId25" Type="http://schemas.openxmlformats.org/officeDocument/2006/relationships/tags" Target="../tags/tag231.xml"/><Relationship Id="rId24" Type="http://schemas.openxmlformats.org/officeDocument/2006/relationships/tags" Target="../tags/tag230.xml"/><Relationship Id="rId23" Type="http://schemas.openxmlformats.org/officeDocument/2006/relationships/tags" Target="../tags/tag229.xml"/><Relationship Id="rId22" Type="http://schemas.openxmlformats.org/officeDocument/2006/relationships/tags" Target="../tags/tag228.xml"/><Relationship Id="rId21" Type="http://schemas.openxmlformats.org/officeDocument/2006/relationships/tags" Target="../tags/tag227.xml"/><Relationship Id="rId20" Type="http://schemas.openxmlformats.org/officeDocument/2006/relationships/tags" Target="../tags/tag226.xml"/><Relationship Id="rId2" Type="http://schemas.openxmlformats.org/officeDocument/2006/relationships/tags" Target="../tags/tag208.xml"/><Relationship Id="rId19" Type="http://schemas.openxmlformats.org/officeDocument/2006/relationships/tags" Target="../tags/tag225.xml"/><Relationship Id="rId18" Type="http://schemas.openxmlformats.org/officeDocument/2006/relationships/tags" Target="../tags/tag224.xml"/><Relationship Id="rId17" Type="http://schemas.openxmlformats.org/officeDocument/2006/relationships/tags" Target="../tags/tag223.xml"/><Relationship Id="rId16" Type="http://schemas.openxmlformats.org/officeDocument/2006/relationships/tags" Target="../tags/tag222.xml"/><Relationship Id="rId15" Type="http://schemas.openxmlformats.org/officeDocument/2006/relationships/tags" Target="../tags/tag221.xml"/><Relationship Id="rId14" Type="http://schemas.openxmlformats.org/officeDocument/2006/relationships/tags" Target="../tags/tag220.xml"/><Relationship Id="rId13" Type="http://schemas.openxmlformats.org/officeDocument/2006/relationships/tags" Target="../tags/tag219.xml"/><Relationship Id="rId12" Type="http://schemas.openxmlformats.org/officeDocument/2006/relationships/tags" Target="../tags/tag218.xml"/><Relationship Id="rId11" Type="http://schemas.openxmlformats.org/officeDocument/2006/relationships/tags" Target="../tags/tag217.xml"/><Relationship Id="rId10" Type="http://schemas.openxmlformats.org/officeDocument/2006/relationships/tags" Target="../tags/tag216.xml"/><Relationship Id="rId1" Type="http://schemas.openxmlformats.org/officeDocument/2006/relationships/tags" Target="../tags/tag207.xml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tags" Target="../tags/tag375.xml"/><Relationship Id="rId98" Type="http://schemas.openxmlformats.org/officeDocument/2006/relationships/tags" Target="../tags/tag374.xml"/><Relationship Id="rId97" Type="http://schemas.openxmlformats.org/officeDocument/2006/relationships/tags" Target="../tags/tag373.xml"/><Relationship Id="rId96" Type="http://schemas.openxmlformats.org/officeDocument/2006/relationships/tags" Target="../tags/tag372.xml"/><Relationship Id="rId95" Type="http://schemas.openxmlformats.org/officeDocument/2006/relationships/tags" Target="../tags/tag371.xml"/><Relationship Id="rId94" Type="http://schemas.openxmlformats.org/officeDocument/2006/relationships/tags" Target="../tags/tag370.xml"/><Relationship Id="rId93" Type="http://schemas.openxmlformats.org/officeDocument/2006/relationships/tags" Target="../tags/tag369.xml"/><Relationship Id="rId92" Type="http://schemas.openxmlformats.org/officeDocument/2006/relationships/tags" Target="../tags/tag368.xml"/><Relationship Id="rId91" Type="http://schemas.openxmlformats.org/officeDocument/2006/relationships/tags" Target="../tags/tag367.xml"/><Relationship Id="rId90" Type="http://schemas.openxmlformats.org/officeDocument/2006/relationships/tags" Target="../tags/tag366.xml"/><Relationship Id="rId9" Type="http://schemas.openxmlformats.org/officeDocument/2006/relationships/tags" Target="../tags/tag285.xml"/><Relationship Id="rId89" Type="http://schemas.openxmlformats.org/officeDocument/2006/relationships/tags" Target="../tags/tag365.xml"/><Relationship Id="rId88" Type="http://schemas.openxmlformats.org/officeDocument/2006/relationships/tags" Target="../tags/tag364.xml"/><Relationship Id="rId87" Type="http://schemas.openxmlformats.org/officeDocument/2006/relationships/tags" Target="../tags/tag363.xml"/><Relationship Id="rId86" Type="http://schemas.openxmlformats.org/officeDocument/2006/relationships/tags" Target="../tags/tag362.xml"/><Relationship Id="rId85" Type="http://schemas.openxmlformats.org/officeDocument/2006/relationships/tags" Target="../tags/tag361.xml"/><Relationship Id="rId84" Type="http://schemas.openxmlformats.org/officeDocument/2006/relationships/tags" Target="../tags/tag360.xml"/><Relationship Id="rId83" Type="http://schemas.openxmlformats.org/officeDocument/2006/relationships/tags" Target="../tags/tag359.xml"/><Relationship Id="rId82" Type="http://schemas.openxmlformats.org/officeDocument/2006/relationships/tags" Target="../tags/tag358.xml"/><Relationship Id="rId81" Type="http://schemas.openxmlformats.org/officeDocument/2006/relationships/tags" Target="../tags/tag357.xml"/><Relationship Id="rId80" Type="http://schemas.openxmlformats.org/officeDocument/2006/relationships/tags" Target="../tags/tag356.xml"/><Relationship Id="rId8" Type="http://schemas.openxmlformats.org/officeDocument/2006/relationships/tags" Target="../tags/tag284.xml"/><Relationship Id="rId79" Type="http://schemas.openxmlformats.org/officeDocument/2006/relationships/tags" Target="../tags/tag355.xml"/><Relationship Id="rId78" Type="http://schemas.openxmlformats.org/officeDocument/2006/relationships/tags" Target="../tags/tag354.xml"/><Relationship Id="rId77" Type="http://schemas.openxmlformats.org/officeDocument/2006/relationships/tags" Target="../tags/tag353.xml"/><Relationship Id="rId76" Type="http://schemas.openxmlformats.org/officeDocument/2006/relationships/tags" Target="../tags/tag352.xml"/><Relationship Id="rId75" Type="http://schemas.openxmlformats.org/officeDocument/2006/relationships/tags" Target="../tags/tag351.xml"/><Relationship Id="rId74" Type="http://schemas.openxmlformats.org/officeDocument/2006/relationships/tags" Target="../tags/tag350.xml"/><Relationship Id="rId73" Type="http://schemas.openxmlformats.org/officeDocument/2006/relationships/tags" Target="../tags/tag349.xml"/><Relationship Id="rId72" Type="http://schemas.openxmlformats.org/officeDocument/2006/relationships/tags" Target="../tags/tag348.xml"/><Relationship Id="rId71" Type="http://schemas.openxmlformats.org/officeDocument/2006/relationships/tags" Target="../tags/tag347.xml"/><Relationship Id="rId70" Type="http://schemas.openxmlformats.org/officeDocument/2006/relationships/tags" Target="../tags/tag346.xml"/><Relationship Id="rId7" Type="http://schemas.openxmlformats.org/officeDocument/2006/relationships/tags" Target="../tags/tag283.xml"/><Relationship Id="rId69" Type="http://schemas.openxmlformats.org/officeDocument/2006/relationships/tags" Target="../tags/tag345.xml"/><Relationship Id="rId68" Type="http://schemas.openxmlformats.org/officeDocument/2006/relationships/tags" Target="../tags/tag344.xml"/><Relationship Id="rId67" Type="http://schemas.openxmlformats.org/officeDocument/2006/relationships/tags" Target="../tags/tag343.xml"/><Relationship Id="rId66" Type="http://schemas.openxmlformats.org/officeDocument/2006/relationships/tags" Target="../tags/tag342.xml"/><Relationship Id="rId65" Type="http://schemas.openxmlformats.org/officeDocument/2006/relationships/tags" Target="../tags/tag341.xml"/><Relationship Id="rId64" Type="http://schemas.openxmlformats.org/officeDocument/2006/relationships/tags" Target="../tags/tag340.xml"/><Relationship Id="rId63" Type="http://schemas.openxmlformats.org/officeDocument/2006/relationships/tags" Target="../tags/tag339.xml"/><Relationship Id="rId62" Type="http://schemas.openxmlformats.org/officeDocument/2006/relationships/tags" Target="../tags/tag338.xml"/><Relationship Id="rId61" Type="http://schemas.openxmlformats.org/officeDocument/2006/relationships/tags" Target="../tags/tag337.xml"/><Relationship Id="rId60" Type="http://schemas.openxmlformats.org/officeDocument/2006/relationships/tags" Target="../tags/tag336.xml"/><Relationship Id="rId6" Type="http://schemas.openxmlformats.org/officeDocument/2006/relationships/tags" Target="../tags/tag282.xml"/><Relationship Id="rId59" Type="http://schemas.openxmlformats.org/officeDocument/2006/relationships/tags" Target="../tags/tag335.xml"/><Relationship Id="rId58" Type="http://schemas.openxmlformats.org/officeDocument/2006/relationships/tags" Target="../tags/tag334.xml"/><Relationship Id="rId57" Type="http://schemas.openxmlformats.org/officeDocument/2006/relationships/tags" Target="../tags/tag333.xml"/><Relationship Id="rId56" Type="http://schemas.openxmlformats.org/officeDocument/2006/relationships/tags" Target="../tags/tag332.xml"/><Relationship Id="rId55" Type="http://schemas.openxmlformats.org/officeDocument/2006/relationships/tags" Target="../tags/tag331.xml"/><Relationship Id="rId54" Type="http://schemas.openxmlformats.org/officeDocument/2006/relationships/tags" Target="../tags/tag330.xml"/><Relationship Id="rId53" Type="http://schemas.openxmlformats.org/officeDocument/2006/relationships/tags" Target="../tags/tag329.xml"/><Relationship Id="rId52" Type="http://schemas.openxmlformats.org/officeDocument/2006/relationships/tags" Target="../tags/tag328.xml"/><Relationship Id="rId51" Type="http://schemas.openxmlformats.org/officeDocument/2006/relationships/tags" Target="../tags/tag327.xml"/><Relationship Id="rId50" Type="http://schemas.openxmlformats.org/officeDocument/2006/relationships/tags" Target="../tags/tag326.xml"/><Relationship Id="rId5" Type="http://schemas.openxmlformats.org/officeDocument/2006/relationships/tags" Target="../tags/tag281.xml"/><Relationship Id="rId49" Type="http://schemas.openxmlformats.org/officeDocument/2006/relationships/tags" Target="../tags/tag325.xml"/><Relationship Id="rId48" Type="http://schemas.openxmlformats.org/officeDocument/2006/relationships/tags" Target="../tags/tag324.xml"/><Relationship Id="rId47" Type="http://schemas.openxmlformats.org/officeDocument/2006/relationships/tags" Target="../tags/tag323.xml"/><Relationship Id="rId46" Type="http://schemas.openxmlformats.org/officeDocument/2006/relationships/tags" Target="../tags/tag322.xml"/><Relationship Id="rId45" Type="http://schemas.openxmlformats.org/officeDocument/2006/relationships/tags" Target="../tags/tag321.xml"/><Relationship Id="rId44" Type="http://schemas.openxmlformats.org/officeDocument/2006/relationships/tags" Target="../tags/tag320.xml"/><Relationship Id="rId43" Type="http://schemas.openxmlformats.org/officeDocument/2006/relationships/tags" Target="../tags/tag319.xml"/><Relationship Id="rId42" Type="http://schemas.openxmlformats.org/officeDocument/2006/relationships/tags" Target="../tags/tag318.xml"/><Relationship Id="rId41" Type="http://schemas.openxmlformats.org/officeDocument/2006/relationships/tags" Target="../tags/tag317.xml"/><Relationship Id="rId40" Type="http://schemas.openxmlformats.org/officeDocument/2006/relationships/tags" Target="../tags/tag316.xml"/><Relationship Id="rId4" Type="http://schemas.openxmlformats.org/officeDocument/2006/relationships/tags" Target="../tags/tag280.xml"/><Relationship Id="rId39" Type="http://schemas.openxmlformats.org/officeDocument/2006/relationships/tags" Target="../tags/tag315.xml"/><Relationship Id="rId38" Type="http://schemas.openxmlformats.org/officeDocument/2006/relationships/tags" Target="../tags/tag314.xml"/><Relationship Id="rId37" Type="http://schemas.openxmlformats.org/officeDocument/2006/relationships/tags" Target="../tags/tag313.xml"/><Relationship Id="rId36" Type="http://schemas.openxmlformats.org/officeDocument/2006/relationships/tags" Target="../tags/tag312.xml"/><Relationship Id="rId35" Type="http://schemas.openxmlformats.org/officeDocument/2006/relationships/tags" Target="../tags/tag311.xml"/><Relationship Id="rId34" Type="http://schemas.openxmlformats.org/officeDocument/2006/relationships/tags" Target="../tags/tag310.xml"/><Relationship Id="rId33" Type="http://schemas.openxmlformats.org/officeDocument/2006/relationships/tags" Target="../tags/tag309.xml"/><Relationship Id="rId32" Type="http://schemas.openxmlformats.org/officeDocument/2006/relationships/tags" Target="../tags/tag308.xml"/><Relationship Id="rId31" Type="http://schemas.openxmlformats.org/officeDocument/2006/relationships/tags" Target="../tags/tag307.xml"/><Relationship Id="rId30" Type="http://schemas.openxmlformats.org/officeDocument/2006/relationships/tags" Target="../tags/tag306.xml"/><Relationship Id="rId3" Type="http://schemas.openxmlformats.org/officeDocument/2006/relationships/tags" Target="../tags/tag279.xml"/><Relationship Id="rId29" Type="http://schemas.openxmlformats.org/officeDocument/2006/relationships/tags" Target="../tags/tag305.xml"/><Relationship Id="rId28" Type="http://schemas.openxmlformats.org/officeDocument/2006/relationships/tags" Target="../tags/tag304.xml"/><Relationship Id="rId27" Type="http://schemas.openxmlformats.org/officeDocument/2006/relationships/tags" Target="../tags/tag303.xml"/><Relationship Id="rId26" Type="http://schemas.openxmlformats.org/officeDocument/2006/relationships/tags" Target="../tags/tag302.xml"/><Relationship Id="rId25" Type="http://schemas.openxmlformats.org/officeDocument/2006/relationships/tags" Target="../tags/tag301.xml"/><Relationship Id="rId24" Type="http://schemas.openxmlformats.org/officeDocument/2006/relationships/tags" Target="../tags/tag300.xml"/><Relationship Id="rId23" Type="http://schemas.openxmlformats.org/officeDocument/2006/relationships/tags" Target="../tags/tag299.xml"/><Relationship Id="rId22" Type="http://schemas.openxmlformats.org/officeDocument/2006/relationships/tags" Target="../tags/tag298.xml"/><Relationship Id="rId21" Type="http://schemas.openxmlformats.org/officeDocument/2006/relationships/tags" Target="../tags/tag297.xml"/><Relationship Id="rId20" Type="http://schemas.openxmlformats.org/officeDocument/2006/relationships/tags" Target="../tags/tag296.xml"/><Relationship Id="rId2" Type="http://schemas.openxmlformats.org/officeDocument/2006/relationships/tags" Target="../tags/tag278.xml"/><Relationship Id="rId19" Type="http://schemas.openxmlformats.org/officeDocument/2006/relationships/tags" Target="../tags/tag295.xml"/><Relationship Id="rId18" Type="http://schemas.openxmlformats.org/officeDocument/2006/relationships/tags" Target="../tags/tag294.xml"/><Relationship Id="rId17" Type="http://schemas.openxmlformats.org/officeDocument/2006/relationships/tags" Target="../tags/tag293.xml"/><Relationship Id="rId16" Type="http://schemas.openxmlformats.org/officeDocument/2006/relationships/tags" Target="../tags/tag292.xml"/><Relationship Id="rId15" Type="http://schemas.openxmlformats.org/officeDocument/2006/relationships/tags" Target="../tags/tag291.xml"/><Relationship Id="rId14" Type="http://schemas.openxmlformats.org/officeDocument/2006/relationships/tags" Target="../tags/tag290.xml"/><Relationship Id="rId13" Type="http://schemas.openxmlformats.org/officeDocument/2006/relationships/tags" Target="../tags/tag289.xml"/><Relationship Id="rId12" Type="http://schemas.openxmlformats.org/officeDocument/2006/relationships/tags" Target="../tags/tag288.xml"/><Relationship Id="rId110" Type="http://schemas.openxmlformats.org/officeDocument/2006/relationships/slideLayout" Target="../slideLayouts/slideLayout2.xml"/><Relationship Id="rId11" Type="http://schemas.openxmlformats.org/officeDocument/2006/relationships/tags" Target="../tags/tag287.xml"/><Relationship Id="rId109" Type="http://schemas.openxmlformats.org/officeDocument/2006/relationships/tags" Target="../tags/tag385.xml"/><Relationship Id="rId108" Type="http://schemas.openxmlformats.org/officeDocument/2006/relationships/tags" Target="../tags/tag384.xml"/><Relationship Id="rId107" Type="http://schemas.openxmlformats.org/officeDocument/2006/relationships/tags" Target="../tags/tag383.xml"/><Relationship Id="rId106" Type="http://schemas.openxmlformats.org/officeDocument/2006/relationships/tags" Target="../tags/tag382.xml"/><Relationship Id="rId105" Type="http://schemas.openxmlformats.org/officeDocument/2006/relationships/tags" Target="../tags/tag381.xml"/><Relationship Id="rId104" Type="http://schemas.openxmlformats.org/officeDocument/2006/relationships/tags" Target="../tags/tag380.xml"/><Relationship Id="rId103" Type="http://schemas.openxmlformats.org/officeDocument/2006/relationships/tags" Target="../tags/tag379.xml"/><Relationship Id="rId102" Type="http://schemas.openxmlformats.org/officeDocument/2006/relationships/tags" Target="../tags/tag378.xml"/><Relationship Id="rId101" Type="http://schemas.openxmlformats.org/officeDocument/2006/relationships/tags" Target="../tags/tag377.xml"/><Relationship Id="rId100" Type="http://schemas.openxmlformats.org/officeDocument/2006/relationships/tags" Target="../tags/tag376.xml"/><Relationship Id="rId10" Type="http://schemas.openxmlformats.org/officeDocument/2006/relationships/tags" Target="../tags/tag286.xml"/><Relationship Id="rId1" Type="http://schemas.openxmlformats.org/officeDocument/2006/relationships/tags" Target="../tags/tag277.xml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tags" Target="../tags/tag484.xml"/><Relationship Id="rId98" Type="http://schemas.openxmlformats.org/officeDocument/2006/relationships/tags" Target="../tags/tag483.xml"/><Relationship Id="rId97" Type="http://schemas.openxmlformats.org/officeDocument/2006/relationships/tags" Target="../tags/tag482.xml"/><Relationship Id="rId96" Type="http://schemas.openxmlformats.org/officeDocument/2006/relationships/tags" Target="../tags/tag481.xml"/><Relationship Id="rId95" Type="http://schemas.openxmlformats.org/officeDocument/2006/relationships/tags" Target="../tags/tag480.xml"/><Relationship Id="rId94" Type="http://schemas.openxmlformats.org/officeDocument/2006/relationships/tags" Target="../tags/tag479.xml"/><Relationship Id="rId93" Type="http://schemas.openxmlformats.org/officeDocument/2006/relationships/tags" Target="../tags/tag478.xml"/><Relationship Id="rId92" Type="http://schemas.openxmlformats.org/officeDocument/2006/relationships/tags" Target="../tags/tag477.xml"/><Relationship Id="rId91" Type="http://schemas.openxmlformats.org/officeDocument/2006/relationships/tags" Target="../tags/tag476.xml"/><Relationship Id="rId90" Type="http://schemas.openxmlformats.org/officeDocument/2006/relationships/tags" Target="../tags/tag475.xml"/><Relationship Id="rId9" Type="http://schemas.openxmlformats.org/officeDocument/2006/relationships/tags" Target="../tags/tag394.xml"/><Relationship Id="rId89" Type="http://schemas.openxmlformats.org/officeDocument/2006/relationships/tags" Target="../tags/tag474.xml"/><Relationship Id="rId88" Type="http://schemas.openxmlformats.org/officeDocument/2006/relationships/tags" Target="../tags/tag473.xml"/><Relationship Id="rId87" Type="http://schemas.openxmlformats.org/officeDocument/2006/relationships/tags" Target="../tags/tag472.xml"/><Relationship Id="rId86" Type="http://schemas.openxmlformats.org/officeDocument/2006/relationships/tags" Target="../tags/tag471.xml"/><Relationship Id="rId85" Type="http://schemas.openxmlformats.org/officeDocument/2006/relationships/tags" Target="../tags/tag470.xml"/><Relationship Id="rId84" Type="http://schemas.openxmlformats.org/officeDocument/2006/relationships/tags" Target="../tags/tag469.xml"/><Relationship Id="rId83" Type="http://schemas.openxmlformats.org/officeDocument/2006/relationships/tags" Target="../tags/tag468.xml"/><Relationship Id="rId82" Type="http://schemas.openxmlformats.org/officeDocument/2006/relationships/tags" Target="../tags/tag467.xml"/><Relationship Id="rId81" Type="http://schemas.openxmlformats.org/officeDocument/2006/relationships/tags" Target="../tags/tag466.xml"/><Relationship Id="rId80" Type="http://schemas.openxmlformats.org/officeDocument/2006/relationships/tags" Target="../tags/tag465.xml"/><Relationship Id="rId8" Type="http://schemas.openxmlformats.org/officeDocument/2006/relationships/tags" Target="../tags/tag393.xml"/><Relationship Id="rId79" Type="http://schemas.openxmlformats.org/officeDocument/2006/relationships/tags" Target="../tags/tag464.xml"/><Relationship Id="rId78" Type="http://schemas.openxmlformats.org/officeDocument/2006/relationships/tags" Target="../tags/tag463.xml"/><Relationship Id="rId77" Type="http://schemas.openxmlformats.org/officeDocument/2006/relationships/tags" Target="../tags/tag462.xml"/><Relationship Id="rId76" Type="http://schemas.openxmlformats.org/officeDocument/2006/relationships/tags" Target="../tags/tag461.xml"/><Relationship Id="rId75" Type="http://schemas.openxmlformats.org/officeDocument/2006/relationships/tags" Target="../tags/tag460.xml"/><Relationship Id="rId74" Type="http://schemas.openxmlformats.org/officeDocument/2006/relationships/tags" Target="../tags/tag459.xml"/><Relationship Id="rId73" Type="http://schemas.openxmlformats.org/officeDocument/2006/relationships/tags" Target="../tags/tag458.xml"/><Relationship Id="rId72" Type="http://schemas.openxmlformats.org/officeDocument/2006/relationships/tags" Target="../tags/tag457.xml"/><Relationship Id="rId71" Type="http://schemas.openxmlformats.org/officeDocument/2006/relationships/tags" Target="../tags/tag456.xml"/><Relationship Id="rId70" Type="http://schemas.openxmlformats.org/officeDocument/2006/relationships/tags" Target="../tags/tag455.xml"/><Relationship Id="rId7" Type="http://schemas.openxmlformats.org/officeDocument/2006/relationships/tags" Target="../tags/tag392.xml"/><Relationship Id="rId69" Type="http://schemas.openxmlformats.org/officeDocument/2006/relationships/tags" Target="../tags/tag454.xml"/><Relationship Id="rId68" Type="http://schemas.openxmlformats.org/officeDocument/2006/relationships/tags" Target="../tags/tag453.xml"/><Relationship Id="rId67" Type="http://schemas.openxmlformats.org/officeDocument/2006/relationships/tags" Target="../tags/tag452.xml"/><Relationship Id="rId66" Type="http://schemas.openxmlformats.org/officeDocument/2006/relationships/tags" Target="../tags/tag451.xml"/><Relationship Id="rId65" Type="http://schemas.openxmlformats.org/officeDocument/2006/relationships/tags" Target="../tags/tag450.xml"/><Relationship Id="rId64" Type="http://schemas.openxmlformats.org/officeDocument/2006/relationships/tags" Target="../tags/tag449.xml"/><Relationship Id="rId63" Type="http://schemas.openxmlformats.org/officeDocument/2006/relationships/tags" Target="../tags/tag448.xml"/><Relationship Id="rId62" Type="http://schemas.openxmlformats.org/officeDocument/2006/relationships/tags" Target="../tags/tag447.xml"/><Relationship Id="rId61" Type="http://schemas.openxmlformats.org/officeDocument/2006/relationships/tags" Target="../tags/tag446.xml"/><Relationship Id="rId60" Type="http://schemas.openxmlformats.org/officeDocument/2006/relationships/tags" Target="../tags/tag445.xml"/><Relationship Id="rId6" Type="http://schemas.openxmlformats.org/officeDocument/2006/relationships/tags" Target="../tags/tag391.xml"/><Relationship Id="rId59" Type="http://schemas.openxmlformats.org/officeDocument/2006/relationships/tags" Target="../tags/tag444.xml"/><Relationship Id="rId58" Type="http://schemas.openxmlformats.org/officeDocument/2006/relationships/tags" Target="../tags/tag443.xml"/><Relationship Id="rId57" Type="http://schemas.openxmlformats.org/officeDocument/2006/relationships/tags" Target="../tags/tag442.xml"/><Relationship Id="rId56" Type="http://schemas.openxmlformats.org/officeDocument/2006/relationships/tags" Target="../tags/tag441.xml"/><Relationship Id="rId55" Type="http://schemas.openxmlformats.org/officeDocument/2006/relationships/tags" Target="../tags/tag440.xml"/><Relationship Id="rId54" Type="http://schemas.openxmlformats.org/officeDocument/2006/relationships/tags" Target="../tags/tag439.xml"/><Relationship Id="rId53" Type="http://schemas.openxmlformats.org/officeDocument/2006/relationships/tags" Target="../tags/tag438.xml"/><Relationship Id="rId52" Type="http://schemas.openxmlformats.org/officeDocument/2006/relationships/tags" Target="../tags/tag437.xml"/><Relationship Id="rId51" Type="http://schemas.openxmlformats.org/officeDocument/2006/relationships/tags" Target="../tags/tag436.xml"/><Relationship Id="rId50" Type="http://schemas.openxmlformats.org/officeDocument/2006/relationships/tags" Target="../tags/tag435.xml"/><Relationship Id="rId5" Type="http://schemas.openxmlformats.org/officeDocument/2006/relationships/tags" Target="../tags/tag390.xml"/><Relationship Id="rId49" Type="http://schemas.openxmlformats.org/officeDocument/2006/relationships/tags" Target="../tags/tag434.xml"/><Relationship Id="rId48" Type="http://schemas.openxmlformats.org/officeDocument/2006/relationships/tags" Target="../tags/tag433.xml"/><Relationship Id="rId47" Type="http://schemas.openxmlformats.org/officeDocument/2006/relationships/tags" Target="../tags/tag432.xml"/><Relationship Id="rId46" Type="http://schemas.openxmlformats.org/officeDocument/2006/relationships/tags" Target="../tags/tag431.xml"/><Relationship Id="rId45" Type="http://schemas.openxmlformats.org/officeDocument/2006/relationships/tags" Target="../tags/tag430.xml"/><Relationship Id="rId44" Type="http://schemas.openxmlformats.org/officeDocument/2006/relationships/tags" Target="../tags/tag429.xml"/><Relationship Id="rId43" Type="http://schemas.openxmlformats.org/officeDocument/2006/relationships/tags" Target="../tags/tag428.xml"/><Relationship Id="rId42" Type="http://schemas.openxmlformats.org/officeDocument/2006/relationships/tags" Target="../tags/tag427.xml"/><Relationship Id="rId41" Type="http://schemas.openxmlformats.org/officeDocument/2006/relationships/tags" Target="../tags/tag426.xml"/><Relationship Id="rId40" Type="http://schemas.openxmlformats.org/officeDocument/2006/relationships/tags" Target="../tags/tag425.xml"/><Relationship Id="rId4" Type="http://schemas.openxmlformats.org/officeDocument/2006/relationships/tags" Target="../tags/tag389.xml"/><Relationship Id="rId39" Type="http://schemas.openxmlformats.org/officeDocument/2006/relationships/tags" Target="../tags/tag424.xml"/><Relationship Id="rId38" Type="http://schemas.openxmlformats.org/officeDocument/2006/relationships/tags" Target="../tags/tag423.xml"/><Relationship Id="rId37" Type="http://schemas.openxmlformats.org/officeDocument/2006/relationships/tags" Target="../tags/tag422.xml"/><Relationship Id="rId36" Type="http://schemas.openxmlformats.org/officeDocument/2006/relationships/tags" Target="../tags/tag421.xml"/><Relationship Id="rId35" Type="http://schemas.openxmlformats.org/officeDocument/2006/relationships/tags" Target="../tags/tag420.xml"/><Relationship Id="rId34" Type="http://schemas.openxmlformats.org/officeDocument/2006/relationships/tags" Target="../tags/tag419.xml"/><Relationship Id="rId33" Type="http://schemas.openxmlformats.org/officeDocument/2006/relationships/tags" Target="../tags/tag418.xml"/><Relationship Id="rId32" Type="http://schemas.openxmlformats.org/officeDocument/2006/relationships/tags" Target="../tags/tag417.xml"/><Relationship Id="rId31" Type="http://schemas.openxmlformats.org/officeDocument/2006/relationships/tags" Target="../tags/tag416.xml"/><Relationship Id="rId30" Type="http://schemas.openxmlformats.org/officeDocument/2006/relationships/tags" Target="../tags/tag415.xml"/><Relationship Id="rId3" Type="http://schemas.openxmlformats.org/officeDocument/2006/relationships/tags" Target="../tags/tag388.xml"/><Relationship Id="rId29" Type="http://schemas.openxmlformats.org/officeDocument/2006/relationships/tags" Target="../tags/tag414.xml"/><Relationship Id="rId28" Type="http://schemas.openxmlformats.org/officeDocument/2006/relationships/tags" Target="../tags/tag413.xml"/><Relationship Id="rId27" Type="http://schemas.openxmlformats.org/officeDocument/2006/relationships/tags" Target="../tags/tag412.xml"/><Relationship Id="rId26" Type="http://schemas.openxmlformats.org/officeDocument/2006/relationships/tags" Target="../tags/tag411.xml"/><Relationship Id="rId25" Type="http://schemas.openxmlformats.org/officeDocument/2006/relationships/tags" Target="../tags/tag410.xml"/><Relationship Id="rId24" Type="http://schemas.openxmlformats.org/officeDocument/2006/relationships/tags" Target="../tags/tag409.xml"/><Relationship Id="rId23" Type="http://schemas.openxmlformats.org/officeDocument/2006/relationships/tags" Target="../tags/tag408.xml"/><Relationship Id="rId22" Type="http://schemas.openxmlformats.org/officeDocument/2006/relationships/tags" Target="../tags/tag407.xml"/><Relationship Id="rId21" Type="http://schemas.openxmlformats.org/officeDocument/2006/relationships/tags" Target="../tags/tag406.xml"/><Relationship Id="rId20" Type="http://schemas.openxmlformats.org/officeDocument/2006/relationships/tags" Target="../tags/tag405.xml"/><Relationship Id="rId2" Type="http://schemas.openxmlformats.org/officeDocument/2006/relationships/tags" Target="../tags/tag387.xml"/><Relationship Id="rId19" Type="http://schemas.openxmlformats.org/officeDocument/2006/relationships/tags" Target="../tags/tag404.xml"/><Relationship Id="rId18" Type="http://schemas.openxmlformats.org/officeDocument/2006/relationships/tags" Target="../tags/tag403.xml"/><Relationship Id="rId17" Type="http://schemas.openxmlformats.org/officeDocument/2006/relationships/tags" Target="../tags/tag402.xml"/><Relationship Id="rId16" Type="http://schemas.openxmlformats.org/officeDocument/2006/relationships/tags" Target="../tags/tag401.xml"/><Relationship Id="rId15" Type="http://schemas.openxmlformats.org/officeDocument/2006/relationships/tags" Target="../tags/tag400.xml"/><Relationship Id="rId14" Type="http://schemas.openxmlformats.org/officeDocument/2006/relationships/tags" Target="../tags/tag399.xml"/><Relationship Id="rId13" Type="http://schemas.openxmlformats.org/officeDocument/2006/relationships/tags" Target="../tags/tag398.xml"/><Relationship Id="rId12" Type="http://schemas.openxmlformats.org/officeDocument/2006/relationships/tags" Target="../tags/tag397.xml"/><Relationship Id="rId11" Type="http://schemas.openxmlformats.org/officeDocument/2006/relationships/tags" Target="../tags/tag396.xml"/><Relationship Id="rId108" Type="http://schemas.openxmlformats.org/officeDocument/2006/relationships/slideLayout" Target="../slideLayouts/slideLayout2.xml"/><Relationship Id="rId107" Type="http://schemas.openxmlformats.org/officeDocument/2006/relationships/tags" Target="../tags/tag492.xml"/><Relationship Id="rId106" Type="http://schemas.openxmlformats.org/officeDocument/2006/relationships/tags" Target="../tags/tag491.xml"/><Relationship Id="rId105" Type="http://schemas.openxmlformats.org/officeDocument/2006/relationships/tags" Target="../tags/tag490.xml"/><Relationship Id="rId104" Type="http://schemas.openxmlformats.org/officeDocument/2006/relationships/tags" Target="../tags/tag489.xml"/><Relationship Id="rId103" Type="http://schemas.openxmlformats.org/officeDocument/2006/relationships/tags" Target="../tags/tag488.xml"/><Relationship Id="rId102" Type="http://schemas.openxmlformats.org/officeDocument/2006/relationships/tags" Target="../tags/tag487.xml"/><Relationship Id="rId101" Type="http://schemas.openxmlformats.org/officeDocument/2006/relationships/tags" Target="../tags/tag486.xml"/><Relationship Id="rId100" Type="http://schemas.openxmlformats.org/officeDocument/2006/relationships/tags" Target="../tags/tag485.xml"/><Relationship Id="rId10" Type="http://schemas.openxmlformats.org/officeDocument/2006/relationships/tags" Target="../tags/tag395.xml"/><Relationship Id="rId1" Type="http://schemas.openxmlformats.org/officeDocument/2006/relationships/tags" Target="../tags/tag386.xml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tags" Target="../tags/tag591.xml"/><Relationship Id="rId98" Type="http://schemas.openxmlformats.org/officeDocument/2006/relationships/tags" Target="../tags/tag590.xml"/><Relationship Id="rId97" Type="http://schemas.openxmlformats.org/officeDocument/2006/relationships/tags" Target="../tags/tag589.xml"/><Relationship Id="rId96" Type="http://schemas.openxmlformats.org/officeDocument/2006/relationships/tags" Target="../tags/tag588.xml"/><Relationship Id="rId95" Type="http://schemas.openxmlformats.org/officeDocument/2006/relationships/tags" Target="../tags/tag587.xml"/><Relationship Id="rId94" Type="http://schemas.openxmlformats.org/officeDocument/2006/relationships/tags" Target="../tags/tag586.xml"/><Relationship Id="rId93" Type="http://schemas.openxmlformats.org/officeDocument/2006/relationships/tags" Target="../tags/tag585.xml"/><Relationship Id="rId92" Type="http://schemas.openxmlformats.org/officeDocument/2006/relationships/tags" Target="../tags/tag584.xml"/><Relationship Id="rId91" Type="http://schemas.openxmlformats.org/officeDocument/2006/relationships/tags" Target="../tags/tag583.xml"/><Relationship Id="rId90" Type="http://schemas.openxmlformats.org/officeDocument/2006/relationships/tags" Target="../tags/tag582.xml"/><Relationship Id="rId9" Type="http://schemas.openxmlformats.org/officeDocument/2006/relationships/tags" Target="../tags/tag501.xml"/><Relationship Id="rId89" Type="http://schemas.openxmlformats.org/officeDocument/2006/relationships/tags" Target="../tags/tag581.xml"/><Relationship Id="rId88" Type="http://schemas.openxmlformats.org/officeDocument/2006/relationships/tags" Target="../tags/tag580.xml"/><Relationship Id="rId87" Type="http://schemas.openxmlformats.org/officeDocument/2006/relationships/tags" Target="../tags/tag579.xml"/><Relationship Id="rId86" Type="http://schemas.openxmlformats.org/officeDocument/2006/relationships/tags" Target="../tags/tag578.xml"/><Relationship Id="rId85" Type="http://schemas.openxmlformats.org/officeDocument/2006/relationships/tags" Target="../tags/tag577.xml"/><Relationship Id="rId84" Type="http://schemas.openxmlformats.org/officeDocument/2006/relationships/tags" Target="../tags/tag576.xml"/><Relationship Id="rId83" Type="http://schemas.openxmlformats.org/officeDocument/2006/relationships/tags" Target="../tags/tag575.xml"/><Relationship Id="rId82" Type="http://schemas.openxmlformats.org/officeDocument/2006/relationships/tags" Target="../tags/tag574.xml"/><Relationship Id="rId81" Type="http://schemas.openxmlformats.org/officeDocument/2006/relationships/tags" Target="../tags/tag573.xml"/><Relationship Id="rId80" Type="http://schemas.openxmlformats.org/officeDocument/2006/relationships/tags" Target="../tags/tag572.xml"/><Relationship Id="rId8" Type="http://schemas.openxmlformats.org/officeDocument/2006/relationships/tags" Target="../tags/tag500.xml"/><Relationship Id="rId79" Type="http://schemas.openxmlformats.org/officeDocument/2006/relationships/tags" Target="../tags/tag571.xml"/><Relationship Id="rId78" Type="http://schemas.openxmlformats.org/officeDocument/2006/relationships/tags" Target="../tags/tag570.xml"/><Relationship Id="rId77" Type="http://schemas.openxmlformats.org/officeDocument/2006/relationships/tags" Target="../tags/tag569.xml"/><Relationship Id="rId76" Type="http://schemas.openxmlformats.org/officeDocument/2006/relationships/tags" Target="../tags/tag568.xml"/><Relationship Id="rId75" Type="http://schemas.openxmlformats.org/officeDocument/2006/relationships/tags" Target="../tags/tag567.xml"/><Relationship Id="rId74" Type="http://schemas.openxmlformats.org/officeDocument/2006/relationships/tags" Target="../tags/tag566.xml"/><Relationship Id="rId73" Type="http://schemas.openxmlformats.org/officeDocument/2006/relationships/tags" Target="../tags/tag565.xml"/><Relationship Id="rId72" Type="http://schemas.openxmlformats.org/officeDocument/2006/relationships/tags" Target="../tags/tag564.xml"/><Relationship Id="rId71" Type="http://schemas.openxmlformats.org/officeDocument/2006/relationships/tags" Target="../tags/tag563.xml"/><Relationship Id="rId70" Type="http://schemas.openxmlformats.org/officeDocument/2006/relationships/tags" Target="../tags/tag562.xml"/><Relationship Id="rId7" Type="http://schemas.openxmlformats.org/officeDocument/2006/relationships/tags" Target="../tags/tag499.xml"/><Relationship Id="rId69" Type="http://schemas.openxmlformats.org/officeDocument/2006/relationships/tags" Target="../tags/tag561.xml"/><Relationship Id="rId68" Type="http://schemas.openxmlformats.org/officeDocument/2006/relationships/tags" Target="../tags/tag560.xml"/><Relationship Id="rId67" Type="http://schemas.openxmlformats.org/officeDocument/2006/relationships/tags" Target="../tags/tag559.xml"/><Relationship Id="rId66" Type="http://schemas.openxmlformats.org/officeDocument/2006/relationships/tags" Target="../tags/tag558.xml"/><Relationship Id="rId65" Type="http://schemas.openxmlformats.org/officeDocument/2006/relationships/tags" Target="../tags/tag557.xml"/><Relationship Id="rId64" Type="http://schemas.openxmlformats.org/officeDocument/2006/relationships/tags" Target="../tags/tag556.xml"/><Relationship Id="rId63" Type="http://schemas.openxmlformats.org/officeDocument/2006/relationships/tags" Target="../tags/tag555.xml"/><Relationship Id="rId62" Type="http://schemas.openxmlformats.org/officeDocument/2006/relationships/tags" Target="../tags/tag554.xml"/><Relationship Id="rId61" Type="http://schemas.openxmlformats.org/officeDocument/2006/relationships/tags" Target="../tags/tag553.xml"/><Relationship Id="rId60" Type="http://schemas.openxmlformats.org/officeDocument/2006/relationships/tags" Target="../tags/tag552.xml"/><Relationship Id="rId6" Type="http://schemas.openxmlformats.org/officeDocument/2006/relationships/tags" Target="../tags/tag498.xml"/><Relationship Id="rId59" Type="http://schemas.openxmlformats.org/officeDocument/2006/relationships/tags" Target="../tags/tag551.xml"/><Relationship Id="rId58" Type="http://schemas.openxmlformats.org/officeDocument/2006/relationships/tags" Target="../tags/tag550.xml"/><Relationship Id="rId57" Type="http://schemas.openxmlformats.org/officeDocument/2006/relationships/tags" Target="../tags/tag549.xml"/><Relationship Id="rId56" Type="http://schemas.openxmlformats.org/officeDocument/2006/relationships/tags" Target="../tags/tag548.xml"/><Relationship Id="rId55" Type="http://schemas.openxmlformats.org/officeDocument/2006/relationships/tags" Target="../tags/tag547.xml"/><Relationship Id="rId54" Type="http://schemas.openxmlformats.org/officeDocument/2006/relationships/tags" Target="../tags/tag546.xml"/><Relationship Id="rId53" Type="http://schemas.openxmlformats.org/officeDocument/2006/relationships/tags" Target="../tags/tag545.xml"/><Relationship Id="rId52" Type="http://schemas.openxmlformats.org/officeDocument/2006/relationships/tags" Target="../tags/tag544.xml"/><Relationship Id="rId51" Type="http://schemas.openxmlformats.org/officeDocument/2006/relationships/tags" Target="../tags/tag543.xml"/><Relationship Id="rId50" Type="http://schemas.openxmlformats.org/officeDocument/2006/relationships/tags" Target="../tags/tag542.xml"/><Relationship Id="rId5" Type="http://schemas.openxmlformats.org/officeDocument/2006/relationships/tags" Target="../tags/tag497.xml"/><Relationship Id="rId49" Type="http://schemas.openxmlformats.org/officeDocument/2006/relationships/tags" Target="../tags/tag541.xml"/><Relationship Id="rId48" Type="http://schemas.openxmlformats.org/officeDocument/2006/relationships/tags" Target="../tags/tag540.xml"/><Relationship Id="rId47" Type="http://schemas.openxmlformats.org/officeDocument/2006/relationships/tags" Target="../tags/tag539.xml"/><Relationship Id="rId46" Type="http://schemas.openxmlformats.org/officeDocument/2006/relationships/tags" Target="../tags/tag538.xml"/><Relationship Id="rId45" Type="http://schemas.openxmlformats.org/officeDocument/2006/relationships/tags" Target="../tags/tag537.xml"/><Relationship Id="rId44" Type="http://schemas.openxmlformats.org/officeDocument/2006/relationships/tags" Target="../tags/tag536.xml"/><Relationship Id="rId43" Type="http://schemas.openxmlformats.org/officeDocument/2006/relationships/tags" Target="../tags/tag535.xml"/><Relationship Id="rId42" Type="http://schemas.openxmlformats.org/officeDocument/2006/relationships/tags" Target="../tags/tag534.xml"/><Relationship Id="rId41" Type="http://schemas.openxmlformats.org/officeDocument/2006/relationships/tags" Target="../tags/tag533.xml"/><Relationship Id="rId40" Type="http://schemas.openxmlformats.org/officeDocument/2006/relationships/tags" Target="../tags/tag532.xml"/><Relationship Id="rId4" Type="http://schemas.openxmlformats.org/officeDocument/2006/relationships/tags" Target="../tags/tag496.xml"/><Relationship Id="rId39" Type="http://schemas.openxmlformats.org/officeDocument/2006/relationships/tags" Target="../tags/tag531.xml"/><Relationship Id="rId38" Type="http://schemas.openxmlformats.org/officeDocument/2006/relationships/tags" Target="../tags/tag530.xml"/><Relationship Id="rId37" Type="http://schemas.openxmlformats.org/officeDocument/2006/relationships/tags" Target="../tags/tag529.xml"/><Relationship Id="rId36" Type="http://schemas.openxmlformats.org/officeDocument/2006/relationships/tags" Target="../tags/tag528.xml"/><Relationship Id="rId35" Type="http://schemas.openxmlformats.org/officeDocument/2006/relationships/tags" Target="../tags/tag527.xml"/><Relationship Id="rId34" Type="http://schemas.openxmlformats.org/officeDocument/2006/relationships/tags" Target="../tags/tag526.xml"/><Relationship Id="rId33" Type="http://schemas.openxmlformats.org/officeDocument/2006/relationships/tags" Target="../tags/tag525.xml"/><Relationship Id="rId32" Type="http://schemas.openxmlformats.org/officeDocument/2006/relationships/tags" Target="../tags/tag524.xml"/><Relationship Id="rId31" Type="http://schemas.openxmlformats.org/officeDocument/2006/relationships/tags" Target="../tags/tag523.xml"/><Relationship Id="rId30" Type="http://schemas.openxmlformats.org/officeDocument/2006/relationships/tags" Target="../tags/tag522.xml"/><Relationship Id="rId3" Type="http://schemas.openxmlformats.org/officeDocument/2006/relationships/tags" Target="../tags/tag495.xml"/><Relationship Id="rId29" Type="http://schemas.openxmlformats.org/officeDocument/2006/relationships/tags" Target="../tags/tag521.xml"/><Relationship Id="rId28" Type="http://schemas.openxmlformats.org/officeDocument/2006/relationships/tags" Target="../tags/tag520.xml"/><Relationship Id="rId27" Type="http://schemas.openxmlformats.org/officeDocument/2006/relationships/tags" Target="../tags/tag519.xml"/><Relationship Id="rId26" Type="http://schemas.openxmlformats.org/officeDocument/2006/relationships/tags" Target="../tags/tag518.xml"/><Relationship Id="rId25" Type="http://schemas.openxmlformats.org/officeDocument/2006/relationships/tags" Target="../tags/tag517.xml"/><Relationship Id="rId24" Type="http://schemas.openxmlformats.org/officeDocument/2006/relationships/tags" Target="../tags/tag516.xml"/><Relationship Id="rId23" Type="http://schemas.openxmlformats.org/officeDocument/2006/relationships/tags" Target="../tags/tag515.xml"/><Relationship Id="rId22" Type="http://schemas.openxmlformats.org/officeDocument/2006/relationships/tags" Target="../tags/tag514.xml"/><Relationship Id="rId21" Type="http://schemas.openxmlformats.org/officeDocument/2006/relationships/tags" Target="../tags/tag513.xml"/><Relationship Id="rId20" Type="http://schemas.openxmlformats.org/officeDocument/2006/relationships/tags" Target="../tags/tag512.xml"/><Relationship Id="rId2" Type="http://schemas.openxmlformats.org/officeDocument/2006/relationships/tags" Target="../tags/tag494.xml"/><Relationship Id="rId19" Type="http://schemas.openxmlformats.org/officeDocument/2006/relationships/tags" Target="../tags/tag511.xml"/><Relationship Id="rId18" Type="http://schemas.openxmlformats.org/officeDocument/2006/relationships/tags" Target="../tags/tag510.xml"/><Relationship Id="rId17" Type="http://schemas.openxmlformats.org/officeDocument/2006/relationships/tags" Target="../tags/tag509.xml"/><Relationship Id="rId16" Type="http://schemas.openxmlformats.org/officeDocument/2006/relationships/tags" Target="../tags/tag508.xml"/><Relationship Id="rId15" Type="http://schemas.openxmlformats.org/officeDocument/2006/relationships/tags" Target="../tags/tag507.xml"/><Relationship Id="rId14" Type="http://schemas.openxmlformats.org/officeDocument/2006/relationships/tags" Target="../tags/tag506.xml"/><Relationship Id="rId13" Type="http://schemas.openxmlformats.org/officeDocument/2006/relationships/tags" Target="../tags/tag505.xml"/><Relationship Id="rId125" Type="http://schemas.openxmlformats.org/officeDocument/2006/relationships/slideLayout" Target="../slideLayouts/slideLayout2.xml"/><Relationship Id="rId124" Type="http://schemas.openxmlformats.org/officeDocument/2006/relationships/tags" Target="../tags/tag616.xml"/><Relationship Id="rId123" Type="http://schemas.openxmlformats.org/officeDocument/2006/relationships/tags" Target="../tags/tag615.xml"/><Relationship Id="rId122" Type="http://schemas.openxmlformats.org/officeDocument/2006/relationships/tags" Target="../tags/tag614.xml"/><Relationship Id="rId121" Type="http://schemas.openxmlformats.org/officeDocument/2006/relationships/tags" Target="../tags/tag613.xml"/><Relationship Id="rId120" Type="http://schemas.openxmlformats.org/officeDocument/2006/relationships/tags" Target="../tags/tag612.xml"/><Relationship Id="rId12" Type="http://schemas.openxmlformats.org/officeDocument/2006/relationships/tags" Target="../tags/tag504.xml"/><Relationship Id="rId119" Type="http://schemas.openxmlformats.org/officeDocument/2006/relationships/tags" Target="../tags/tag611.xml"/><Relationship Id="rId118" Type="http://schemas.openxmlformats.org/officeDocument/2006/relationships/tags" Target="../tags/tag610.xml"/><Relationship Id="rId117" Type="http://schemas.openxmlformats.org/officeDocument/2006/relationships/tags" Target="../tags/tag609.xml"/><Relationship Id="rId116" Type="http://schemas.openxmlformats.org/officeDocument/2006/relationships/tags" Target="../tags/tag608.xml"/><Relationship Id="rId115" Type="http://schemas.openxmlformats.org/officeDocument/2006/relationships/tags" Target="../tags/tag607.xml"/><Relationship Id="rId114" Type="http://schemas.openxmlformats.org/officeDocument/2006/relationships/tags" Target="../tags/tag606.xml"/><Relationship Id="rId113" Type="http://schemas.openxmlformats.org/officeDocument/2006/relationships/tags" Target="../tags/tag605.xml"/><Relationship Id="rId112" Type="http://schemas.openxmlformats.org/officeDocument/2006/relationships/tags" Target="../tags/tag604.xml"/><Relationship Id="rId111" Type="http://schemas.openxmlformats.org/officeDocument/2006/relationships/tags" Target="../tags/tag603.xml"/><Relationship Id="rId110" Type="http://schemas.openxmlformats.org/officeDocument/2006/relationships/tags" Target="../tags/tag602.xml"/><Relationship Id="rId11" Type="http://schemas.openxmlformats.org/officeDocument/2006/relationships/tags" Target="../tags/tag503.xml"/><Relationship Id="rId109" Type="http://schemas.openxmlformats.org/officeDocument/2006/relationships/tags" Target="../tags/tag601.xml"/><Relationship Id="rId108" Type="http://schemas.openxmlformats.org/officeDocument/2006/relationships/tags" Target="../tags/tag600.xml"/><Relationship Id="rId107" Type="http://schemas.openxmlformats.org/officeDocument/2006/relationships/tags" Target="../tags/tag599.xml"/><Relationship Id="rId106" Type="http://schemas.openxmlformats.org/officeDocument/2006/relationships/tags" Target="../tags/tag598.xml"/><Relationship Id="rId105" Type="http://schemas.openxmlformats.org/officeDocument/2006/relationships/tags" Target="../tags/tag597.xml"/><Relationship Id="rId104" Type="http://schemas.openxmlformats.org/officeDocument/2006/relationships/tags" Target="../tags/tag596.xml"/><Relationship Id="rId103" Type="http://schemas.openxmlformats.org/officeDocument/2006/relationships/tags" Target="../tags/tag595.xml"/><Relationship Id="rId102" Type="http://schemas.openxmlformats.org/officeDocument/2006/relationships/tags" Target="../tags/tag594.xml"/><Relationship Id="rId101" Type="http://schemas.openxmlformats.org/officeDocument/2006/relationships/tags" Target="../tags/tag593.xml"/><Relationship Id="rId100" Type="http://schemas.openxmlformats.org/officeDocument/2006/relationships/tags" Target="../tags/tag592.xml"/><Relationship Id="rId10" Type="http://schemas.openxmlformats.org/officeDocument/2006/relationships/tags" Target="../tags/tag502.xml"/><Relationship Id="rId1" Type="http://schemas.openxmlformats.org/officeDocument/2006/relationships/tags" Target="../tags/tag4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7795" y="-1794510"/>
            <a:ext cx="11859260" cy="9773920"/>
            <a:chOff x="217" y="-2826"/>
            <a:chExt cx="18676" cy="15392"/>
          </a:xfrm>
        </p:grpSpPr>
        <p:grpSp>
          <p:nvGrpSpPr>
            <p:cNvPr id="497" name="组合 496"/>
            <p:cNvGrpSpPr/>
            <p:nvPr/>
          </p:nvGrpSpPr>
          <p:grpSpPr>
            <a:xfrm>
              <a:off x="217" y="-2826"/>
              <a:ext cx="18677" cy="15392"/>
              <a:chOff x="-108" y="-2826"/>
              <a:chExt cx="18677" cy="15392"/>
            </a:xfrm>
          </p:grpSpPr>
          <p:sp>
            <p:nvSpPr>
              <p:cNvPr id="496" name="矩形 495"/>
              <p:cNvSpPr/>
              <p:nvPr/>
            </p:nvSpPr>
            <p:spPr>
              <a:xfrm>
                <a:off x="-108" y="-2826"/>
                <a:ext cx="18677" cy="153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99" y="-2607"/>
                <a:ext cx="4113" cy="1275"/>
                <a:chOff x="2640" y="314"/>
                <a:chExt cx="4113" cy="1275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2640" y="314"/>
                  <a:ext cx="3249" cy="1275"/>
                  <a:chOff x="2440" y="-1605"/>
                  <a:chExt cx="3249" cy="2174"/>
                </a:xfrm>
              </p:grpSpPr>
              <p:sp>
                <p:nvSpPr>
                  <p:cNvPr id="40" name="圆角矩形 39"/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2440" y="-1605"/>
                    <a:ext cx="3249" cy="2174"/>
                  </a:xfrm>
                  <a:prstGeom prst="roundRect">
                    <a:avLst/>
                  </a:prstGeom>
                  <a:solidFill>
                    <a:schemeClr val="bg2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 </a:t>
                    </a:r>
                    <a:endParaRPr lang="en-US" altLang="zh-CN"/>
                  </a:p>
                </p:txBody>
              </p:sp>
              <p:sp>
                <p:nvSpPr>
                  <p:cNvPr id="41" name="文本框 40"/>
                  <p:cNvSpPr txBox="1"/>
                  <p:nvPr>
                    <p:custDataLst>
                      <p:tags r:id="rId2"/>
                    </p:custDataLst>
                  </p:nvPr>
                </p:nvSpPr>
                <p:spPr>
                  <a:xfrm>
                    <a:off x="3047" y="-1576"/>
                    <a:ext cx="1980" cy="9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NIC</a:t>
                    </a:r>
                    <a:endParaRPr lang="en-US" altLang="zh-CN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sp>
              <p:nvSpPr>
                <p:cNvPr id="6" name="右箭头 5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2641" y="781"/>
                  <a:ext cx="4112" cy="718"/>
                </a:xfrm>
                <a:prstGeom prst="rightArrow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文本框 8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2827" y="843"/>
                  <a:ext cx="2926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Network Traffic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05" y="-786"/>
                <a:ext cx="2887" cy="1006"/>
                <a:chOff x="8811" y="3337"/>
                <a:chExt cx="2887" cy="1006"/>
              </a:xfrm>
            </p:grpSpPr>
            <p:sp>
              <p:nvSpPr>
                <p:cNvPr id="36" name="圆角矩形 74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8811" y="3337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37" name="文本框 36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8848" y="3410"/>
                  <a:ext cx="2698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Trace Catcher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  <a:p>
                  <a:pPr algn="ctr"/>
                  <a:r>
                    <a:rPr lang="zh-CN" altLang="en-US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（</a:t>
                  </a:r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DPDK)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4456" y="353"/>
                <a:ext cx="8930" cy="1205"/>
                <a:chOff x="6634" y="2453"/>
                <a:chExt cx="8930" cy="1205"/>
              </a:xfrm>
            </p:grpSpPr>
            <p:grpSp>
              <p:nvGrpSpPr>
                <p:cNvPr id="72" name="组合 71"/>
                <p:cNvGrpSpPr/>
                <p:nvPr/>
              </p:nvGrpSpPr>
              <p:grpSpPr>
                <a:xfrm rot="0">
                  <a:off x="6634" y="2453"/>
                  <a:ext cx="8930" cy="1168"/>
                  <a:chOff x="1083" y="8482"/>
                  <a:chExt cx="10211" cy="866"/>
                </a:xfrm>
              </p:grpSpPr>
              <p:sp>
                <p:nvSpPr>
                  <p:cNvPr id="73" name="矩形 72"/>
                  <p:cNvSpPr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1083" y="8497"/>
                    <a:ext cx="10211" cy="851"/>
                  </a:xfrm>
                  <a:prstGeom prst="rect">
                    <a:avLst/>
                  </a:prstGeom>
                  <a:solidFill>
                    <a:srgbClr val="E7EEDE"/>
                  </a:solidFill>
                  <a:ln w="31750" cap="rnd" cmpd="sng" algn="ctr">
                    <a:solidFill>
                      <a:srgbClr val="54823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74" name="文本框 73"/>
                  <p:cNvSpPr txBox="1"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8586" y="8482"/>
                    <a:ext cx="2698" cy="3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Pointer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431" name="组合 430"/>
                <p:cNvGrpSpPr/>
                <p:nvPr/>
              </p:nvGrpSpPr>
              <p:grpSpPr>
                <a:xfrm>
                  <a:off x="6692" y="2860"/>
                  <a:ext cx="8864" cy="798"/>
                  <a:chOff x="9960" y="4440"/>
                  <a:chExt cx="8864" cy="798"/>
                </a:xfrm>
              </p:grpSpPr>
              <p:grpSp>
                <p:nvGrpSpPr>
                  <p:cNvPr id="432" name="组合 431"/>
                  <p:cNvGrpSpPr/>
                  <p:nvPr/>
                </p:nvGrpSpPr>
                <p:grpSpPr>
                  <a:xfrm rot="0">
                    <a:off x="9960" y="4632"/>
                    <a:ext cx="1750" cy="379"/>
                    <a:chOff x="11968" y="5697"/>
                    <a:chExt cx="1750" cy="379"/>
                  </a:xfrm>
                </p:grpSpPr>
                <p:grpSp>
                  <p:nvGrpSpPr>
                    <p:cNvPr id="433" name="组合 432"/>
                    <p:cNvGrpSpPr/>
                    <p:nvPr/>
                  </p:nvGrpSpPr>
                  <p:grpSpPr>
                    <a:xfrm rot="0">
                      <a:off x="12668" y="5699"/>
                      <a:ext cx="1050" cy="377"/>
                      <a:chOff x="6344" y="376"/>
                      <a:chExt cx="1050" cy="377"/>
                    </a:xfrm>
                  </p:grpSpPr>
                  <p:sp>
                    <p:nvSpPr>
                      <p:cNvPr id="434" name="矩形 433"/>
                      <p:cNvSpPr/>
                      <p:nvPr>
                        <p:custDataLst>
                          <p:tags r:id="rId9"/>
                        </p:custDataLst>
                      </p:nvPr>
                    </p:nvSpPr>
                    <p:spPr>
                      <a:xfrm>
                        <a:off x="6427" y="410"/>
                        <a:ext cx="849" cy="343"/>
                      </a:xfrm>
                      <a:prstGeom prst="rect">
                        <a:avLst/>
                      </a:prstGeom>
                      <a:solidFill>
                        <a:srgbClr val="91ACE0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5" name="文本框 434"/>
                      <p:cNvSpPr txBox="1"/>
                      <p:nvPr>
                        <p:custDataLst>
                          <p:tags r:id="rId10"/>
                        </p:custDataLst>
                      </p:nvPr>
                    </p:nvSpPr>
                    <p:spPr>
                      <a:xfrm>
                        <a:off x="6344" y="376"/>
                        <a:ext cx="1050" cy="3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Packet 1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  <p:grpSp>
                  <p:nvGrpSpPr>
                    <p:cNvPr id="436" name="组合 435"/>
                    <p:cNvGrpSpPr/>
                    <p:nvPr/>
                  </p:nvGrpSpPr>
                  <p:grpSpPr>
                    <a:xfrm rot="0">
                      <a:off x="11968" y="5697"/>
                      <a:ext cx="905" cy="378"/>
                      <a:chOff x="6488" y="374"/>
                      <a:chExt cx="905" cy="378"/>
                    </a:xfrm>
                  </p:grpSpPr>
                  <p:sp>
                    <p:nvSpPr>
                      <p:cNvPr id="437" name="矩形 436"/>
                      <p:cNvSpPr/>
                      <p:nvPr>
                        <p:custDataLst>
                          <p:tags r:id="rId11"/>
                        </p:custDataLst>
                      </p:nvPr>
                    </p:nvSpPr>
                    <p:spPr>
                      <a:xfrm>
                        <a:off x="6524" y="410"/>
                        <a:ext cx="752" cy="3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8" name="文本框 437"/>
                      <p:cNvSpPr txBox="1"/>
                      <p:nvPr>
                        <p:custDataLst>
                          <p:tags r:id="rId12"/>
                        </p:custDataLst>
                      </p:nvPr>
                    </p:nvSpPr>
                    <p:spPr>
                      <a:xfrm>
                        <a:off x="6488" y="374"/>
                        <a:ext cx="905" cy="3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Next 1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</p:grpSp>
              <p:sp>
                <p:nvSpPr>
                  <p:cNvPr id="439" name="文本框 438"/>
                  <p:cNvSpPr txBox="1"/>
                  <p:nvPr>
                    <p:custDataLst>
                      <p:tags r:id="rId13"/>
                    </p:custDataLst>
                  </p:nvPr>
                </p:nvSpPr>
                <p:spPr>
                  <a:xfrm>
                    <a:off x="16716" y="4440"/>
                    <a:ext cx="645" cy="7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...</a:t>
                    </a:r>
                    <a:endParaRPr lang="en-US" altLang="zh-CN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  <p:sp>
                <p:nvSpPr>
                  <p:cNvPr id="440" name="文本框 439"/>
                  <p:cNvSpPr txBox="1"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14752" y="4440"/>
                    <a:ext cx="645" cy="7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...</a:t>
                    </a:r>
                    <a:endParaRPr lang="en-US" altLang="zh-CN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  <p:grpSp>
                <p:nvGrpSpPr>
                  <p:cNvPr id="441" name="组合 440"/>
                  <p:cNvGrpSpPr/>
                  <p:nvPr/>
                </p:nvGrpSpPr>
                <p:grpSpPr>
                  <a:xfrm rot="0">
                    <a:off x="11554" y="4621"/>
                    <a:ext cx="1748" cy="393"/>
                    <a:chOff x="11968" y="5683"/>
                    <a:chExt cx="1748" cy="393"/>
                  </a:xfrm>
                </p:grpSpPr>
                <p:grpSp>
                  <p:nvGrpSpPr>
                    <p:cNvPr id="442" name="组合 441"/>
                    <p:cNvGrpSpPr/>
                    <p:nvPr/>
                  </p:nvGrpSpPr>
                  <p:grpSpPr>
                    <a:xfrm rot="0">
                      <a:off x="12666" y="5683"/>
                      <a:ext cx="1050" cy="393"/>
                      <a:chOff x="6342" y="360"/>
                      <a:chExt cx="1050" cy="393"/>
                    </a:xfrm>
                  </p:grpSpPr>
                  <p:sp>
                    <p:nvSpPr>
                      <p:cNvPr id="443" name="矩形 442"/>
                      <p:cNvSpPr/>
                      <p:nvPr>
                        <p:custDataLst>
                          <p:tags r:id="rId15"/>
                        </p:custDataLst>
                      </p:nvPr>
                    </p:nvSpPr>
                    <p:spPr>
                      <a:xfrm>
                        <a:off x="6427" y="410"/>
                        <a:ext cx="849" cy="343"/>
                      </a:xfrm>
                      <a:prstGeom prst="rect">
                        <a:avLst/>
                      </a:prstGeom>
                      <a:solidFill>
                        <a:srgbClr val="FF8D4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44" name="文本框 443"/>
                      <p:cNvSpPr txBox="1"/>
                      <p:nvPr>
                        <p:custDataLst>
                          <p:tags r:id="rId16"/>
                        </p:custDataLst>
                      </p:nvPr>
                    </p:nvSpPr>
                    <p:spPr>
                      <a:xfrm>
                        <a:off x="6342" y="360"/>
                        <a:ext cx="1050" cy="3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Packet 2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  <p:grpSp>
                  <p:nvGrpSpPr>
                    <p:cNvPr id="445" name="组合 444"/>
                    <p:cNvGrpSpPr/>
                    <p:nvPr/>
                  </p:nvGrpSpPr>
                  <p:grpSpPr>
                    <a:xfrm rot="0">
                      <a:off x="11968" y="5697"/>
                      <a:ext cx="905" cy="378"/>
                      <a:chOff x="6488" y="374"/>
                      <a:chExt cx="905" cy="378"/>
                    </a:xfrm>
                  </p:grpSpPr>
                  <p:sp>
                    <p:nvSpPr>
                      <p:cNvPr id="446" name="矩形 445"/>
                      <p:cNvSpPr/>
                      <p:nvPr>
                        <p:custDataLst>
                          <p:tags r:id="rId17"/>
                        </p:custDataLst>
                      </p:nvPr>
                    </p:nvSpPr>
                    <p:spPr>
                      <a:xfrm>
                        <a:off x="6524" y="410"/>
                        <a:ext cx="752" cy="3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47" name="文本框 446"/>
                      <p:cNvSpPr txBox="1"/>
                      <p:nvPr>
                        <p:custDataLst>
                          <p:tags r:id="rId18"/>
                        </p:custDataLst>
                      </p:nvPr>
                    </p:nvSpPr>
                    <p:spPr>
                      <a:xfrm>
                        <a:off x="6488" y="374"/>
                        <a:ext cx="905" cy="3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Next 2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48" name="组合 447"/>
                  <p:cNvGrpSpPr/>
                  <p:nvPr/>
                </p:nvGrpSpPr>
                <p:grpSpPr>
                  <a:xfrm rot="0">
                    <a:off x="13152" y="4630"/>
                    <a:ext cx="1750" cy="380"/>
                    <a:chOff x="11968" y="5696"/>
                    <a:chExt cx="1750" cy="380"/>
                  </a:xfrm>
                </p:grpSpPr>
                <p:grpSp>
                  <p:nvGrpSpPr>
                    <p:cNvPr id="449" name="组合 448"/>
                    <p:cNvGrpSpPr/>
                    <p:nvPr/>
                  </p:nvGrpSpPr>
                  <p:grpSpPr>
                    <a:xfrm rot="0">
                      <a:off x="12668" y="5696"/>
                      <a:ext cx="1050" cy="380"/>
                      <a:chOff x="6344" y="373"/>
                      <a:chExt cx="1050" cy="380"/>
                    </a:xfrm>
                  </p:grpSpPr>
                  <p:sp>
                    <p:nvSpPr>
                      <p:cNvPr id="450" name="矩形 449"/>
                      <p:cNvSpPr/>
                      <p:nvPr>
                        <p:custDataLst>
                          <p:tags r:id="rId19"/>
                        </p:custDataLst>
                      </p:nvPr>
                    </p:nvSpPr>
                    <p:spPr>
                      <a:xfrm>
                        <a:off x="6427" y="410"/>
                        <a:ext cx="849" cy="343"/>
                      </a:xfrm>
                      <a:prstGeom prst="rect">
                        <a:avLst/>
                      </a:prstGeom>
                      <a:solidFill>
                        <a:srgbClr val="ACD78E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1" name="文本框 450"/>
                      <p:cNvSpPr txBox="1"/>
                      <p:nvPr>
                        <p:custDataLst>
                          <p:tags r:id="rId20"/>
                        </p:custDataLst>
                      </p:nvPr>
                    </p:nvSpPr>
                    <p:spPr>
                      <a:xfrm>
                        <a:off x="6344" y="373"/>
                        <a:ext cx="1050" cy="3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Packet 3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  <p:grpSp>
                  <p:nvGrpSpPr>
                    <p:cNvPr id="452" name="组合 451"/>
                    <p:cNvGrpSpPr/>
                    <p:nvPr/>
                  </p:nvGrpSpPr>
                  <p:grpSpPr>
                    <a:xfrm rot="0">
                      <a:off x="11968" y="5697"/>
                      <a:ext cx="905" cy="378"/>
                      <a:chOff x="6488" y="374"/>
                      <a:chExt cx="905" cy="378"/>
                    </a:xfrm>
                  </p:grpSpPr>
                  <p:sp>
                    <p:nvSpPr>
                      <p:cNvPr id="453" name="矩形 452"/>
                      <p:cNvSpPr/>
                      <p:nvPr>
                        <p:custDataLst>
                          <p:tags r:id="rId21"/>
                        </p:custDataLst>
                      </p:nvPr>
                    </p:nvSpPr>
                    <p:spPr>
                      <a:xfrm>
                        <a:off x="6524" y="410"/>
                        <a:ext cx="752" cy="3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4" name="文本框 453"/>
                      <p:cNvSpPr txBox="1"/>
                      <p:nvPr>
                        <p:custDataLst>
                          <p:tags r:id="rId22"/>
                        </p:custDataLst>
                      </p:nvPr>
                    </p:nvSpPr>
                    <p:spPr>
                      <a:xfrm>
                        <a:off x="6488" y="374"/>
                        <a:ext cx="905" cy="3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Next 3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55" name="组合 454"/>
                  <p:cNvGrpSpPr/>
                  <p:nvPr/>
                </p:nvGrpSpPr>
                <p:grpSpPr>
                  <a:xfrm rot="0">
                    <a:off x="15140" y="4629"/>
                    <a:ext cx="1750" cy="380"/>
                    <a:chOff x="11968" y="5696"/>
                    <a:chExt cx="1750" cy="380"/>
                  </a:xfrm>
                </p:grpSpPr>
                <p:grpSp>
                  <p:nvGrpSpPr>
                    <p:cNvPr id="456" name="组合 455"/>
                    <p:cNvGrpSpPr/>
                    <p:nvPr/>
                  </p:nvGrpSpPr>
                  <p:grpSpPr>
                    <a:xfrm rot="0">
                      <a:off x="12668" y="5696"/>
                      <a:ext cx="1050" cy="380"/>
                      <a:chOff x="6344" y="373"/>
                      <a:chExt cx="1050" cy="380"/>
                    </a:xfrm>
                  </p:grpSpPr>
                  <p:sp>
                    <p:nvSpPr>
                      <p:cNvPr id="457" name="矩形 456"/>
                      <p:cNvSpPr/>
                      <p:nvPr>
                        <p:custDataLst>
                          <p:tags r:id="rId23"/>
                        </p:custDataLst>
                      </p:nvPr>
                    </p:nvSpPr>
                    <p:spPr>
                      <a:xfrm>
                        <a:off x="6427" y="410"/>
                        <a:ext cx="849" cy="343"/>
                      </a:xfrm>
                      <a:prstGeom prst="rect">
                        <a:avLst/>
                      </a:prstGeom>
                      <a:solidFill>
                        <a:srgbClr val="ACD78E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8" name="文本框 457"/>
                      <p:cNvSpPr txBox="1"/>
                      <p:nvPr>
                        <p:custDataLst>
                          <p:tags r:id="rId24"/>
                        </p:custDataLst>
                      </p:nvPr>
                    </p:nvSpPr>
                    <p:spPr>
                      <a:xfrm>
                        <a:off x="6344" y="373"/>
                        <a:ext cx="1050" cy="3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Packet i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  <p:grpSp>
                  <p:nvGrpSpPr>
                    <p:cNvPr id="459" name="组合 458"/>
                    <p:cNvGrpSpPr/>
                    <p:nvPr/>
                  </p:nvGrpSpPr>
                  <p:grpSpPr>
                    <a:xfrm rot="0">
                      <a:off x="11968" y="5697"/>
                      <a:ext cx="905" cy="378"/>
                      <a:chOff x="6488" y="374"/>
                      <a:chExt cx="905" cy="378"/>
                    </a:xfrm>
                  </p:grpSpPr>
                  <p:sp>
                    <p:nvSpPr>
                      <p:cNvPr id="460" name="矩形 459"/>
                      <p:cNvSpPr/>
                      <p:nvPr>
                        <p:custDataLst>
                          <p:tags r:id="rId25"/>
                        </p:custDataLst>
                      </p:nvPr>
                    </p:nvSpPr>
                    <p:spPr>
                      <a:xfrm>
                        <a:off x="6524" y="410"/>
                        <a:ext cx="752" cy="3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1" name="文本框 460"/>
                      <p:cNvSpPr txBox="1"/>
                      <p:nvPr>
                        <p:custDataLst>
                          <p:tags r:id="rId26"/>
                        </p:custDataLst>
                      </p:nvPr>
                    </p:nvSpPr>
                    <p:spPr>
                      <a:xfrm>
                        <a:off x="6488" y="374"/>
                        <a:ext cx="905" cy="3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Next i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62" name="组合 461"/>
                  <p:cNvGrpSpPr/>
                  <p:nvPr/>
                </p:nvGrpSpPr>
                <p:grpSpPr>
                  <a:xfrm rot="0">
                    <a:off x="17074" y="4628"/>
                    <a:ext cx="1750" cy="380"/>
                    <a:chOff x="11968" y="5696"/>
                    <a:chExt cx="1750" cy="380"/>
                  </a:xfrm>
                </p:grpSpPr>
                <p:grpSp>
                  <p:nvGrpSpPr>
                    <p:cNvPr id="463" name="组合 462"/>
                    <p:cNvGrpSpPr/>
                    <p:nvPr/>
                  </p:nvGrpSpPr>
                  <p:grpSpPr>
                    <a:xfrm rot="0">
                      <a:off x="12668" y="5696"/>
                      <a:ext cx="1050" cy="380"/>
                      <a:chOff x="6344" y="373"/>
                      <a:chExt cx="1050" cy="380"/>
                    </a:xfrm>
                  </p:grpSpPr>
                  <p:sp>
                    <p:nvSpPr>
                      <p:cNvPr id="464" name="矩形 463"/>
                      <p:cNvSpPr/>
                      <p:nvPr>
                        <p:custDataLst>
                          <p:tags r:id="rId27"/>
                        </p:custDataLst>
                      </p:nvPr>
                    </p:nvSpPr>
                    <p:spPr>
                      <a:xfrm>
                        <a:off x="6427" y="410"/>
                        <a:ext cx="849" cy="343"/>
                      </a:xfrm>
                      <a:prstGeom prst="rect">
                        <a:avLst/>
                      </a:prstGeom>
                      <a:solidFill>
                        <a:srgbClr val="ACD78E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5" name="文本框 464"/>
                      <p:cNvSpPr txBox="1"/>
                      <p:nvPr>
                        <p:custDataLst>
                          <p:tags r:id="rId28"/>
                        </p:custDataLst>
                      </p:nvPr>
                    </p:nvSpPr>
                    <p:spPr>
                      <a:xfrm>
                        <a:off x="6344" y="373"/>
                        <a:ext cx="1050" cy="3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Packet n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  <p:grpSp>
                  <p:nvGrpSpPr>
                    <p:cNvPr id="466" name="组合 465"/>
                    <p:cNvGrpSpPr/>
                    <p:nvPr/>
                  </p:nvGrpSpPr>
                  <p:grpSpPr>
                    <a:xfrm rot="0">
                      <a:off x="11968" y="5697"/>
                      <a:ext cx="905" cy="378"/>
                      <a:chOff x="6488" y="374"/>
                      <a:chExt cx="905" cy="378"/>
                    </a:xfrm>
                  </p:grpSpPr>
                  <p:sp>
                    <p:nvSpPr>
                      <p:cNvPr id="467" name="矩形 466"/>
                      <p:cNvSpPr/>
                      <p:nvPr>
                        <p:custDataLst>
                          <p:tags r:id="rId29"/>
                        </p:custDataLst>
                      </p:nvPr>
                    </p:nvSpPr>
                    <p:spPr>
                      <a:xfrm>
                        <a:off x="6524" y="410"/>
                        <a:ext cx="752" cy="3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8" name="文本框 467"/>
                      <p:cNvSpPr txBox="1"/>
                      <p:nvPr>
                        <p:custDataLst>
                          <p:tags r:id="rId30"/>
                        </p:custDataLst>
                      </p:nvPr>
                    </p:nvSpPr>
                    <p:spPr>
                      <a:xfrm>
                        <a:off x="6488" y="374"/>
                        <a:ext cx="905" cy="3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Next n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469" name="曲线连接符 468"/>
                  <p:cNvCxnSpPr/>
                  <p:nvPr>
                    <p:custDataLst>
                      <p:tags r:id="rId31"/>
                    </p:custDataLst>
                  </p:nvPr>
                </p:nvCxnSpPr>
                <p:spPr>
                  <a:xfrm rot="16200000">
                    <a:off x="14598" y="3655"/>
                    <a:ext cx="5" cy="1988"/>
                  </a:xfrm>
                  <a:prstGeom prst="curvedConnector3">
                    <a:avLst>
                      <a:gd name="adj1" fmla="val 2650000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曲线连接符 469"/>
                  <p:cNvCxnSpPr/>
                  <p:nvPr>
                    <p:custDataLst>
                      <p:tags r:id="rId32"/>
                    </p:custDataLst>
                  </p:nvPr>
                </p:nvCxnSpPr>
                <p:spPr>
                  <a:xfrm rot="16200000">
                    <a:off x="16624" y="3660"/>
                    <a:ext cx="5" cy="1988"/>
                  </a:xfrm>
                  <a:prstGeom prst="curvedConnector3">
                    <a:avLst>
                      <a:gd name="adj1" fmla="val 2630000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8" name="组合 137"/>
              <p:cNvGrpSpPr/>
              <p:nvPr/>
            </p:nvGrpSpPr>
            <p:grpSpPr>
              <a:xfrm>
                <a:off x="166" y="461"/>
                <a:ext cx="3183" cy="1218"/>
                <a:chOff x="4369" y="541"/>
                <a:chExt cx="3183" cy="1218"/>
              </a:xfrm>
            </p:grpSpPr>
            <p:sp>
              <p:nvSpPr>
                <p:cNvPr id="136" name="圆角矩形 74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4665" y="541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37" name="圆角矩形 74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4568" y="645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grpSp>
              <p:nvGrpSpPr>
                <p:cNvPr id="14" name="组合 13"/>
                <p:cNvGrpSpPr/>
                <p:nvPr/>
              </p:nvGrpSpPr>
              <p:grpSpPr>
                <a:xfrm>
                  <a:off x="4369" y="753"/>
                  <a:ext cx="3030" cy="1006"/>
                  <a:chOff x="8687" y="3337"/>
                  <a:chExt cx="3030" cy="1006"/>
                </a:xfrm>
              </p:grpSpPr>
              <p:sp>
                <p:nvSpPr>
                  <p:cNvPr id="15" name="圆角矩形 74"/>
                  <p:cNvSpPr/>
                  <p:nvPr>
                    <p:custDataLst>
                      <p:tags r:id="rId35"/>
                    </p:custDataLst>
                  </p:nvPr>
                </p:nvSpPr>
                <p:spPr>
                  <a:xfrm>
                    <a:off x="8792" y="3337"/>
                    <a:ext cx="2887" cy="1006"/>
                  </a:xfrm>
                  <a:prstGeom prst="roundRect">
                    <a:avLst/>
                  </a:prstGeom>
                  <a:solidFill>
                    <a:srgbClr val="FAF0CA"/>
                  </a:solidFill>
                  <a:ln w="31750" cap="rnd" cmpd="sng" algn="ctr">
                    <a:solidFill>
                      <a:srgbClr val="BC6C2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16" name="文本框 15"/>
                  <p:cNvSpPr txBox="1"/>
                  <p:nvPr>
                    <p:custDataLst>
                      <p:tags r:id="rId36"/>
                    </p:custDataLst>
                  </p:nvPr>
                </p:nvSpPr>
                <p:spPr>
                  <a:xfrm>
                    <a:off x="8687" y="3365"/>
                    <a:ext cx="3030" cy="9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Aggregator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(By IP&amp;Port)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grpSp>
            <p:nvGrpSpPr>
              <p:cNvPr id="381" name="组合 380"/>
              <p:cNvGrpSpPr/>
              <p:nvPr/>
            </p:nvGrpSpPr>
            <p:grpSpPr>
              <a:xfrm>
                <a:off x="15923" y="-2335"/>
                <a:ext cx="2007" cy="11819"/>
                <a:chOff x="16185" y="558"/>
                <a:chExt cx="2007" cy="11819"/>
              </a:xfrm>
            </p:grpSpPr>
            <p:grpSp>
              <p:nvGrpSpPr>
                <p:cNvPr id="88" name="组合 87"/>
                <p:cNvGrpSpPr/>
                <p:nvPr/>
              </p:nvGrpSpPr>
              <p:grpSpPr>
                <a:xfrm>
                  <a:off x="16185" y="558"/>
                  <a:ext cx="2007" cy="856"/>
                  <a:chOff x="16749" y="1521"/>
                  <a:chExt cx="2007" cy="856"/>
                </a:xfrm>
              </p:grpSpPr>
              <p:pic>
                <p:nvPicPr>
                  <p:cNvPr id="604" name="图形 603" descr="用户 纯色填充"/>
                  <p:cNvPicPr>
                    <a:picLocks noChangeAspect="1"/>
                  </p:cNvPicPr>
                  <p:nvPr>
                    <p:custDataLst>
                      <p:tags r:id="rId37"/>
                    </p:custDataLst>
                  </p:nvPr>
                </p:nvPicPr>
                <p:blipFill>
                  <a:blip r:embed="rId3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749" y="1521"/>
                    <a:ext cx="857" cy="857"/>
                  </a:xfrm>
                  <a:prstGeom prst="rect">
                    <a:avLst/>
                  </a:prstGeom>
                </p:spPr>
              </p:pic>
              <p:sp>
                <p:nvSpPr>
                  <p:cNvPr id="118" name="文本框 117"/>
                  <p:cNvSpPr txBox="1"/>
                  <p:nvPr>
                    <p:custDataLst>
                      <p:tags r:id="rId40"/>
                    </p:custDataLst>
                  </p:nvPr>
                </p:nvSpPr>
                <p:spPr>
                  <a:xfrm>
                    <a:off x="17542" y="1727"/>
                    <a:ext cx="1215" cy="5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Users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29" name="组合 28"/>
                <p:cNvGrpSpPr/>
                <p:nvPr/>
              </p:nvGrpSpPr>
              <p:grpSpPr>
                <a:xfrm>
                  <a:off x="16360" y="2045"/>
                  <a:ext cx="1575" cy="10332"/>
                  <a:chOff x="9323" y="3337"/>
                  <a:chExt cx="2375" cy="1244"/>
                </a:xfrm>
              </p:grpSpPr>
              <p:sp>
                <p:nvSpPr>
                  <p:cNvPr id="30" name="圆角矩形 74"/>
                  <p:cNvSpPr/>
                  <p:nvPr>
                    <p:custDataLst>
                      <p:tags r:id="rId41"/>
                    </p:custDataLst>
                  </p:nvPr>
                </p:nvSpPr>
                <p:spPr>
                  <a:xfrm>
                    <a:off x="9324" y="3337"/>
                    <a:ext cx="2374" cy="1244"/>
                  </a:xfrm>
                  <a:prstGeom prst="roundRect">
                    <a:avLst/>
                  </a:prstGeom>
                  <a:solidFill>
                    <a:srgbClr val="FAF0CA"/>
                  </a:solidFill>
                  <a:ln w="31750" cap="rnd" cmpd="sng" algn="ctr">
                    <a:solidFill>
                      <a:srgbClr val="BC6C2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31" name="文本框 30"/>
                  <p:cNvSpPr txBox="1"/>
                  <p:nvPr>
                    <p:custDataLst>
                      <p:tags r:id="rId42"/>
                    </p:custDataLst>
                  </p:nvPr>
                </p:nvSpPr>
                <p:spPr>
                  <a:xfrm>
                    <a:off x="9323" y="3897"/>
                    <a:ext cx="2337" cy="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Querier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cxnSp>
              <p:nvCxnSpPr>
                <p:cNvPr id="220" name="直接箭头连接符 219"/>
                <p:cNvCxnSpPr/>
                <p:nvPr>
                  <p:custDataLst>
                    <p:tags r:id="rId43"/>
                  </p:custDataLst>
                </p:nvPr>
              </p:nvCxnSpPr>
              <p:spPr>
                <a:xfrm flipV="1">
                  <a:off x="17147" y="1387"/>
                  <a:ext cx="0" cy="65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组合 140"/>
              <p:cNvGrpSpPr/>
              <p:nvPr/>
            </p:nvGrpSpPr>
            <p:grpSpPr>
              <a:xfrm>
                <a:off x="217" y="2341"/>
                <a:ext cx="3151" cy="1218"/>
                <a:chOff x="4474" y="541"/>
                <a:chExt cx="3078" cy="1218"/>
              </a:xfrm>
            </p:grpSpPr>
            <p:sp>
              <p:nvSpPr>
                <p:cNvPr id="143" name="圆角矩形 74"/>
                <p:cNvSpPr/>
                <p:nvPr>
                  <p:custDataLst>
                    <p:tags r:id="rId44"/>
                  </p:custDataLst>
                </p:nvPr>
              </p:nvSpPr>
              <p:spPr>
                <a:xfrm>
                  <a:off x="4665" y="541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44" name="圆角矩形 74"/>
                <p:cNvSpPr/>
                <p:nvPr>
                  <p:custDataLst>
                    <p:tags r:id="rId45"/>
                  </p:custDataLst>
                </p:nvPr>
              </p:nvSpPr>
              <p:spPr>
                <a:xfrm>
                  <a:off x="4568" y="645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grpSp>
              <p:nvGrpSpPr>
                <p:cNvPr id="145" name="组合 144"/>
                <p:cNvGrpSpPr/>
                <p:nvPr/>
              </p:nvGrpSpPr>
              <p:grpSpPr>
                <a:xfrm>
                  <a:off x="4474" y="753"/>
                  <a:ext cx="2887" cy="1006"/>
                  <a:chOff x="8792" y="3337"/>
                  <a:chExt cx="2887" cy="1006"/>
                </a:xfrm>
              </p:grpSpPr>
              <p:sp>
                <p:nvSpPr>
                  <p:cNvPr id="146" name="圆角矩形 74"/>
                  <p:cNvSpPr/>
                  <p:nvPr>
                    <p:custDataLst>
                      <p:tags r:id="rId46"/>
                    </p:custDataLst>
                  </p:nvPr>
                </p:nvSpPr>
                <p:spPr>
                  <a:xfrm>
                    <a:off x="8792" y="3337"/>
                    <a:ext cx="2887" cy="1006"/>
                  </a:xfrm>
                  <a:prstGeom prst="roundRect">
                    <a:avLst/>
                  </a:prstGeom>
                  <a:solidFill>
                    <a:srgbClr val="FAF0CA"/>
                  </a:solidFill>
                  <a:ln w="31750" cap="rnd" cmpd="sng" algn="ctr">
                    <a:solidFill>
                      <a:srgbClr val="BC6C2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147" name="文本框 146"/>
                  <p:cNvSpPr txBox="1"/>
                  <p:nvPr>
                    <p:custDataLst>
                      <p:tags r:id="rId47"/>
                    </p:custDataLst>
                  </p:nvPr>
                </p:nvSpPr>
                <p:spPr>
                  <a:xfrm>
                    <a:off x="8905" y="3536"/>
                    <a:ext cx="2698" cy="5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Index Generator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grpSp>
            <p:nvGrpSpPr>
              <p:cNvPr id="96" name="组合 95"/>
              <p:cNvGrpSpPr/>
              <p:nvPr/>
            </p:nvGrpSpPr>
            <p:grpSpPr>
              <a:xfrm rot="0">
                <a:off x="4463" y="1797"/>
                <a:ext cx="8930" cy="2157"/>
                <a:chOff x="462" y="8487"/>
                <a:chExt cx="10844" cy="1599"/>
              </a:xfrm>
            </p:grpSpPr>
            <p:sp>
              <p:nvSpPr>
                <p:cNvPr id="97" name="矩形 96"/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462" y="8487"/>
                  <a:ext cx="10844" cy="1599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98" name="文本框 97"/>
                <p:cNvSpPr txBox="1"/>
                <p:nvPr>
                  <p:custDataLst>
                    <p:tags r:id="rId49"/>
                  </p:custDataLst>
                </p:nvPr>
              </p:nvSpPr>
              <p:spPr>
                <a:xfrm>
                  <a:off x="7574" y="8822"/>
                  <a:ext cx="2698" cy="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Index Cache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  <a:p>
                  <a:pPr algn="ctr"/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(Skiplists)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grpSp>
            <p:nvGrpSpPr>
              <p:cNvPr id="87" name="组合 86"/>
              <p:cNvGrpSpPr/>
              <p:nvPr/>
            </p:nvGrpSpPr>
            <p:grpSpPr>
              <a:xfrm>
                <a:off x="4458" y="-712"/>
                <a:ext cx="8930" cy="791"/>
                <a:chOff x="5268" y="1986"/>
                <a:chExt cx="8930" cy="791"/>
              </a:xfrm>
            </p:grpSpPr>
            <p:sp>
              <p:nvSpPr>
                <p:cNvPr id="23" name="矩形 22"/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5268" y="1986"/>
                  <a:ext cx="8930" cy="791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grpSp>
              <p:nvGrpSpPr>
                <p:cNvPr id="86" name="组合 85"/>
                <p:cNvGrpSpPr/>
                <p:nvPr/>
              </p:nvGrpSpPr>
              <p:grpSpPr>
                <a:xfrm>
                  <a:off x="5448" y="2100"/>
                  <a:ext cx="8489" cy="509"/>
                  <a:chOff x="2154" y="7628"/>
                  <a:chExt cx="4650" cy="509"/>
                </a:xfrm>
              </p:grpSpPr>
              <p:sp>
                <p:nvSpPr>
                  <p:cNvPr id="100" name="矩形 99"/>
                  <p:cNvSpPr/>
                  <p:nvPr>
                    <p:custDataLst>
                      <p:tags r:id="rId51"/>
                    </p:custDataLst>
                  </p:nvPr>
                </p:nvSpPr>
                <p:spPr>
                  <a:xfrm>
                    <a:off x="2154" y="7686"/>
                    <a:ext cx="4650" cy="45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" name="文本框 81"/>
                  <p:cNvSpPr txBox="1"/>
                  <p:nvPr>
                    <p:custDataLst>
                      <p:tags r:id="rId52"/>
                    </p:custDataLst>
                  </p:nvPr>
                </p:nvSpPr>
                <p:spPr>
                  <a:xfrm>
                    <a:off x="3297" y="7628"/>
                    <a:ext cx="2220" cy="4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>
                      <a:buClrTx/>
                      <a:buSzTx/>
                      <a:buFontTx/>
                    </a:pPr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Buffer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cxnSp>
            <p:nvCxnSpPr>
              <p:cNvPr id="90" name="曲线连接符 89"/>
              <p:cNvCxnSpPr/>
              <p:nvPr>
                <p:custDataLst>
                  <p:tags r:id="rId53"/>
                </p:custDataLst>
              </p:nvPr>
            </p:nvCxnSpPr>
            <p:spPr>
              <a:xfrm rot="16200000" flipV="1">
                <a:off x="4708" y="-77"/>
                <a:ext cx="1034" cy="1028"/>
              </a:xfrm>
              <a:prstGeom prst="curvedConnector3">
                <a:avLst>
                  <a:gd name="adj1" fmla="val 49903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1" name="曲线连接符 90"/>
              <p:cNvCxnSpPr/>
              <p:nvPr>
                <p:custDataLst>
                  <p:tags r:id="rId54"/>
                </p:custDataLst>
              </p:nvPr>
            </p:nvCxnSpPr>
            <p:spPr>
              <a:xfrm rot="16200000" flipV="1">
                <a:off x="5914" y="-476"/>
                <a:ext cx="1045" cy="1789"/>
              </a:xfrm>
              <a:prstGeom prst="curvedConnector3">
                <a:avLst>
                  <a:gd name="adj1" fmla="val 49952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/>
              <p:cNvCxnSpPr/>
              <p:nvPr>
                <p:custDataLst>
                  <p:tags r:id="rId55"/>
                </p:custDataLst>
              </p:nvPr>
            </p:nvCxnSpPr>
            <p:spPr>
              <a:xfrm flipH="1">
                <a:off x="3349" y="38"/>
                <a:ext cx="1056" cy="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/>
              <p:nvPr>
                <p:custDataLst>
                  <p:tags r:id="rId56"/>
                </p:custDataLst>
              </p:nvPr>
            </p:nvCxnSpPr>
            <p:spPr>
              <a:xfrm>
                <a:off x="3358" y="1199"/>
                <a:ext cx="111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/>
              <p:nvPr>
                <p:custDataLst>
                  <p:tags r:id="rId57"/>
                </p:custDataLst>
              </p:nvPr>
            </p:nvCxnSpPr>
            <p:spPr>
              <a:xfrm>
                <a:off x="1892" y="1701"/>
                <a:ext cx="0" cy="6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 rot="0">
                <a:off x="4828" y="1942"/>
                <a:ext cx="3918" cy="1860"/>
                <a:chOff x="2374" y="3742"/>
                <a:chExt cx="3918" cy="1860"/>
              </a:xfrm>
            </p:grpSpPr>
            <p:sp>
              <p:nvSpPr>
                <p:cNvPr id="228" name="矩形 227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2959" y="3742"/>
                  <a:ext cx="3333" cy="127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00"/>
                </a:p>
              </p:txBody>
            </p:sp>
            <p:sp>
              <p:nvSpPr>
                <p:cNvPr id="226" name="矩形 225"/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2737" y="3955"/>
                  <a:ext cx="3333" cy="127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00"/>
                </a:p>
              </p:txBody>
            </p:sp>
            <p:sp>
              <p:nvSpPr>
                <p:cNvPr id="224" name="矩形 223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2536" y="4144"/>
                  <a:ext cx="3333" cy="127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00"/>
                </a:p>
              </p:txBody>
            </p:sp>
            <p:sp>
              <p:nvSpPr>
                <p:cNvPr id="481" name="矩形 480"/>
                <p:cNvSpPr/>
                <p:nvPr>
                  <p:custDataLst>
                    <p:tags r:id="rId61"/>
                  </p:custDataLst>
                </p:nvPr>
              </p:nvSpPr>
              <p:spPr>
                <a:xfrm>
                  <a:off x="2374" y="4326"/>
                  <a:ext cx="3333" cy="127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00"/>
                </a:p>
              </p:txBody>
            </p:sp>
            <p:grpSp>
              <p:nvGrpSpPr>
                <p:cNvPr id="196" name="组合 195"/>
                <p:cNvGrpSpPr/>
                <p:nvPr/>
              </p:nvGrpSpPr>
              <p:grpSpPr>
                <a:xfrm rot="0">
                  <a:off x="2621" y="4724"/>
                  <a:ext cx="2793" cy="677"/>
                  <a:chOff x="6674" y="805"/>
                  <a:chExt cx="4009" cy="902"/>
                </a:xfrm>
              </p:grpSpPr>
              <p:sp>
                <p:nvSpPr>
                  <p:cNvPr id="197" name="矩形 196"/>
                  <p:cNvSpPr/>
                  <p:nvPr>
                    <p:custDataLst>
                      <p:tags r:id="rId62"/>
                    </p:custDataLst>
                  </p:nvPr>
                </p:nvSpPr>
                <p:spPr>
                  <a:xfrm>
                    <a:off x="7295" y="1411"/>
                    <a:ext cx="317" cy="297"/>
                  </a:xfrm>
                  <a:prstGeom prst="rect">
                    <a:avLst/>
                  </a:prstGeom>
                  <a:solidFill>
                    <a:srgbClr val="ACD78E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8" name="矩形 197"/>
                  <p:cNvSpPr/>
                  <p:nvPr>
                    <p:custDataLst>
                      <p:tags r:id="rId63"/>
                    </p:custDataLst>
                  </p:nvPr>
                </p:nvSpPr>
                <p:spPr>
                  <a:xfrm>
                    <a:off x="7916" y="1411"/>
                    <a:ext cx="317" cy="297"/>
                  </a:xfrm>
                  <a:prstGeom prst="rect">
                    <a:avLst/>
                  </a:prstGeom>
                  <a:solidFill>
                    <a:srgbClr val="ACD78E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9" name="矩形 198"/>
                  <p:cNvSpPr/>
                  <p:nvPr>
                    <p:custDataLst>
                      <p:tags r:id="rId64"/>
                    </p:custDataLst>
                  </p:nvPr>
                </p:nvSpPr>
                <p:spPr>
                  <a:xfrm>
                    <a:off x="8537" y="1411"/>
                    <a:ext cx="317" cy="297"/>
                  </a:xfrm>
                  <a:prstGeom prst="rect">
                    <a:avLst/>
                  </a:prstGeom>
                  <a:solidFill>
                    <a:srgbClr val="91ACE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0" name="矩形 199"/>
                  <p:cNvSpPr/>
                  <p:nvPr>
                    <p:custDataLst>
                      <p:tags r:id="rId65"/>
                    </p:custDataLst>
                  </p:nvPr>
                </p:nvSpPr>
                <p:spPr>
                  <a:xfrm>
                    <a:off x="9158" y="1411"/>
                    <a:ext cx="317" cy="297"/>
                  </a:xfrm>
                  <a:prstGeom prst="rect">
                    <a:avLst/>
                  </a:prstGeom>
                  <a:solidFill>
                    <a:srgbClr val="FF8D4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1" name="矩形 200"/>
                  <p:cNvSpPr/>
                  <p:nvPr>
                    <p:custDataLst>
                      <p:tags r:id="rId66"/>
                    </p:custDataLst>
                  </p:nvPr>
                </p:nvSpPr>
                <p:spPr>
                  <a:xfrm>
                    <a:off x="9779" y="1411"/>
                    <a:ext cx="317" cy="297"/>
                  </a:xfrm>
                  <a:prstGeom prst="rect">
                    <a:avLst/>
                  </a:prstGeom>
                  <a:solidFill>
                    <a:srgbClr val="FF8D4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2" name="矩形 201"/>
                  <p:cNvSpPr/>
                  <p:nvPr>
                    <p:custDataLst>
                      <p:tags r:id="rId67"/>
                    </p:custDataLst>
                  </p:nvPr>
                </p:nvSpPr>
                <p:spPr>
                  <a:xfrm>
                    <a:off x="6674" y="1411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3" name="矩形 202"/>
                  <p:cNvSpPr/>
                  <p:nvPr>
                    <p:custDataLst>
                      <p:tags r:id="rId68"/>
                    </p:custDataLst>
                  </p:nvPr>
                </p:nvSpPr>
                <p:spPr>
                  <a:xfrm>
                    <a:off x="6674" y="1102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4" name="矩形 203"/>
                  <p:cNvSpPr/>
                  <p:nvPr>
                    <p:custDataLst>
                      <p:tags r:id="rId69"/>
                    </p:custDataLst>
                  </p:nvPr>
                </p:nvSpPr>
                <p:spPr>
                  <a:xfrm>
                    <a:off x="6674" y="805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5" name="矩形 204"/>
                  <p:cNvSpPr/>
                  <p:nvPr>
                    <p:custDataLst>
                      <p:tags r:id="rId70"/>
                    </p:custDataLst>
                  </p:nvPr>
                </p:nvSpPr>
                <p:spPr>
                  <a:xfrm>
                    <a:off x="7916" y="1121"/>
                    <a:ext cx="317" cy="297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6" name="矩形 205"/>
                  <p:cNvSpPr/>
                  <p:nvPr>
                    <p:custDataLst>
                      <p:tags r:id="rId71"/>
                    </p:custDataLst>
                  </p:nvPr>
                </p:nvSpPr>
                <p:spPr>
                  <a:xfrm>
                    <a:off x="9158" y="1102"/>
                    <a:ext cx="317" cy="297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7" name="矩形 206"/>
                  <p:cNvSpPr/>
                  <p:nvPr>
                    <p:custDataLst>
                      <p:tags r:id="rId72"/>
                    </p:custDataLst>
                  </p:nvPr>
                </p:nvSpPr>
                <p:spPr>
                  <a:xfrm>
                    <a:off x="9158" y="805"/>
                    <a:ext cx="317" cy="297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8" name="直接箭头连接符 207"/>
                  <p:cNvCxnSpPr>
                    <a:stCxn id="202" idx="3"/>
                    <a:endCxn id="197" idx="1"/>
                  </p:cNvCxnSpPr>
                  <p:nvPr>
                    <p:custDataLst>
                      <p:tags r:id="rId73"/>
                    </p:custDataLst>
                  </p:nvPr>
                </p:nvCxnSpPr>
                <p:spPr>
                  <a:xfrm>
                    <a:off x="6991" y="1560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接箭头连接符 208"/>
                  <p:cNvCxnSpPr/>
                  <p:nvPr>
                    <p:custDataLst>
                      <p:tags r:id="rId74"/>
                    </p:custDataLst>
                  </p:nvPr>
                </p:nvCxnSpPr>
                <p:spPr>
                  <a:xfrm>
                    <a:off x="7612" y="1560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箭头连接符 209"/>
                  <p:cNvCxnSpPr/>
                  <p:nvPr>
                    <p:custDataLst>
                      <p:tags r:id="rId75"/>
                    </p:custDataLst>
                  </p:nvPr>
                </p:nvCxnSpPr>
                <p:spPr>
                  <a:xfrm>
                    <a:off x="8233" y="1560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箭头连接符 210"/>
                  <p:cNvCxnSpPr/>
                  <p:nvPr>
                    <p:custDataLst>
                      <p:tags r:id="rId76"/>
                    </p:custDataLst>
                  </p:nvPr>
                </p:nvCxnSpPr>
                <p:spPr>
                  <a:xfrm>
                    <a:off x="8854" y="1560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接箭头连接符 211"/>
                  <p:cNvCxnSpPr/>
                  <p:nvPr>
                    <p:custDataLst>
                      <p:tags r:id="rId77"/>
                    </p:custDataLst>
                  </p:nvPr>
                </p:nvCxnSpPr>
                <p:spPr>
                  <a:xfrm>
                    <a:off x="9476" y="1560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直接箭头连接符 212"/>
                  <p:cNvCxnSpPr>
                    <a:endCxn id="205" idx="1"/>
                  </p:cNvCxnSpPr>
                  <p:nvPr>
                    <p:custDataLst>
                      <p:tags r:id="rId78"/>
                    </p:custDataLst>
                  </p:nvPr>
                </p:nvCxnSpPr>
                <p:spPr>
                  <a:xfrm>
                    <a:off x="7025" y="1270"/>
                    <a:ext cx="89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箭头连接符 213"/>
                  <p:cNvCxnSpPr/>
                  <p:nvPr>
                    <p:custDataLst>
                      <p:tags r:id="rId79"/>
                    </p:custDataLst>
                  </p:nvPr>
                </p:nvCxnSpPr>
                <p:spPr>
                  <a:xfrm>
                    <a:off x="8267" y="1270"/>
                    <a:ext cx="89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接箭头连接符 214"/>
                  <p:cNvCxnSpPr/>
                  <p:nvPr>
                    <p:custDataLst>
                      <p:tags r:id="rId80"/>
                    </p:custDataLst>
                  </p:nvPr>
                </p:nvCxnSpPr>
                <p:spPr>
                  <a:xfrm>
                    <a:off x="9476" y="1270"/>
                    <a:ext cx="89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6" name="矩形 215"/>
                  <p:cNvSpPr/>
                  <p:nvPr>
                    <p:custDataLst>
                      <p:tags r:id="rId81"/>
                    </p:custDataLst>
                  </p:nvPr>
                </p:nvSpPr>
                <p:spPr>
                  <a:xfrm>
                    <a:off x="10367" y="1411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7" name="矩形 216"/>
                  <p:cNvSpPr/>
                  <p:nvPr>
                    <p:custDataLst>
                      <p:tags r:id="rId82"/>
                    </p:custDataLst>
                  </p:nvPr>
                </p:nvSpPr>
                <p:spPr>
                  <a:xfrm>
                    <a:off x="10367" y="1102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8" name="矩形 217"/>
                  <p:cNvSpPr/>
                  <p:nvPr>
                    <p:custDataLst>
                      <p:tags r:id="rId83"/>
                    </p:custDataLst>
                  </p:nvPr>
                </p:nvSpPr>
                <p:spPr>
                  <a:xfrm>
                    <a:off x="10367" y="805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19" name="直接箭头连接符 218"/>
                  <p:cNvCxnSpPr/>
                  <p:nvPr>
                    <p:custDataLst>
                      <p:tags r:id="rId84"/>
                    </p:custDataLst>
                  </p:nvPr>
                </p:nvCxnSpPr>
                <p:spPr>
                  <a:xfrm>
                    <a:off x="10096" y="1566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箭头连接符 100"/>
                  <p:cNvCxnSpPr>
                    <a:endCxn id="207" idx="1"/>
                  </p:cNvCxnSpPr>
                  <p:nvPr>
                    <p:custDataLst>
                      <p:tags r:id="rId85"/>
                    </p:custDataLst>
                  </p:nvPr>
                </p:nvCxnSpPr>
                <p:spPr>
                  <a:xfrm>
                    <a:off x="7025" y="944"/>
                    <a:ext cx="2133" cy="1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箭头连接符 220"/>
                  <p:cNvCxnSpPr/>
                  <p:nvPr>
                    <p:custDataLst>
                      <p:tags r:id="rId86"/>
                    </p:custDataLst>
                  </p:nvPr>
                </p:nvCxnSpPr>
                <p:spPr>
                  <a:xfrm>
                    <a:off x="9475" y="954"/>
                    <a:ext cx="89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文本框 221"/>
                <p:cNvSpPr txBox="1"/>
                <p:nvPr>
                  <p:custDataLst>
                    <p:tags r:id="rId87"/>
                  </p:custDataLst>
                </p:nvPr>
              </p:nvSpPr>
              <p:spPr>
                <a:xfrm>
                  <a:off x="2733" y="4294"/>
                  <a:ext cx="2692" cy="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sz="12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Index of L3&amp;L4 (e.g. IP)</a:t>
                  </a:r>
                  <a:endPara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cxnSp>
            <p:nvCxnSpPr>
              <p:cNvPr id="248" name="曲线连接符 247"/>
              <p:cNvCxnSpPr/>
              <p:nvPr>
                <p:custDataLst>
                  <p:tags r:id="rId88"/>
                </p:custDataLst>
              </p:nvPr>
            </p:nvCxnSpPr>
            <p:spPr>
              <a:xfrm rot="5400000" flipH="1" flipV="1">
                <a:off x="6335" y="1006"/>
                <a:ext cx="2313" cy="2880"/>
              </a:xfrm>
              <a:prstGeom prst="curvedConnector3">
                <a:avLst>
                  <a:gd name="adj1" fmla="val -5879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/>
              <p:nvPr>
                <p:custDataLst>
                  <p:tags r:id="rId89"/>
                </p:custDataLst>
              </p:nvPr>
            </p:nvCxnSpPr>
            <p:spPr>
              <a:xfrm>
                <a:off x="3396" y="2876"/>
                <a:ext cx="106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288" y="4235"/>
                <a:ext cx="13222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12" name="文本框 111"/>
              <p:cNvSpPr txBox="1"/>
              <p:nvPr>
                <p:custDataLst>
                  <p:tags r:id="rId90"/>
                </p:custDataLst>
              </p:nvPr>
            </p:nvSpPr>
            <p:spPr>
              <a:xfrm>
                <a:off x="5427" y="3992"/>
                <a:ext cx="1904" cy="5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rPr>
                  <a:t>Truncate</a:t>
                </a:r>
                <a:endParaRPr lang="en-US" altLang="zh-CN" sz="16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113" name="矩形 112"/>
              <p:cNvSpPr/>
              <p:nvPr>
                <p:custDataLst>
                  <p:tags r:id="rId91"/>
                </p:custDataLst>
              </p:nvPr>
            </p:nvSpPr>
            <p:spPr>
              <a:xfrm>
                <a:off x="313" y="4523"/>
                <a:ext cx="13065" cy="1148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grpSp>
            <p:nvGrpSpPr>
              <p:cNvPr id="122" name="组合 121"/>
              <p:cNvGrpSpPr/>
              <p:nvPr/>
            </p:nvGrpSpPr>
            <p:grpSpPr>
              <a:xfrm>
                <a:off x="462" y="4990"/>
                <a:ext cx="12665" cy="507"/>
                <a:chOff x="588" y="7365"/>
                <a:chExt cx="12665" cy="507"/>
              </a:xfrm>
            </p:grpSpPr>
            <p:sp>
              <p:nvSpPr>
                <p:cNvPr id="114" name="矩形 113"/>
                <p:cNvSpPr/>
                <p:nvPr>
                  <p:custDataLst>
                    <p:tags r:id="rId92"/>
                  </p:custDataLst>
                </p:nvPr>
              </p:nvSpPr>
              <p:spPr>
                <a:xfrm>
                  <a:off x="588" y="7395"/>
                  <a:ext cx="4725" cy="47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5" name="矩形 114"/>
                <p:cNvSpPr/>
                <p:nvPr>
                  <p:custDataLst>
                    <p:tags r:id="rId93"/>
                  </p:custDataLst>
                </p:nvPr>
              </p:nvSpPr>
              <p:spPr>
                <a:xfrm>
                  <a:off x="5855" y="7395"/>
                  <a:ext cx="4184" cy="47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 115"/>
                <p:cNvSpPr/>
                <p:nvPr>
                  <p:custDataLst>
                    <p:tags r:id="rId94"/>
                  </p:custDataLst>
                </p:nvPr>
              </p:nvSpPr>
              <p:spPr>
                <a:xfrm>
                  <a:off x="10446" y="7395"/>
                  <a:ext cx="2807" cy="47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文本框 118"/>
                <p:cNvSpPr txBox="1"/>
                <p:nvPr>
                  <p:custDataLst>
                    <p:tags r:id="rId95"/>
                  </p:custDataLst>
                </p:nvPr>
              </p:nvSpPr>
              <p:spPr>
                <a:xfrm>
                  <a:off x="901" y="7365"/>
                  <a:ext cx="4053" cy="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Packet Buffer</a:t>
                  </a:r>
                  <a:endParaRPr lang="en-US" altLang="zh-CN" sz="14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  <p:sp>
              <p:nvSpPr>
                <p:cNvPr id="120" name="文本框 119"/>
                <p:cNvSpPr txBox="1"/>
                <p:nvPr>
                  <p:custDataLst>
                    <p:tags r:id="rId96"/>
                  </p:custDataLst>
                </p:nvPr>
              </p:nvSpPr>
              <p:spPr>
                <a:xfrm>
                  <a:off x="5890" y="7384"/>
                  <a:ext cx="4053" cy="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Packet Pointer</a:t>
                  </a:r>
                  <a:endParaRPr lang="en-US" altLang="zh-CN" sz="14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  <p:sp>
              <p:nvSpPr>
                <p:cNvPr id="121" name="文本框 120"/>
                <p:cNvSpPr txBox="1"/>
                <p:nvPr>
                  <p:custDataLst>
                    <p:tags r:id="rId97"/>
                  </p:custDataLst>
                </p:nvPr>
              </p:nvSpPr>
              <p:spPr>
                <a:xfrm>
                  <a:off x="10704" y="7376"/>
                  <a:ext cx="2222" cy="4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L3 &amp; L4 Index</a:t>
                  </a:r>
                  <a:endParaRPr lang="en-US" altLang="zh-CN" sz="14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sp>
            <p:nvSpPr>
              <p:cNvPr id="123" name="文本框 122"/>
              <p:cNvSpPr txBox="1"/>
              <p:nvPr>
                <p:custDataLst>
                  <p:tags r:id="rId98"/>
                </p:custDataLst>
              </p:nvPr>
            </p:nvSpPr>
            <p:spPr>
              <a:xfrm>
                <a:off x="4878" y="4515"/>
                <a:ext cx="4053" cy="45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rPr>
                  <a:t>Transition Buffer</a:t>
                </a:r>
                <a:endParaRPr lang="en-US" altLang="zh-CN" sz="16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grpSp>
            <p:nvGrpSpPr>
              <p:cNvPr id="166" name="组合 165"/>
              <p:cNvGrpSpPr/>
              <p:nvPr/>
            </p:nvGrpSpPr>
            <p:grpSpPr>
              <a:xfrm>
                <a:off x="312" y="6012"/>
                <a:ext cx="3208" cy="1005"/>
                <a:chOff x="7289" y="6894"/>
                <a:chExt cx="2106" cy="1005"/>
              </a:xfrm>
            </p:grpSpPr>
            <p:sp>
              <p:nvSpPr>
                <p:cNvPr id="167" name="圆角矩形 74"/>
                <p:cNvSpPr/>
                <p:nvPr>
                  <p:custDataLst>
                    <p:tags r:id="rId99"/>
                  </p:custDataLst>
                </p:nvPr>
              </p:nvSpPr>
              <p:spPr>
                <a:xfrm>
                  <a:off x="7289" y="6894"/>
                  <a:ext cx="2106" cy="1005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68" name="文本框 167"/>
                <p:cNvSpPr txBox="1"/>
                <p:nvPr>
                  <p:custDataLst>
                    <p:tags r:id="rId100"/>
                  </p:custDataLst>
                </p:nvPr>
              </p:nvSpPr>
              <p:spPr>
                <a:xfrm>
                  <a:off x="7332" y="7113"/>
                  <a:ext cx="1989" cy="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Packet Recombiner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cxnSp>
            <p:nvCxnSpPr>
              <p:cNvPr id="126" name="直接箭头连接符 125"/>
              <p:cNvCxnSpPr/>
              <p:nvPr>
                <p:custDataLst>
                  <p:tags r:id="rId101"/>
                </p:custDataLst>
              </p:nvPr>
            </p:nvCxnSpPr>
            <p:spPr>
              <a:xfrm>
                <a:off x="2532" y="5495"/>
                <a:ext cx="0" cy="4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/>
              <p:nvPr>
                <p:custDataLst>
                  <p:tags r:id="rId102"/>
                </p:custDataLst>
              </p:nvPr>
            </p:nvCxnSpPr>
            <p:spPr>
              <a:xfrm flipH="1">
                <a:off x="3475" y="5516"/>
                <a:ext cx="4346" cy="5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28" name="矩形 127"/>
              <p:cNvSpPr/>
              <p:nvPr>
                <p:custDataLst>
                  <p:tags r:id="rId103"/>
                </p:custDataLst>
              </p:nvPr>
            </p:nvSpPr>
            <p:spPr>
              <a:xfrm>
                <a:off x="9694" y="5940"/>
                <a:ext cx="3698" cy="1148"/>
              </a:xfrm>
              <a:prstGeom prst="rect">
                <a:avLst/>
              </a:prstGeom>
              <a:solidFill>
                <a:srgbClr val="DAE3F5"/>
              </a:solidFill>
              <a:ln w="31750" cap="rnd" cmpd="sng" algn="ctr">
                <a:solidFill>
                  <a:schemeClr val="tx2">
                    <a:lumMod val="25000"/>
                    <a:lumOff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29" name="文本框 128"/>
              <p:cNvSpPr txBox="1"/>
              <p:nvPr>
                <p:custDataLst>
                  <p:tags r:id="rId104"/>
                </p:custDataLst>
              </p:nvPr>
            </p:nvSpPr>
            <p:spPr>
              <a:xfrm>
                <a:off x="10354" y="6022"/>
                <a:ext cx="2222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rPr>
                  <a:t>Index Storage Block</a:t>
                </a:r>
                <a:endParaRPr lang="en-US" altLang="zh-CN" sz="16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cxnSp>
            <p:nvCxnSpPr>
              <p:cNvPr id="130" name="直接箭头连接符 129"/>
              <p:cNvCxnSpPr/>
              <p:nvPr>
                <p:custDataLst>
                  <p:tags r:id="rId105"/>
                </p:custDataLst>
              </p:nvPr>
            </p:nvCxnSpPr>
            <p:spPr>
              <a:xfrm>
                <a:off x="11689" y="5478"/>
                <a:ext cx="0" cy="4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/>
              <p:cNvCxnSpPr>
                <a:endCxn id="132" idx="1"/>
              </p:cNvCxnSpPr>
              <p:nvPr>
                <p:custDataLst>
                  <p:tags r:id="rId106"/>
                </p:custDataLst>
              </p:nvPr>
            </p:nvCxnSpPr>
            <p:spPr>
              <a:xfrm>
                <a:off x="3514" y="6514"/>
                <a:ext cx="94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34" name="组合 133"/>
              <p:cNvGrpSpPr/>
              <p:nvPr/>
            </p:nvGrpSpPr>
            <p:grpSpPr>
              <a:xfrm>
                <a:off x="4456" y="6224"/>
                <a:ext cx="3788" cy="581"/>
                <a:chOff x="5759" y="8569"/>
                <a:chExt cx="3788" cy="581"/>
              </a:xfrm>
            </p:grpSpPr>
            <p:sp>
              <p:nvSpPr>
                <p:cNvPr id="132" name="矩形 131"/>
                <p:cNvSpPr/>
                <p:nvPr>
                  <p:custDataLst>
                    <p:tags r:id="rId107"/>
                  </p:custDataLst>
                </p:nvPr>
              </p:nvSpPr>
              <p:spPr>
                <a:xfrm>
                  <a:off x="5759" y="8569"/>
                  <a:ext cx="3788" cy="581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33" name="文本框 132"/>
                <p:cNvSpPr txBox="1"/>
                <p:nvPr>
                  <p:custDataLst>
                    <p:tags r:id="rId108"/>
                  </p:custDataLst>
                </p:nvPr>
              </p:nvSpPr>
              <p:spPr>
                <a:xfrm>
                  <a:off x="6177" y="8619"/>
                  <a:ext cx="3030" cy="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L7 Index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  <a:p>
                  <a:pPr algn="ctr">
                    <a:buClrTx/>
                    <a:buSzTx/>
                    <a:buFontTx/>
                  </a:pP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cxnSp>
            <p:nvCxnSpPr>
              <p:cNvPr id="139" name="直接箭头连接符 138"/>
              <p:cNvCxnSpPr>
                <a:stCxn id="132" idx="3"/>
                <a:endCxn id="128" idx="1"/>
              </p:cNvCxnSpPr>
              <p:nvPr>
                <p:custDataLst>
                  <p:tags r:id="rId109"/>
                </p:custDataLst>
              </p:nvPr>
            </p:nvCxnSpPr>
            <p:spPr>
              <a:xfrm>
                <a:off x="8244" y="6515"/>
                <a:ext cx="145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40" name="组合 139"/>
              <p:cNvGrpSpPr/>
              <p:nvPr/>
            </p:nvGrpSpPr>
            <p:grpSpPr>
              <a:xfrm rot="0">
                <a:off x="4475" y="7319"/>
                <a:ext cx="8919" cy="3333"/>
                <a:chOff x="5523" y="8569"/>
                <a:chExt cx="4159" cy="3333"/>
              </a:xfrm>
            </p:grpSpPr>
            <p:sp>
              <p:nvSpPr>
                <p:cNvPr id="151" name="矩形 150"/>
                <p:cNvSpPr/>
                <p:nvPr>
                  <p:custDataLst>
                    <p:tags r:id="rId110"/>
                  </p:custDataLst>
                </p:nvPr>
              </p:nvSpPr>
              <p:spPr>
                <a:xfrm>
                  <a:off x="5523" y="8569"/>
                  <a:ext cx="4159" cy="3333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54" name="文本框 153"/>
                <p:cNvSpPr txBox="1"/>
                <p:nvPr>
                  <p:custDataLst>
                    <p:tags r:id="rId111"/>
                  </p:custDataLst>
                </p:nvPr>
              </p:nvSpPr>
              <p:spPr>
                <a:xfrm>
                  <a:off x="6063" y="8581"/>
                  <a:ext cx="3251" cy="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Recombined Packets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grpSp>
            <p:nvGrpSpPr>
              <p:cNvPr id="159" name="组合 158"/>
              <p:cNvGrpSpPr/>
              <p:nvPr/>
            </p:nvGrpSpPr>
            <p:grpSpPr>
              <a:xfrm rot="0">
                <a:off x="5065" y="7809"/>
                <a:ext cx="7653" cy="477"/>
                <a:chOff x="7953" y="10411"/>
                <a:chExt cx="2493" cy="477"/>
              </a:xfrm>
            </p:grpSpPr>
            <p:sp>
              <p:nvSpPr>
                <p:cNvPr id="157" name="矩形 156"/>
                <p:cNvSpPr/>
                <p:nvPr>
                  <p:custDataLst>
                    <p:tags r:id="rId112"/>
                  </p:custDataLst>
                </p:nvPr>
              </p:nvSpPr>
              <p:spPr>
                <a:xfrm>
                  <a:off x="7953" y="10411"/>
                  <a:ext cx="2493" cy="47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58" name="文本框 157"/>
                <p:cNvSpPr txBox="1"/>
                <p:nvPr>
                  <p:custDataLst>
                    <p:tags r:id="rId113"/>
                  </p:custDataLst>
                </p:nvPr>
              </p:nvSpPr>
              <p:spPr>
                <a:xfrm>
                  <a:off x="8615" y="10414"/>
                  <a:ext cx="1159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Packet Pointer</a:t>
                  </a:r>
                  <a:endParaRPr lang="en-US" altLang="zh-CN" sz="14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grpSp>
            <p:nvGrpSpPr>
              <p:cNvPr id="179" name="组合 178"/>
              <p:cNvGrpSpPr/>
              <p:nvPr/>
            </p:nvGrpSpPr>
            <p:grpSpPr>
              <a:xfrm rot="0">
                <a:off x="5028" y="8487"/>
                <a:ext cx="7690" cy="519"/>
                <a:chOff x="5389" y="8773"/>
                <a:chExt cx="7690" cy="519"/>
              </a:xfrm>
            </p:grpSpPr>
            <p:grpSp>
              <p:nvGrpSpPr>
                <p:cNvPr id="160" name="组合 159"/>
                <p:cNvGrpSpPr/>
                <p:nvPr/>
              </p:nvGrpSpPr>
              <p:grpSpPr>
                <a:xfrm>
                  <a:off x="5389" y="8773"/>
                  <a:ext cx="4347" cy="519"/>
                  <a:chOff x="7905" y="10411"/>
                  <a:chExt cx="4347" cy="519"/>
                </a:xfrm>
              </p:grpSpPr>
              <p:sp>
                <p:nvSpPr>
                  <p:cNvPr id="161" name="矩形 160"/>
                  <p:cNvSpPr/>
                  <p:nvPr>
                    <p:custDataLst>
                      <p:tags r:id="rId114"/>
                    </p:custDataLst>
                  </p:nvPr>
                </p:nvSpPr>
                <p:spPr>
                  <a:xfrm>
                    <a:off x="7953" y="10411"/>
                    <a:ext cx="4256" cy="519"/>
                  </a:xfrm>
                  <a:prstGeom prst="rect">
                    <a:avLst/>
                  </a:prstGeom>
                  <a:solidFill>
                    <a:srgbClr val="91ACE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3" name="文本框 162"/>
                  <p:cNvSpPr txBox="1"/>
                  <p:nvPr>
                    <p:custDataLst>
                      <p:tags r:id="rId115"/>
                    </p:custDataLst>
                  </p:nvPr>
                </p:nvSpPr>
                <p:spPr>
                  <a:xfrm>
                    <a:off x="7905" y="10436"/>
                    <a:ext cx="4347" cy="4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>
                      <a:buClrTx/>
                      <a:buSzTx/>
                      <a:buFontTx/>
                    </a:pPr>
                    <a:r>
                      <a:rPr lang="en-US" altLang="zh-CN" sz="14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L3 &amp; L4 Headers (Same IP&amp;Port)</a:t>
                    </a:r>
                    <a:endPara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sp>
              <p:nvSpPr>
                <p:cNvPr id="175" name="矩形 174"/>
                <p:cNvSpPr/>
                <p:nvPr>
                  <p:custDataLst>
                    <p:tags r:id="rId116"/>
                  </p:custDataLst>
                </p:nvPr>
              </p:nvSpPr>
              <p:spPr>
                <a:xfrm>
                  <a:off x="9693" y="8773"/>
                  <a:ext cx="845" cy="519"/>
                </a:xfrm>
                <a:prstGeom prst="rect">
                  <a:avLst/>
                </a:prstGeom>
                <a:solidFill>
                  <a:srgbClr val="FF8D4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6" name="矩形 175"/>
                <p:cNvSpPr/>
                <p:nvPr>
                  <p:custDataLst>
                    <p:tags r:id="rId117"/>
                  </p:custDataLst>
                </p:nvPr>
              </p:nvSpPr>
              <p:spPr>
                <a:xfrm>
                  <a:off x="10538" y="8773"/>
                  <a:ext cx="845" cy="519"/>
                </a:xfrm>
                <a:prstGeom prst="rect">
                  <a:avLst/>
                </a:prstGeom>
                <a:solidFill>
                  <a:srgbClr val="ACD78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8" name="矩形 177"/>
                <p:cNvSpPr/>
                <p:nvPr>
                  <p:custDataLst>
                    <p:tags r:id="rId118"/>
                  </p:custDataLst>
                </p:nvPr>
              </p:nvSpPr>
              <p:spPr>
                <a:xfrm>
                  <a:off x="12234" y="8773"/>
                  <a:ext cx="845" cy="51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0" name="组合 179"/>
              <p:cNvGrpSpPr/>
              <p:nvPr/>
            </p:nvGrpSpPr>
            <p:grpSpPr>
              <a:xfrm rot="0">
                <a:off x="5029" y="9206"/>
                <a:ext cx="7690" cy="519"/>
                <a:chOff x="5389" y="8773"/>
                <a:chExt cx="7690" cy="519"/>
              </a:xfrm>
            </p:grpSpPr>
            <p:grpSp>
              <p:nvGrpSpPr>
                <p:cNvPr id="181" name="组合 180"/>
                <p:cNvGrpSpPr/>
                <p:nvPr/>
              </p:nvGrpSpPr>
              <p:grpSpPr>
                <a:xfrm>
                  <a:off x="5389" y="8773"/>
                  <a:ext cx="4347" cy="519"/>
                  <a:chOff x="7905" y="10411"/>
                  <a:chExt cx="4347" cy="519"/>
                </a:xfrm>
              </p:grpSpPr>
              <p:sp>
                <p:nvSpPr>
                  <p:cNvPr id="182" name="矩形 181"/>
                  <p:cNvSpPr/>
                  <p:nvPr>
                    <p:custDataLst>
                      <p:tags r:id="rId119"/>
                    </p:custDataLst>
                  </p:nvPr>
                </p:nvSpPr>
                <p:spPr>
                  <a:xfrm>
                    <a:off x="7953" y="10411"/>
                    <a:ext cx="4256" cy="519"/>
                  </a:xfrm>
                  <a:prstGeom prst="rect">
                    <a:avLst/>
                  </a:prstGeom>
                  <a:solidFill>
                    <a:srgbClr val="91ACE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3" name="文本框 182"/>
                  <p:cNvSpPr txBox="1"/>
                  <p:nvPr>
                    <p:custDataLst>
                      <p:tags r:id="rId120"/>
                    </p:custDataLst>
                  </p:nvPr>
                </p:nvSpPr>
                <p:spPr>
                  <a:xfrm>
                    <a:off x="7905" y="10436"/>
                    <a:ext cx="4347" cy="4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>
                      <a:buClrTx/>
                      <a:buSzTx/>
                      <a:buFontTx/>
                    </a:pPr>
                    <a:r>
                      <a:rPr lang="en-US" altLang="zh-CN" sz="14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L7 Headers</a:t>
                    </a:r>
                    <a:endPara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sp>
              <p:nvSpPr>
                <p:cNvPr id="184" name="矩形 183"/>
                <p:cNvSpPr/>
                <p:nvPr>
                  <p:custDataLst>
                    <p:tags r:id="rId121"/>
                  </p:custDataLst>
                </p:nvPr>
              </p:nvSpPr>
              <p:spPr>
                <a:xfrm>
                  <a:off x="9693" y="8773"/>
                  <a:ext cx="845" cy="519"/>
                </a:xfrm>
                <a:prstGeom prst="rect">
                  <a:avLst/>
                </a:prstGeom>
                <a:solidFill>
                  <a:srgbClr val="FF8D4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5" name="矩形 184"/>
                <p:cNvSpPr/>
                <p:nvPr>
                  <p:custDataLst>
                    <p:tags r:id="rId122"/>
                  </p:custDataLst>
                </p:nvPr>
              </p:nvSpPr>
              <p:spPr>
                <a:xfrm>
                  <a:off x="10538" y="8773"/>
                  <a:ext cx="845" cy="519"/>
                </a:xfrm>
                <a:prstGeom prst="rect">
                  <a:avLst/>
                </a:prstGeom>
                <a:solidFill>
                  <a:srgbClr val="ACD78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7" name="矩形 186"/>
                <p:cNvSpPr/>
                <p:nvPr>
                  <p:custDataLst>
                    <p:tags r:id="rId123"/>
                  </p:custDataLst>
                </p:nvPr>
              </p:nvSpPr>
              <p:spPr>
                <a:xfrm>
                  <a:off x="12234" y="8773"/>
                  <a:ext cx="845" cy="51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8" name="组合 187"/>
              <p:cNvGrpSpPr/>
              <p:nvPr/>
            </p:nvGrpSpPr>
            <p:grpSpPr>
              <a:xfrm rot="0">
                <a:off x="5030" y="9925"/>
                <a:ext cx="7690" cy="519"/>
                <a:chOff x="5389" y="8773"/>
                <a:chExt cx="7690" cy="519"/>
              </a:xfrm>
            </p:grpSpPr>
            <p:grpSp>
              <p:nvGrpSpPr>
                <p:cNvPr id="189" name="组合 188"/>
                <p:cNvGrpSpPr/>
                <p:nvPr/>
              </p:nvGrpSpPr>
              <p:grpSpPr>
                <a:xfrm>
                  <a:off x="5389" y="8773"/>
                  <a:ext cx="4347" cy="519"/>
                  <a:chOff x="7905" y="10411"/>
                  <a:chExt cx="4347" cy="519"/>
                </a:xfrm>
              </p:grpSpPr>
              <p:sp>
                <p:nvSpPr>
                  <p:cNvPr id="190" name="矩形 189"/>
                  <p:cNvSpPr/>
                  <p:nvPr>
                    <p:custDataLst>
                      <p:tags r:id="rId124"/>
                    </p:custDataLst>
                  </p:nvPr>
                </p:nvSpPr>
                <p:spPr>
                  <a:xfrm>
                    <a:off x="7953" y="10411"/>
                    <a:ext cx="4256" cy="519"/>
                  </a:xfrm>
                  <a:prstGeom prst="rect">
                    <a:avLst/>
                  </a:prstGeom>
                  <a:solidFill>
                    <a:srgbClr val="91ACE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1" name="文本框 190"/>
                  <p:cNvSpPr txBox="1"/>
                  <p:nvPr>
                    <p:custDataLst>
                      <p:tags r:id="rId125"/>
                    </p:custDataLst>
                  </p:nvPr>
                </p:nvSpPr>
                <p:spPr>
                  <a:xfrm>
                    <a:off x="7905" y="10436"/>
                    <a:ext cx="4347" cy="4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>
                      <a:buClrTx/>
                      <a:buSzTx/>
                      <a:buFontTx/>
                    </a:pPr>
                    <a:r>
                      <a:rPr lang="en-US" altLang="zh-CN" sz="14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Payloads</a:t>
                    </a:r>
                    <a:endPara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sp>
              <p:nvSpPr>
                <p:cNvPr id="192" name="矩形 191"/>
                <p:cNvSpPr/>
                <p:nvPr>
                  <p:custDataLst>
                    <p:tags r:id="rId126"/>
                  </p:custDataLst>
                </p:nvPr>
              </p:nvSpPr>
              <p:spPr>
                <a:xfrm>
                  <a:off x="9693" y="8773"/>
                  <a:ext cx="845" cy="519"/>
                </a:xfrm>
                <a:prstGeom prst="rect">
                  <a:avLst/>
                </a:prstGeom>
                <a:solidFill>
                  <a:srgbClr val="FF8D4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3" name="矩形 192"/>
                <p:cNvSpPr/>
                <p:nvPr>
                  <p:custDataLst>
                    <p:tags r:id="rId127"/>
                  </p:custDataLst>
                </p:nvPr>
              </p:nvSpPr>
              <p:spPr>
                <a:xfrm>
                  <a:off x="10538" y="8773"/>
                  <a:ext cx="845" cy="519"/>
                </a:xfrm>
                <a:prstGeom prst="rect">
                  <a:avLst/>
                </a:prstGeom>
                <a:solidFill>
                  <a:srgbClr val="ACD78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5" name="矩形 194"/>
                <p:cNvSpPr/>
                <p:nvPr>
                  <p:custDataLst>
                    <p:tags r:id="rId128"/>
                  </p:custDataLst>
                </p:nvPr>
              </p:nvSpPr>
              <p:spPr>
                <a:xfrm>
                  <a:off x="12234" y="8773"/>
                  <a:ext cx="845" cy="51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34" name="直接箭头连接符 233"/>
              <p:cNvCxnSpPr/>
              <p:nvPr>
                <p:custDataLst>
                  <p:tags r:id="rId129"/>
                </p:custDataLst>
              </p:nvPr>
            </p:nvCxnSpPr>
            <p:spPr>
              <a:xfrm>
                <a:off x="3520" y="6795"/>
                <a:ext cx="952" cy="9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295" name="组合 294"/>
              <p:cNvGrpSpPr/>
              <p:nvPr/>
            </p:nvGrpSpPr>
            <p:grpSpPr>
              <a:xfrm>
                <a:off x="197" y="7523"/>
                <a:ext cx="3422" cy="2290"/>
                <a:chOff x="406" y="7808"/>
                <a:chExt cx="3422" cy="2290"/>
              </a:xfrm>
            </p:grpSpPr>
            <p:grpSp>
              <p:nvGrpSpPr>
                <p:cNvPr id="235" name="组合 234"/>
                <p:cNvGrpSpPr/>
                <p:nvPr/>
              </p:nvGrpSpPr>
              <p:grpSpPr>
                <a:xfrm>
                  <a:off x="406" y="7808"/>
                  <a:ext cx="3423" cy="2291"/>
                  <a:chOff x="6061" y="6500"/>
                  <a:chExt cx="3423" cy="2291"/>
                </a:xfrm>
              </p:grpSpPr>
              <p:sp>
                <p:nvSpPr>
                  <p:cNvPr id="240" name="圆角矩形 74"/>
                  <p:cNvSpPr/>
                  <p:nvPr>
                    <p:custDataLst>
                      <p:tags r:id="rId130"/>
                    </p:custDataLst>
                  </p:nvPr>
                </p:nvSpPr>
                <p:spPr>
                  <a:xfrm>
                    <a:off x="6147" y="6500"/>
                    <a:ext cx="3248" cy="2291"/>
                  </a:xfrm>
                  <a:prstGeom prst="roundRect">
                    <a:avLst/>
                  </a:prstGeom>
                  <a:solidFill>
                    <a:srgbClr val="FAF0CA"/>
                  </a:solidFill>
                  <a:ln w="31750" cap="rnd" cmpd="sng" algn="ctr">
                    <a:solidFill>
                      <a:srgbClr val="BC6C2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245" name="文本框 244"/>
                  <p:cNvSpPr txBox="1"/>
                  <p:nvPr>
                    <p:custDataLst>
                      <p:tags r:id="rId131"/>
                    </p:custDataLst>
                  </p:nvPr>
                </p:nvSpPr>
                <p:spPr>
                  <a:xfrm>
                    <a:off x="6061" y="6592"/>
                    <a:ext cx="3423" cy="5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Similarity Aggregator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249" name="组合 248"/>
                <p:cNvGrpSpPr/>
                <p:nvPr/>
              </p:nvGrpSpPr>
              <p:grpSpPr>
                <a:xfrm>
                  <a:off x="839" y="8486"/>
                  <a:ext cx="1415" cy="1441"/>
                  <a:chOff x="8925" y="-72"/>
                  <a:chExt cx="1486" cy="1600"/>
                </a:xfrm>
              </p:grpSpPr>
              <p:grpSp>
                <p:nvGrpSpPr>
                  <p:cNvPr id="250" name="组合 249"/>
                  <p:cNvGrpSpPr/>
                  <p:nvPr/>
                </p:nvGrpSpPr>
                <p:grpSpPr>
                  <a:xfrm rot="0">
                    <a:off x="9469" y="93"/>
                    <a:ext cx="943" cy="177"/>
                    <a:chOff x="8939" y="339"/>
                    <a:chExt cx="1872" cy="356"/>
                  </a:xfrm>
                </p:grpSpPr>
                <p:grpSp>
                  <p:nvGrpSpPr>
                    <p:cNvPr id="251" name="组合 250"/>
                    <p:cNvGrpSpPr/>
                    <p:nvPr/>
                  </p:nvGrpSpPr>
                  <p:grpSpPr>
                    <a:xfrm>
                      <a:off x="8939" y="339"/>
                      <a:ext cx="920" cy="350"/>
                      <a:chOff x="6998" y="420"/>
                      <a:chExt cx="920" cy="350"/>
                    </a:xfrm>
                  </p:grpSpPr>
                  <p:sp>
                    <p:nvSpPr>
                      <p:cNvPr id="252" name="矩形 251"/>
                      <p:cNvSpPr/>
                      <p:nvPr>
                        <p:custDataLst>
                          <p:tags r:id="rId132"/>
                        </p:custDataLst>
                      </p:nvPr>
                    </p:nvSpPr>
                    <p:spPr>
                      <a:xfrm>
                        <a:off x="6998" y="420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3" name="矩形 252"/>
                      <p:cNvSpPr/>
                      <p:nvPr>
                        <p:custDataLst>
                          <p:tags r:id="rId133"/>
                        </p:custDataLst>
                      </p:nvPr>
                    </p:nvSpPr>
                    <p:spPr>
                      <a:xfrm>
                        <a:off x="7300" y="420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4" name="矩形 253"/>
                      <p:cNvSpPr/>
                      <p:nvPr>
                        <p:custDataLst>
                          <p:tags r:id="rId134"/>
                        </p:custDataLst>
                      </p:nvPr>
                    </p:nvSpPr>
                    <p:spPr>
                      <a:xfrm>
                        <a:off x="7602" y="420"/>
                        <a:ext cx="316" cy="3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55" name="直接连接符 254"/>
                    <p:cNvCxnSpPr/>
                    <p:nvPr>
                      <p:custDataLst>
                        <p:tags r:id="rId135"/>
                      </p:custDataLst>
                    </p:nvPr>
                  </p:nvCxnSpPr>
                  <p:spPr>
                    <a:xfrm>
                      <a:off x="9891" y="339"/>
                      <a:ext cx="92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直接连接符 255"/>
                    <p:cNvCxnSpPr/>
                    <p:nvPr>
                      <p:custDataLst>
                        <p:tags r:id="rId136"/>
                      </p:custDataLst>
                    </p:nvPr>
                  </p:nvCxnSpPr>
                  <p:spPr>
                    <a:xfrm>
                      <a:off x="9891" y="695"/>
                      <a:ext cx="92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7" name="椭圆 256"/>
                    <p:cNvSpPr/>
                    <p:nvPr>
                      <p:custDataLst>
                        <p:tags r:id="rId137"/>
                      </p:custDataLst>
                    </p:nvPr>
                  </p:nvSpPr>
                  <p:spPr>
                    <a:xfrm flipH="1">
                      <a:off x="9941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椭圆 257"/>
                    <p:cNvSpPr/>
                    <p:nvPr>
                      <p:custDataLst>
                        <p:tags r:id="rId138"/>
                      </p:custDataLst>
                    </p:nvPr>
                  </p:nvSpPr>
                  <p:spPr>
                    <a:xfrm flipH="1">
                      <a:off x="10141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椭圆 258"/>
                    <p:cNvSpPr/>
                    <p:nvPr>
                      <p:custDataLst>
                        <p:tags r:id="rId139"/>
                      </p:custDataLst>
                    </p:nvPr>
                  </p:nvSpPr>
                  <p:spPr>
                    <a:xfrm flipH="1">
                      <a:off x="10350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60" name="组合 259"/>
                  <p:cNvGrpSpPr/>
                  <p:nvPr/>
                </p:nvGrpSpPr>
                <p:grpSpPr>
                  <a:xfrm rot="0">
                    <a:off x="9469" y="587"/>
                    <a:ext cx="943" cy="177"/>
                    <a:chOff x="8939" y="339"/>
                    <a:chExt cx="1872" cy="356"/>
                  </a:xfrm>
                </p:grpSpPr>
                <p:grpSp>
                  <p:nvGrpSpPr>
                    <p:cNvPr id="261" name="组合 260"/>
                    <p:cNvGrpSpPr/>
                    <p:nvPr/>
                  </p:nvGrpSpPr>
                  <p:grpSpPr>
                    <a:xfrm>
                      <a:off x="8939" y="339"/>
                      <a:ext cx="920" cy="350"/>
                      <a:chOff x="6998" y="420"/>
                      <a:chExt cx="920" cy="350"/>
                    </a:xfrm>
                  </p:grpSpPr>
                  <p:sp>
                    <p:nvSpPr>
                      <p:cNvPr id="262" name="矩形 261"/>
                      <p:cNvSpPr/>
                      <p:nvPr>
                        <p:custDataLst>
                          <p:tags r:id="rId140"/>
                        </p:custDataLst>
                      </p:nvPr>
                    </p:nvSpPr>
                    <p:spPr>
                      <a:xfrm>
                        <a:off x="6998" y="420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3" name="矩形 262"/>
                      <p:cNvSpPr/>
                      <p:nvPr>
                        <p:custDataLst>
                          <p:tags r:id="rId141"/>
                        </p:custDataLst>
                      </p:nvPr>
                    </p:nvSpPr>
                    <p:spPr>
                      <a:xfrm>
                        <a:off x="7300" y="420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75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4" name="矩形 263"/>
                      <p:cNvSpPr/>
                      <p:nvPr>
                        <p:custDataLst>
                          <p:tags r:id="rId142"/>
                        </p:custDataLst>
                      </p:nvPr>
                    </p:nvSpPr>
                    <p:spPr>
                      <a:xfrm>
                        <a:off x="7602" y="420"/>
                        <a:ext cx="316" cy="35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65" name="直接连接符 264"/>
                    <p:cNvCxnSpPr/>
                    <p:nvPr>
                      <p:custDataLst>
                        <p:tags r:id="rId143"/>
                      </p:custDataLst>
                    </p:nvPr>
                  </p:nvCxnSpPr>
                  <p:spPr>
                    <a:xfrm>
                      <a:off x="9891" y="339"/>
                      <a:ext cx="92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6" name="直接连接符 265"/>
                    <p:cNvCxnSpPr/>
                    <p:nvPr>
                      <p:custDataLst>
                        <p:tags r:id="rId144"/>
                      </p:custDataLst>
                    </p:nvPr>
                  </p:nvCxnSpPr>
                  <p:spPr>
                    <a:xfrm>
                      <a:off x="9891" y="695"/>
                      <a:ext cx="92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7" name="椭圆 266"/>
                    <p:cNvSpPr/>
                    <p:nvPr>
                      <p:custDataLst>
                        <p:tags r:id="rId145"/>
                      </p:custDataLst>
                    </p:nvPr>
                  </p:nvSpPr>
                  <p:spPr>
                    <a:xfrm flipH="1">
                      <a:off x="9941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" name="椭圆 267"/>
                    <p:cNvSpPr/>
                    <p:nvPr>
                      <p:custDataLst>
                        <p:tags r:id="rId146"/>
                      </p:custDataLst>
                    </p:nvPr>
                  </p:nvSpPr>
                  <p:spPr>
                    <a:xfrm flipH="1">
                      <a:off x="10141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" name="椭圆 268"/>
                    <p:cNvSpPr/>
                    <p:nvPr>
                      <p:custDataLst>
                        <p:tags r:id="rId147"/>
                      </p:custDataLst>
                    </p:nvPr>
                  </p:nvSpPr>
                  <p:spPr>
                    <a:xfrm flipH="1">
                      <a:off x="10350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0" name="组合 269"/>
                  <p:cNvGrpSpPr/>
                  <p:nvPr/>
                </p:nvGrpSpPr>
                <p:grpSpPr>
                  <a:xfrm rot="0">
                    <a:off x="9469" y="341"/>
                    <a:ext cx="943" cy="177"/>
                    <a:chOff x="8939" y="339"/>
                    <a:chExt cx="1872" cy="356"/>
                  </a:xfrm>
                </p:grpSpPr>
                <p:grpSp>
                  <p:nvGrpSpPr>
                    <p:cNvPr id="271" name="组合 270"/>
                    <p:cNvGrpSpPr/>
                    <p:nvPr/>
                  </p:nvGrpSpPr>
                  <p:grpSpPr>
                    <a:xfrm>
                      <a:off x="8939" y="339"/>
                      <a:ext cx="920" cy="350"/>
                      <a:chOff x="6998" y="420"/>
                      <a:chExt cx="920" cy="350"/>
                    </a:xfrm>
                  </p:grpSpPr>
                  <p:sp>
                    <p:nvSpPr>
                      <p:cNvPr id="272" name="矩形 271"/>
                      <p:cNvSpPr/>
                      <p:nvPr>
                        <p:custDataLst>
                          <p:tags r:id="rId148"/>
                        </p:custDataLst>
                      </p:nvPr>
                    </p:nvSpPr>
                    <p:spPr>
                      <a:xfrm>
                        <a:off x="6998" y="420"/>
                        <a:ext cx="311" cy="350"/>
                      </a:xfrm>
                      <a:prstGeom prst="rect">
                        <a:avLst/>
                      </a:prstGeom>
                      <a:solidFill>
                        <a:srgbClr val="FF8D4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3" name="矩形 272"/>
                      <p:cNvSpPr/>
                      <p:nvPr>
                        <p:custDataLst>
                          <p:tags r:id="rId149"/>
                        </p:custDataLst>
                      </p:nvPr>
                    </p:nvSpPr>
                    <p:spPr>
                      <a:xfrm>
                        <a:off x="7300" y="420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4" name="矩形 273"/>
                      <p:cNvSpPr/>
                      <p:nvPr>
                        <p:custDataLst>
                          <p:tags r:id="rId150"/>
                        </p:custDataLst>
                      </p:nvPr>
                    </p:nvSpPr>
                    <p:spPr>
                      <a:xfrm>
                        <a:off x="7602" y="420"/>
                        <a:ext cx="316" cy="35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75" name="直接连接符 274"/>
                    <p:cNvCxnSpPr/>
                    <p:nvPr>
                      <p:custDataLst>
                        <p:tags r:id="rId151"/>
                      </p:custDataLst>
                    </p:nvPr>
                  </p:nvCxnSpPr>
                  <p:spPr>
                    <a:xfrm>
                      <a:off x="9891" y="339"/>
                      <a:ext cx="92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直接连接符 275"/>
                    <p:cNvCxnSpPr/>
                    <p:nvPr>
                      <p:custDataLst>
                        <p:tags r:id="rId152"/>
                      </p:custDataLst>
                    </p:nvPr>
                  </p:nvCxnSpPr>
                  <p:spPr>
                    <a:xfrm>
                      <a:off x="9891" y="695"/>
                      <a:ext cx="92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7" name="椭圆 276"/>
                    <p:cNvSpPr/>
                    <p:nvPr>
                      <p:custDataLst>
                        <p:tags r:id="rId153"/>
                      </p:custDataLst>
                    </p:nvPr>
                  </p:nvSpPr>
                  <p:spPr>
                    <a:xfrm flipH="1">
                      <a:off x="9941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" name="椭圆 277"/>
                    <p:cNvSpPr/>
                    <p:nvPr>
                      <p:custDataLst>
                        <p:tags r:id="rId154"/>
                      </p:custDataLst>
                    </p:nvPr>
                  </p:nvSpPr>
                  <p:spPr>
                    <a:xfrm flipH="1">
                      <a:off x="10141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" name="椭圆 278"/>
                    <p:cNvSpPr/>
                    <p:nvPr>
                      <p:custDataLst>
                        <p:tags r:id="rId155"/>
                      </p:custDataLst>
                    </p:nvPr>
                  </p:nvSpPr>
                  <p:spPr>
                    <a:xfrm flipH="1">
                      <a:off x="10350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0" name="组合 279"/>
                  <p:cNvGrpSpPr/>
                  <p:nvPr/>
                </p:nvGrpSpPr>
                <p:grpSpPr>
                  <a:xfrm rot="0">
                    <a:off x="8925" y="-72"/>
                    <a:ext cx="158" cy="1600"/>
                    <a:chOff x="14671" y="4932"/>
                    <a:chExt cx="313" cy="3216"/>
                  </a:xfrm>
                </p:grpSpPr>
                <p:sp>
                  <p:nvSpPr>
                    <p:cNvPr id="281" name="矩形 280"/>
                    <p:cNvSpPr/>
                    <p:nvPr>
                      <p:custDataLst>
                        <p:tags r:id="rId156"/>
                      </p:custDataLst>
                    </p:nvPr>
                  </p:nvSpPr>
                  <p:spPr>
                    <a:xfrm>
                      <a:off x="14671" y="7798"/>
                      <a:ext cx="311" cy="350"/>
                    </a:xfrm>
                    <a:prstGeom prst="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  <p:sp>
                  <p:nvSpPr>
                    <p:cNvPr id="282" name="矩形 281"/>
                    <p:cNvSpPr/>
                    <p:nvPr>
                      <p:custDataLst>
                        <p:tags r:id="rId157"/>
                      </p:custDataLst>
                    </p:nvPr>
                  </p:nvSpPr>
                  <p:spPr>
                    <a:xfrm>
                      <a:off x="14671" y="7429"/>
                      <a:ext cx="311" cy="35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  <p:grpSp>
                  <p:nvGrpSpPr>
                    <p:cNvPr id="283" name="组合 282"/>
                    <p:cNvGrpSpPr/>
                    <p:nvPr/>
                  </p:nvGrpSpPr>
                  <p:grpSpPr>
                    <a:xfrm rot="0">
                      <a:off x="14673" y="6710"/>
                      <a:ext cx="310" cy="719"/>
                      <a:chOff x="14671" y="7429"/>
                      <a:chExt cx="310" cy="719"/>
                    </a:xfrm>
                  </p:grpSpPr>
                  <p:sp>
                    <p:nvSpPr>
                      <p:cNvPr id="284" name="矩形 283"/>
                      <p:cNvSpPr/>
                      <p:nvPr>
                        <p:custDataLst>
                          <p:tags r:id="rId158"/>
                        </p:custDataLst>
                      </p:nvPr>
                    </p:nvSpPr>
                    <p:spPr>
                      <a:xfrm>
                        <a:off x="14671" y="7798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5" name="矩形 284"/>
                      <p:cNvSpPr/>
                      <p:nvPr>
                        <p:custDataLst>
                          <p:tags r:id="rId159"/>
                        </p:custDataLst>
                      </p:nvPr>
                    </p:nvSpPr>
                    <p:spPr>
                      <a:xfrm>
                        <a:off x="14671" y="7429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75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86" name="组合 285"/>
                    <p:cNvGrpSpPr/>
                    <p:nvPr/>
                  </p:nvGrpSpPr>
                  <p:grpSpPr>
                    <a:xfrm rot="0">
                      <a:off x="14672" y="6001"/>
                      <a:ext cx="310" cy="719"/>
                      <a:chOff x="14671" y="7429"/>
                      <a:chExt cx="310" cy="719"/>
                    </a:xfrm>
                  </p:grpSpPr>
                  <p:sp>
                    <p:nvSpPr>
                      <p:cNvPr id="287" name="矩形 286"/>
                      <p:cNvSpPr/>
                      <p:nvPr>
                        <p:custDataLst>
                          <p:tags r:id="rId160"/>
                        </p:custDataLst>
                      </p:nvPr>
                    </p:nvSpPr>
                    <p:spPr>
                      <a:xfrm>
                        <a:off x="14671" y="7798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8" name="矩形 287"/>
                      <p:cNvSpPr/>
                      <p:nvPr>
                        <p:custDataLst>
                          <p:tags r:id="rId161"/>
                        </p:custDataLst>
                      </p:nvPr>
                    </p:nvSpPr>
                    <p:spPr>
                      <a:xfrm>
                        <a:off x="14671" y="7429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89" name="组合 288"/>
                    <p:cNvGrpSpPr/>
                    <p:nvPr/>
                  </p:nvGrpSpPr>
                  <p:grpSpPr>
                    <a:xfrm rot="0">
                      <a:off x="14674" y="5282"/>
                      <a:ext cx="310" cy="719"/>
                      <a:chOff x="14671" y="7429"/>
                      <a:chExt cx="310" cy="719"/>
                    </a:xfrm>
                  </p:grpSpPr>
                  <p:sp>
                    <p:nvSpPr>
                      <p:cNvPr id="290" name="矩形 289"/>
                      <p:cNvSpPr/>
                      <p:nvPr>
                        <p:custDataLst>
                          <p:tags r:id="rId162"/>
                        </p:custDataLst>
                      </p:nvPr>
                    </p:nvSpPr>
                    <p:spPr>
                      <a:xfrm>
                        <a:off x="14671" y="7798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p>
                        <a:pPr lvl="0" algn="ctr">
                          <a:buClrTx/>
                          <a:buSzTx/>
                          <a:buFontTx/>
                        </a:pPr>
                        <a:endParaRPr lang="zh-CN" altLang="en-US">
                          <a:sym typeface="+mn-ea"/>
                        </a:endParaRPr>
                      </a:p>
                    </p:txBody>
                  </p:sp>
                  <p:sp>
                    <p:nvSpPr>
                      <p:cNvPr id="291" name="矩形 290"/>
                      <p:cNvSpPr/>
                      <p:nvPr>
                        <p:custDataLst>
                          <p:tags r:id="rId163"/>
                        </p:custDataLst>
                      </p:nvPr>
                    </p:nvSpPr>
                    <p:spPr>
                      <a:xfrm>
                        <a:off x="14671" y="7429"/>
                        <a:ext cx="311" cy="350"/>
                      </a:xfrm>
                      <a:prstGeom prst="rect">
                        <a:avLst/>
                      </a:prstGeom>
                      <a:solidFill>
                        <a:srgbClr val="FF8D4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p>
                        <a:pPr lvl="0" algn="ctr">
                          <a:buClrTx/>
                          <a:buSzTx/>
                          <a:buFontTx/>
                        </a:pPr>
                        <a:endParaRPr lang="zh-CN" altLang="en-US">
                          <a:sym typeface="+mn-ea"/>
                        </a:endParaRPr>
                      </a:p>
                    </p:txBody>
                  </p:sp>
                </p:grpSp>
                <p:sp>
                  <p:nvSpPr>
                    <p:cNvPr id="292" name="矩形 291"/>
                    <p:cNvSpPr/>
                    <p:nvPr>
                      <p:custDataLst>
                        <p:tags r:id="rId164"/>
                      </p:custDataLst>
                    </p:nvPr>
                  </p:nvSpPr>
                  <p:spPr>
                    <a:xfrm>
                      <a:off x="14671" y="4932"/>
                      <a:ext cx="311" cy="35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</p:grpSp>
              <p:sp>
                <p:nvSpPr>
                  <p:cNvPr id="293" name="下箭头 292"/>
                  <p:cNvSpPr/>
                  <p:nvPr>
                    <p:custDataLst>
                      <p:tags r:id="rId165"/>
                    </p:custDataLst>
                  </p:nvPr>
                </p:nvSpPr>
                <p:spPr>
                  <a:xfrm rot="16200000">
                    <a:off x="9126" y="296"/>
                    <a:ext cx="348" cy="234"/>
                  </a:xfrm>
                  <a:prstGeom prst="downArrow">
                    <a:avLst/>
                  </a:prstGeom>
                  <a:solidFill>
                    <a:srgbClr val="F1F2F6"/>
                  </a:solidFill>
                  <a:ln w="317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294" name="文本框 293"/>
                <p:cNvSpPr txBox="1"/>
                <p:nvPr>
                  <p:custDataLst>
                    <p:tags r:id="rId166"/>
                  </p:custDataLst>
                </p:nvPr>
              </p:nvSpPr>
              <p:spPr>
                <a:xfrm>
                  <a:off x="2388" y="8539"/>
                  <a:ext cx="1325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sz="12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Locality Sensitive Hash</a:t>
                  </a:r>
                  <a:endPara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cxnSp>
            <p:nvCxnSpPr>
              <p:cNvPr id="296" name="直接箭头连接符 295"/>
              <p:cNvCxnSpPr>
                <a:stCxn id="151" idx="1"/>
              </p:cNvCxnSpPr>
              <p:nvPr>
                <p:custDataLst>
                  <p:tags r:id="rId167"/>
                </p:custDataLst>
              </p:nvPr>
            </p:nvCxnSpPr>
            <p:spPr>
              <a:xfrm flipH="1">
                <a:off x="3542" y="8986"/>
                <a:ext cx="93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348" name="组合 347"/>
              <p:cNvGrpSpPr/>
              <p:nvPr/>
            </p:nvGrpSpPr>
            <p:grpSpPr>
              <a:xfrm rot="0">
                <a:off x="276" y="10626"/>
                <a:ext cx="3265" cy="799"/>
                <a:chOff x="9484" y="3760"/>
                <a:chExt cx="3265" cy="799"/>
              </a:xfrm>
            </p:grpSpPr>
            <p:sp>
              <p:nvSpPr>
                <p:cNvPr id="349" name="圆角矩形 74"/>
                <p:cNvSpPr/>
                <p:nvPr>
                  <p:custDataLst>
                    <p:tags r:id="rId168"/>
                  </p:custDataLst>
                </p:nvPr>
              </p:nvSpPr>
              <p:spPr>
                <a:xfrm>
                  <a:off x="9484" y="3760"/>
                  <a:ext cx="3265" cy="799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350" name="文本框 349"/>
                <p:cNvSpPr txBox="1"/>
                <p:nvPr>
                  <p:custDataLst>
                    <p:tags r:id="rId169"/>
                  </p:custDataLst>
                </p:nvPr>
              </p:nvSpPr>
              <p:spPr>
                <a:xfrm>
                  <a:off x="9670" y="3934"/>
                  <a:ext cx="2857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Compressor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cxnSp>
            <p:nvCxnSpPr>
              <p:cNvPr id="357" name="直接箭头连接符 356"/>
              <p:cNvCxnSpPr>
                <a:stCxn id="240" idx="2"/>
                <a:endCxn id="349" idx="0"/>
              </p:cNvCxnSpPr>
              <p:nvPr>
                <p:custDataLst>
                  <p:tags r:id="rId170"/>
                </p:custDataLst>
              </p:nvPr>
            </p:nvCxnSpPr>
            <p:spPr>
              <a:xfrm>
                <a:off x="1907" y="9814"/>
                <a:ext cx="1" cy="8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58" name="文本框 357"/>
              <p:cNvSpPr txBox="1"/>
              <p:nvPr>
                <p:custDataLst>
                  <p:tags r:id="rId171"/>
                </p:custDataLst>
              </p:nvPr>
            </p:nvSpPr>
            <p:spPr>
              <a:xfrm>
                <a:off x="11197" y="8364"/>
                <a:ext cx="645" cy="7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 i="1">
                    <a:latin typeface="Cambria Bold Italic" panose="02040503050406030204" charset="0"/>
                    <a:cs typeface="Cambria Bold Italic" panose="02040503050406030204" charset="0"/>
                  </a:rPr>
                  <a:t>...</a:t>
                </a:r>
                <a:endParaRPr lang="en-US" altLang="zh-CN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359" name="文本框 358"/>
              <p:cNvSpPr txBox="1"/>
              <p:nvPr>
                <p:custDataLst>
                  <p:tags r:id="rId172"/>
                </p:custDataLst>
              </p:nvPr>
            </p:nvSpPr>
            <p:spPr>
              <a:xfrm>
                <a:off x="11226" y="9114"/>
                <a:ext cx="645" cy="7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 i="1">
                    <a:latin typeface="Cambria Bold Italic" panose="02040503050406030204" charset="0"/>
                    <a:cs typeface="Cambria Bold Italic" panose="02040503050406030204" charset="0"/>
                  </a:rPr>
                  <a:t>...</a:t>
                </a:r>
                <a:endParaRPr lang="en-US" altLang="zh-CN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360" name="文本框 359"/>
              <p:cNvSpPr txBox="1"/>
              <p:nvPr>
                <p:custDataLst>
                  <p:tags r:id="rId173"/>
                </p:custDataLst>
              </p:nvPr>
            </p:nvSpPr>
            <p:spPr>
              <a:xfrm>
                <a:off x="11264" y="9853"/>
                <a:ext cx="645" cy="7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 i="1">
                    <a:latin typeface="Cambria Bold Italic" panose="02040503050406030204" charset="0"/>
                    <a:cs typeface="Cambria Bold Italic" panose="02040503050406030204" charset="0"/>
                  </a:rPr>
                  <a:t>...</a:t>
                </a:r>
                <a:endParaRPr lang="en-US" altLang="zh-CN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361" name="矩形 360"/>
              <p:cNvSpPr/>
              <p:nvPr>
                <p:custDataLst>
                  <p:tags r:id="rId174"/>
                </p:custDataLst>
              </p:nvPr>
            </p:nvSpPr>
            <p:spPr>
              <a:xfrm>
                <a:off x="4475" y="10800"/>
                <a:ext cx="8953" cy="625"/>
              </a:xfrm>
              <a:prstGeom prst="rect">
                <a:avLst/>
              </a:prstGeom>
              <a:solidFill>
                <a:srgbClr val="DAE3F5"/>
              </a:solidFill>
              <a:ln w="31750" cap="rnd" cmpd="sng" algn="ctr">
                <a:solidFill>
                  <a:schemeClr val="tx2">
                    <a:lumMod val="25000"/>
                    <a:lumOff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362" name="文本框 361"/>
              <p:cNvSpPr txBox="1"/>
              <p:nvPr>
                <p:custDataLst>
                  <p:tags r:id="rId175"/>
                </p:custDataLst>
              </p:nvPr>
            </p:nvSpPr>
            <p:spPr>
              <a:xfrm>
                <a:off x="6594" y="10837"/>
                <a:ext cx="514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rPr>
                  <a:t>Packet Pointer Storage Block</a:t>
                </a:r>
                <a:endParaRPr lang="en-US" altLang="zh-CN" sz="16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363" name="矩形 362"/>
              <p:cNvSpPr/>
              <p:nvPr>
                <p:custDataLst>
                  <p:tags r:id="rId176"/>
                </p:custDataLst>
              </p:nvPr>
            </p:nvSpPr>
            <p:spPr>
              <a:xfrm>
                <a:off x="288" y="11775"/>
                <a:ext cx="13143" cy="6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0" cap="rnd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364" name="文本框 363"/>
              <p:cNvSpPr txBox="1"/>
              <p:nvPr>
                <p:custDataLst>
                  <p:tags r:id="rId177"/>
                </p:custDataLst>
              </p:nvPr>
            </p:nvSpPr>
            <p:spPr>
              <a:xfrm>
                <a:off x="3710" y="11812"/>
                <a:ext cx="568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rPr>
                  <a:t>Compressed Data Storage Block</a:t>
                </a:r>
                <a:endParaRPr lang="en-US" altLang="zh-CN" sz="16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cxnSp>
            <p:nvCxnSpPr>
              <p:cNvPr id="365" name="直接箭头连接符 364"/>
              <p:cNvCxnSpPr>
                <a:endCxn id="361" idx="1"/>
              </p:cNvCxnSpPr>
              <p:nvPr>
                <p:custDataLst>
                  <p:tags r:id="rId178"/>
                </p:custDataLst>
              </p:nvPr>
            </p:nvCxnSpPr>
            <p:spPr>
              <a:xfrm>
                <a:off x="3522" y="11113"/>
                <a:ext cx="95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66" name="直接箭头连接符 365"/>
              <p:cNvCxnSpPr/>
              <p:nvPr>
                <p:custDataLst>
                  <p:tags r:id="rId179"/>
                </p:custDataLst>
              </p:nvPr>
            </p:nvCxnSpPr>
            <p:spPr>
              <a:xfrm>
                <a:off x="1892" y="11425"/>
                <a:ext cx="0" cy="3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377" name="组合 376"/>
              <p:cNvGrpSpPr/>
              <p:nvPr/>
            </p:nvGrpSpPr>
            <p:grpSpPr>
              <a:xfrm>
                <a:off x="14506" y="10282"/>
                <a:ext cx="3560" cy="2062"/>
                <a:chOff x="14506" y="10282"/>
                <a:chExt cx="3560" cy="2062"/>
              </a:xfrm>
            </p:grpSpPr>
            <p:sp>
              <p:nvSpPr>
                <p:cNvPr id="376" name="矩形 375"/>
                <p:cNvSpPr/>
                <p:nvPr>
                  <p:custDataLst>
                    <p:tags r:id="rId180"/>
                  </p:custDataLst>
                </p:nvPr>
              </p:nvSpPr>
              <p:spPr>
                <a:xfrm>
                  <a:off x="14644" y="10282"/>
                  <a:ext cx="3423" cy="1864"/>
                </a:xfrm>
                <a:prstGeom prst="rect">
                  <a:avLst/>
                </a:prstGeom>
                <a:solidFill>
                  <a:srgbClr val="DAE3F5"/>
                </a:solidFill>
                <a:ln w="31750" cap="rnd" cmpd="sng" algn="ctr">
                  <a:solidFill>
                    <a:schemeClr val="tx2">
                      <a:lumMod val="25000"/>
                      <a:lumOff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371" name="矩形 370"/>
                <p:cNvSpPr/>
                <p:nvPr>
                  <p:custDataLst>
                    <p:tags r:id="rId181"/>
                  </p:custDataLst>
                </p:nvPr>
              </p:nvSpPr>
              <p:spPr>
                <a:xfrm>
                  <a:off x="14506" y="10480"/>
                  <a:ext cx="3423" cy="1864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372" name="文本框 371"/>
                <p:cNvSpPr txBox="1"/>
                <p:nvPr>
                  <p:custDataLst>
                    <p:tags r:id="rId182"/>
                  </p:custDataLst>
                </p:nvPr>
              </p:nvSpPr>
              <p:spPr>
                <a:xfrm>
                  <a:off x="14963" y="10533"/>
                  <a:ext cx="2543" cy="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Block Meta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  <p:grpSp>
              <p:nvGrpSpPr>
                <p:cNvPr id="373" name="组合 372"/>
                <p:cNvGrpSpPr/>
                <p:nvPr/>
              </p:nvGrpSpPr>
              <p:grpSpPr>
                <a:xfrm rot="0">
                  <a:off x="14963" y="11113"/>
                  <a:ext cx="2542" cy="1033"/>
                  <a:chOff x="8946" y="10411"/>
                  <a:chExt cx="828" cy="1033"/>
                </a:xfrm>
              </p:grpSpPr>
              <p:sp>
                <p:nvSpPr>
                  <p:cNvPr id="374" name="矩形 373"/>
                  <p:cNvSpPr/>
                  <p:nvPr>
                    <p:custDataLst>
                      <p:tags r:id="rId183"/>
                    </p:custDataLst>
                  </p:nvPr>
                </p:nvSpPr>
                <p:spPr>
                  <a:xfrm>
                    <a:off x="8946" y="10411"/>
                    <a:ext cx="828" cy="1033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5" name="文本框 374"/>
                  <p:cNvSpPr txBox="1"/>
                  <p:nvPr>
                    <p:custDataLst>
                      <p:tags r:id="rId184"/>
                    </p:custDataLst>
                  </p:nvPr>
                </p:nvSpPr>
                <p:spPr>
                  <a:xfrm>
                    <a:off x="8946" y="10487"/>
                    <a:ext cx="828" cy="7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>
                      <a:buClrTx/>
                      <a:buSzTx/>
                      <a:buFontTx/>
                    </a:pPr>
                    <a:r>
                      <a:rPr lang="en-US" altLang="zh-CN" sz="14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Meta Array (Ordered by Time)</a:t>
                    </a:r>
                    <a:endPara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cxnSp>
            <p:nvCxnSpPr>
              <p:cNvPr id="385" name="直接箭头连接符 384"/>
              <p:cNvCxnSpPr/>
              <p:nvPr>
                <p:custDataLst>
                  <p:tags r:id="rId185"/>
                </p:custDataLst>
              </p:nvPr>
            </p:nvCxnSpPr>
            <p:spPr>
              <a:xfrm>
                <a:off x="13413" y="5215"/>
                <a:ext cx="26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6" name="直接箭头连接符 385"/>
              <p:cNvCxnSpPr/>
              <p:nvPr>
                <p:custDataLst>
                  <p:tags r:id="rId186"/>
                </p:custDataLst>
              </p:nvPr>
            </p:nvCxnSpPr>
            <p:spPr>
              <a:xfrm>
                <a:off x="13413" y="6344"/>
                <a:ext cx="26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71" name="直接箭头连接符 470"/>
              <p:cNvCxnSpPr/>
              <p:nvPr>
                <p:custDataLst>
                  <p:tags r:id="rId187"/>
                </p:custDataLst>
              </p:nvPr>
            </p:nvCxnSpPr>
            <p:spPr>
              <a:xfrm flipV="1">
                <a:off x="13431" y="7125"/>
                <a:ext cx="2620" cy="38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72" name="直接箭头连接符 471"/>
              <p:cNvCxnSpPr/>
              <p:nvPr>
                <p:custDataLst>
                  <p:tags r:id="rId188"/>
                </p:custDataLst>
              </p:nvPr>
            </p:nvCxnSpPr>
            <p:spPr>
              <a:xfrm flipV="1">
                <a:off x="13393" y="8171"/>
                <a:ext cx="2718" cy="37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73" name="直接箭头连接符 472"/>
              <p:cNvCxnSpPr>
                <a:endCxn id="30" idx="2"/>
              </p:cNvCxnSpPr>
              <p:nvPr>
                <p:custDataLst>
                  <p:tags r:id="rId189"/>
                </p:custDataLst>
              </p:nvPr>
            </p:nvCxnSpPr>
            <p:spPr>
              <a:xfrm flipV="1">
                <a:off x="16886" y="9484"/>
                <a:ext cx="0" cy="9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474" name="组合 473"/>
              <p:cNvGrpSpPr/>
              <p:nvPr/>
            </p:nvGrpSpPr>
            <p:grpSpPr>
              <a:xfrm>
                <a:off x="4560" y="-2360"/>
                <a:ext cx="8551" cy="1029"/>
                <a:chOff x="4794" y="181"/>
                <a:chExt cx="8551" cy="1029"/>
              </a:xfrm>
            </p:grpSpPr>
            <p:sp>
              <p:nvSpPr>
                <p:cNvPr id="475" name="矩形 474"/>
                <p:cNvSpPr/>
                <p:nvPr>
                  <p:custDataLst>
                    <p:tags r:id="rId190"/>
                  </p:custDataLst>
                </p:nvPr>
              </p:nvSpPr>
              <p:spPr>
                <a:xfrm>
                  <a:off x="4794" y="181"/>
                  <a:ext cx="8551" cy="10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478" name="直接箭头连接符 477"/>
                <p:cNvCxnSpPr/>
                <p:nvPr>
                  <p:custDataLst>
                    <p:tags r:id="rId191"/>
                  </p:custDataLst>
                </p:nvPr>
              </p:nvCxnSpPr>
              <p:spPr>
                <a:xfrm>
                  <a:off x="4945" y="463"/>
                  <a:ext cx="94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479" name="文本框 478"/>
                <p:cNvSpPr txBox="1"/>
                <p:nvPr>
                  <p:custDataLst>
                    <p:tags r:id="rId192"/>
                  </p:custDataLst>
                </p:nvPr>
              </p:nvSpPr>
              <p:spPr>
                <a:xfrm>
                  <a:off x="5998" y="231"/>
                  <a:ext cx="1486" cy="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sz="12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Write Flow</a:t>
                  </a:r>
                  <a:endPara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  <p:cxnSp>
              <p:nvCxnSpPr>
                <p:cNvPr id="480" name="直接箭头连接符 479"/>
                <p:cNvCxnSpPr/>
                <p:nvPr>
                  <p:custDataLst>
                    <p:tags r:id="rId193"/>
                  </p:custDataLst>
                </p:nvPr>
              </p:nvCxnSpPr>
              <p:spPr>
                <a:xfrm>
                  <a:off x="7472" y="463"/>
                  <a:ext cx="83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482" name="文本框 481"/>
                <p:cNvSpPr txBox="1"/>
                <p:nvPr>
                  <p:custDataLst>
                    <p:tags r:id="rId194"/>
                  </p:custDataLst>
                </p:nvPr>
              </p:nvSpPr>
              <p:spPr>
                <a:xfrm>
                  <a:off x="10711" y="231"/>
                  <a:ext cx="2588" cy="4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sz="12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Pointer Relationship</a:t>
                  </a:r>
                  <a:endPara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  <p:cxnSp>
              <p:nvCxnSpPr>
                <p:cNvPr id="483" name="直接箭头连接符 482"/>
                <p:cNvCxnSpPr/>
                <p:nvPr>
                  <p:custDataLst>
                    <p:tags r:id="rId195"/>
                  </p:custDataLst>
                </p:nvPr>
              </p:nvCxnSpPr>
              <p:spPr>
                <a:xfrm>
                  <a:off x="9815" y="463"/>
                  <a:ext cx="81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484" name="文本框 483"/>
                <p:cNvSpPr txBox="1"/>
                <p:nvPr>
                  <p:custDataLst>
                    <p:tags r:id="rId196"/>
                  </p:custDataLst>
                </p:nvPr>
              </p:nvSpPr>
              <p:spPr>
                <a:xfrm>
                  <a:off x="8357" y="231"/>
                  <a:ext cx="1655" cy="4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sz="12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Read Flow</a:t>
                  </a:r>
                  <a:endPara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cxnSp>
            <p:nvCxnSpPr>
              <p:cNvPr id="485" name="直接箭头连接符 484"/>
              <p:cNvCxnSpPr>
                <a:stCxn id="9" idx="2"/>
                <a:endCxn id="36" idx="0"/>
              </p:cNvCxnSpPr>
              <p:nvPr>
                <p:custDataLst>
                  <p:tags r:id="rId197"/>
                </p:custDataLst>
              </p:nvPr>
            </p:nvCxnSpPr>
            <p:spPr>
              <a:xfrm>
                <a:off x="1749" y="-1547"/>
                <a:ext cx="0" cy="76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86" name="直接箭头连接符 485"/>
              <p:cNvCxnSpPr>
                <a:stCxn id="36" idx="3"/>
              </p:cNvCxnSpPr>
              <p:nvPr>
                <p:custDataLst>
                  <p:tags r:id="rId198"/>
                </p:custDataLst>
              </p:nvPr>
            </p:nvCxnSpPr>
            <p:spPr>
              <a:xfrm>
                <a:off x="3192" y="-283"/>
                <a:ext cx="122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87" name="曲线连接符 486"/>
              <p:cNvCxnSpPr>
                <a:stCxn id="375" idx="1"/>
                <a:endCxn id="128" idx="3"/>
              </p:cNvCxnSpPr>
              <p:nvPr>
                <p:custDataLst>
                  <p:tags r:id="rId199"/>
                </p:custDataLst>
              </p:nvPr>
            </p:nvCxnSpPr>
            <p:spPr>
              <a:xfrm rot="10800000">
                <a:off x="13391" y="6514"/>
                <a:ext cx="1571" cy="5074"/>
              </a:xfrm>
              <a:prstGeom prst="curvedConnector3">
                <a:avLst>
                  <a:gd name="adj1" fmla="val 49968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88" name="曲线连接符 487"/>
              <p:cNvCxnSpPr>
                <a:stCxn id="375" idx="1"/>
                <a:endCxn id="361" idx="3"/>
              </p:cNvCxnSpPr>
              <p:nvPr>
                <p:custDataLst>
                  <p:tags r:id="rId200"/>
                </p:custDataLst>
              </p:nvPr>
            </p:nvCxnSpPr>
            <p:spPr>
              <a:xfrm rot="10800000">
                <a:off x="13427" y="11112"/>
                <a:ext cx="1535" cy="475"/>
              </a:xfrm>
              <a:prstGeom prst="curvedConnector3">
                <a:avLst>
                  <a:gd name="adj1" fmla="val 49967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89" name="曲线连接符 488"/>
              <p:cNvCxnSpPr/>
              <p:nvPr>
                <p:custDataLst>
                  <p:tags r:id="rId201"/>
                </p:custDataLst>
              </p:nvPr>
            </p:nvCxnSpPr>
            <p:spPr>
              <a:xfrm>
                <a:off x="13428" y="11265"/>
                <a:ext cx="5" cy="975"/>
              </a:xfrm>
              <a:prstGeom prst="curvedConnector3">
                <a:avLst>
                  <a:gd name="adj1" fmla="val 5080000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90" name="矩形 489"/>
              <p:cNvSpPr/>
              <p:nvPr>
                <p:custDataLst>
                  <p:tags r:id="rId202"/>
                </p:custDataLst>
              </p:nvPr>
            </p:nvSpPr>
            <p:spPr>
              <a:xfrm>
                <a:off x="4728" y="-1785"/>
                <a:ext cx="685" cy="307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491" name="文本框 490"/>
              <p:cNvSpPr txBox="1"/>
              <p:nvPr>
                <p:custDataLst>
                  <p:tags r:id="rId203"/>
                </p:custDataLst>
              </p:nvPr>
            </p:nvSpPr>
            <p:spPr>
              <a:xfrm>
                <a:off x="5401" y="-1840"/>
                <a:ext cx="2058" cy="39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rPr>
                  <a:t>Data in Memory</a:t>
                </a:r>
                <a:endParaRPr lang="en-US" altLang="zh-CN" sz="12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492" name="矩形 491"/>
              <p:cNvSpPr/>
              <p:nvPr>
                <p:custDataLst>
                  <p:tags r:id="rId204"/>
                </p:custDataLst>
              </p:nvPr>
            </p:nvSpPr>
            <p:spPr>
              <a:xfrm>
                <a:off x="7331" y="-1785"/>
                <a:ext cx="845" cy="307"/>
              </a:xfrm>
              <a:prstGeom prst="rect">
                <a:avLst/>
              </a:prstGeom>
              <a:solidFill>
                <a:srgbClr val="DAE3F5"/>
              </a:solidFill>
              <a:ln w="31750" cap="rnd" cmpd="sng" algn="ctr">
                <a:solidFill>
                  <a:schemeClr val="tx2">
                    <a:lumMod val="25000"/>
                    <a:lumOff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493" name="文本框 492"/>
              <p:cNvSpPr txBox="1"/>
              <p:nvPr>
                <p:custDataLst>
                  <p:tags r:id="rId205"/>
                </p:custDataLst>
              </p:nvPr>
            </p:nvSpPr>
            <p:spPr>
              <a:xfrm>
                <a:off x="8152" y="-1836"/>
                <a:ext cx="1655" cy="43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rPr>
                  <a:t>Data in SSD</a:t>
                </a:r>
                <a:endParaRPr lang="en-US" altLang="zh-CN" sz="12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494" name="矩形 493"/>
              <p:cNvSpPr/>
              <p:nvPr>
                <p:custDataLst>
                  <p:tags r:id="rId206"/>
                </p:custDataLst>
              </p:nvPr>
            </p:nvSpPr>
            <p:spPr>
              <a:xfrm>
                <a:off x="9581" y="-1791"/>
                <a:ext cx="849" cy="3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0" cap="rnd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495" name="文本框 494"/>
              <p:cNvSpPr txBox="1"/>
              <p:nvPr>
                <p:custDataLst>
                  <p:tags r:id="rId207"/>
                </p:custDataLst>
              </p:nvPr>
            </p:nvSpPr>
            <p:spPr>
              <a:xfrm>
                <a:off x="10533" y="-1859"/>
                <a:ext cx="1655" cy="43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rPr>
                  <a:t>Data in HDD</a:t>
                </a:r>
                <a:endParaRPr lang="en-US" altLang="zh-CN" sz="12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2" name="直接箭头连接符 1"/>
            <p:cNvCxnSpPr>
              <a:endCxn id="73" idx="1"/>
            </p:cNvCxnSpPr>
            <p:nvPr>
              <p:custDataLst>
                <p:tags r:id="rId208"/>
              </p:custDataLst>
            </p:nvPr>
          </p:nvCxnSpPr>
          <p:spPr>
            <a:xfrm>
              <a:off x="3536" y="-8"/>
              <a:ext cx="1245" cy="9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" name="组合 111"/>
          <p:cNvGrpSpPr/>
          <p:nvPr/>
        </p:nvGrpSpPr>
        <p:grpSpPr>
          <a:xfrm>
            <a:off x="2917825" y="574675"/>
            <a:ext cx="7589520" cy="5422900"/>
            <a:chOff x="4595" y="905"/>
            <a:chExt cx="11952" cy="8540"/>
          </a:xfrm>
        </p:grpSpPr>
        <p:sp>
          <p:nvSpPr>
            <p:cNvPr id="97" name="矩形 96"/>
            <p:cNvSpPr/>
            <p:nvPr>
              <p:custDataLst>
                <p:tags r:id="rId1"/>
              </p:custDataLst>
            </p:nvPr>
          </p:nvSpPr>
          <p:spPr>
            <a:xfrm>
              <a:off x="8984" y="2316"/>
              <a:ext cx="7542" cy="2890"/>
            </a:xfrm>
            <a:prstGeom prst="rect">
              <a:avLst/>
            </a:prstGeom>
            <a:solidFill>
              <a:srgbClr val="E7EEDE"/>
            </a:solidFill>
            <a:ln w="31750" cap="rnd" cmpd="sng" algn="ctr">
              <a:solidFill>
                <a:srgbClr val="5482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5" name="圆角矩形 4"/>
            <p:cNvSpPr/>
            <p:nvPr>
              <p:custDataLst>
                <p:tags r:id="rId2"/>
              </p:custDataLst>
            </p:nvPr>
          </p:nvSpPr>
          <p:spPr>
            <a:xfrm>
              <a:off x="7485" y="8468"/>
              <a:ext cx="9054" cy="977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>
              <p:custDataLst>
                <p:tags r:id="rId3"/>
              </p:custDataLst>
            </p:nvPr>
          </p:nvSpPr>
          <p:spPr>
            <a:xfrm>
              <a:off x="10954" y="8666"/>
              <a:ext cx="20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b="1">
                  <a:latin typeface="黑体" charset="0"/>
                  <a:ea typeface="黑体" charset="0"/>
                  <a:cs typeface="Cambria Bold Italic" panose="02040503050406030204" charset="0"/>
                </a:rPr>
                <a:t>网卡</a:t>
              </a:r>
              <a:r>
                <a:rPr lang="zh-CN" altLang="en-US" b="1">
                  <a:latin typeface="黑体" charset="0"/>
                  <a:ea typeface="黑体" charset="0"/>
                  <a:cs typeface="Cambria Bold Italic" panose="02040503050406030204" charset="0"/>
                </a:rPr>
                <a:t>设备</a:t>
              </a:r>
              <a:endParaRPr lang="zh-CN" altLang="en-US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595" y="8601"/>
              <a:ext cx="2926" cy="718"/>
              <a:chOff x="2202" y="7004"/>
              <a:chExt cx="2926" cy="718"/>
            </a:xfrm>
          </p:grpSpPr>
          <p:sp>
            <p:nvSpPr>
              <p:cNvPr id="6" name="右箭头 5"/>
              <p:cNvSpPr/>
              <p:nvPr>
                <p:custDataLst>
                  <p:tags r:id="rId4"/>
                </p:custDataLst>
              </p:nvPr>
            </p:nvSpPr>
            <p:spPr>
              <a:xfrm>
                <a:off x="2642" y="7004"/>
                <a:ext cx="2450" cy="718"/>
              </a:xfrm>
              <a:prstGeom prst="right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202" y="7096"/>
                <a:ext cx="292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网络流量</a:t>
                </a:r>
                <a:endPara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51" name="直接连接符 50"/>
            <p:cNvCxnSpPr/>
            <p:nvPr>
              <p:custDataLst>
                <p:tags r:id="rId6"/>
              </p:custDataLst>
            </p:nvPr>
          </p:nvCxnSpPr>
          <p:spPr>
            <a:xfrm flipH="1">
              <a:off x="4907" y="6877"/>
              <a:ext cx="1163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>
              <p:custDataLst>
                <p:tags r:id="rId7"/>
              </p:custDataLst>
            </p:nvPr>
          </p:nvSpPr>
          <p:spPr>
            <a:xfrm>
              <a:off x="5035" y="7220"/>
              <a:ext cx="207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b="1">
                  <a:latin typeface="黑体" charset="0"/>
                  <a:ea typeface="黑体" charset="0"/>
                  <a:cs typeface="Cambria Bold Italic" panose="02040503050406030204" charset="0"/>
                </a:rPr>
                <a:t>内核</a:t>
              </a:r>
              <a:r>
                <a:rPr lang="zh-CN" altLang="en-US" sz="2000" b="1">
                  <a:latin typeface="黑体" charset="0"/>
                  <a:ea typeface="黑体" charset="0"/>
                  <a:cs typeface="Cambria Bold Italic" panose="02040503050406030204" charset="0"/>
                </a:rPr>
                <a:t>空间</a:t>
              </a:r>
              <a:endParaRPr lang="zh-CN" altLang="en-US" sz="20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8"/>
              </p:custDataLst>
            </p:nvPr>
          </p:nvSpPr>
          <p:spPr>
            <a:xfrm>
              <a:off x="5035" y="5894"/>
              <a:ext cx="207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b="1">
                  <a:latin typeface="黑体" charset="0"/>
                  <a:ea typeface="黑体" charset="0"/>
                  <a:cs typeface="Cambria Bold Italic" panose="02040503050406030204" charset="0"/>
                </a:rPr>
                <a:t>用户空间</a:t>
              </a:r>
              <a:endParaRPr lang="zh-CN" altLang="en-US" sz="20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2152" y="7253"/>
              <a:ext cx="3639" cy="843"/>
              <a:chOff x="9875" y="7385"/>
              <a:chExt cx="3639" cy="843"/>
            </a:xfrm>
          </p:grpSpPr>
          <p:sp>
            <p:nvSpPr>
              <p:cNvPr id="13" name="圆角矩形 74"/>
              <p:cNvSpPr/>
              <p:nvPr>
                <p:custDataLst>
                  <p:tags r:id="rId9"/>
                </p:custDataLst>
              </p:nvPr>
            </p:nvSpPr>
            <p:spPr>
              <a:xfrm>
                <a:off x="9875" y="7385"/>
                <a:ext cx="3639" cy="843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4" name="文本框 13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0655" y="7517"/>
                <a:ext cx="2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latin typeface="黑体" charset="0"/>
                    <a:ea typeface="黑体" charset="0"/>
                    <a:cs typeface="Cambria Bold Italic" panose="02040503050406030204" charset="0"/>
                  </a:rPr>
                  <a:t>UIO</a:t>
                </a:r>
                <a:r>
                  <a:rPr lang="zh-CN" altLang="en-US" b="1">
                    <a:latin typeface="黑体" charset="0"/>
                    <a:ea typeface="黑体" charset="0"/>
                    <a:cs typeface="Cambria Bold Italic" panose="02040503050406030204" charset="0"/>
                  </a:rPr>
                  <a:t>框架</a:t>
                </a:r>
                <a:endParaRPr lang="zh-CN" altLang="en-US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15" name="直接箭头连接符 14"/>
            <p:cNvCxnSpPr/>
            <p:nvPr>
              <p:custDataLst>
                <p:tags r:id="rId11"/>
              </p:custDataLst>
            </p:nvPr>
          </p:nvCxnSpPr>
          <p:spPr>
            <a:xfrm flipV="1">
              <a:off x="9600" y="8077"/>
              <a:ext cx="0" cy="38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>
              <p:custDataLst>
                <p:tags r:id="rId12"/>
              </p:custDataLst>
            </p:nvPr>
          </p:nvCxnSpPr>
          <p:spPr>
            <a:xfrm>
              <a:off x="11304" y="7672"/>
              <a:ext cx="8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12152" y="5685"/>
              <a:ext cx="3639" cy="843"/>
              <a:chOff x="9875" y="7385"/>
              <a:chExt cx="3639" cy="843"/>
            </a:xfrm>
          </p:grpSpPr>
          <p:sp>
            <p:nvSpPr>
              <p:cNvPr id="18" name="圆角矩形 74"/>
              <p:cNvSpPr/>
              <p:nvPr>
                <p:custDataLst>
                  <p:tags r:id="rId13"/>
                </p:custDataLst>
              </p:nvPr>
            </p:nvSpPr>
            <p:spPr>
              <a:xfrm>
                <a:off x="9875" y="7385"/>
                <a:ext cx="3639" cy="843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10076" y="7517"/>
                <a:ext cx="326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latin typeface="黑体" charset="0"/>
                    <a:ea typeface="黑体" charset="0"/>
                    <a:cs typeface="Cambria Bold Italic" panose="02040503050406030204" charset="0"/>
                  </a:rPr>
                  <a:t>librte_bpf</a:t>
                </a:r>
                <a:endParaRPr lang="en-US" altLang="zh-CN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21" name="直接箭头连接符 20"/>
            <p:cNvCxnSpPr>
              <a:endCxn id="18" idx="2"/>
            </p:cNvCxnSpPr>
            <p:nvPr>
              <p:custDataLst>
                <p:tags r:id="rId15"/>
              </p:custDataLst>
            </p:nvPr>
          </p:nvCxnSpPr>
          <p:spPr>
            <a:xfrm flipV="1">
              <a:off x="13971" y="6528"/>
              <a:ext cx="1" cy="7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7642" y="7251"/>
              <a:ext cx="3639" cy="843"/>
              <a:chOff x="9875" y="7385"/>
              <a:chExt cx="3639" cy="843"/>
            </a:xfrm>
          </p:grpSpPr>
          <p:sp>
            <p:nvSpPr>
              <p:cNvPr id="23" name="圆角矩形 74"/>
              <p:cNvSpPr/>
              <p:nvPr>
                <p:custDataLst>
                  <p:tags r:id="rId16"/>
                </p:custDataLst>
              </p:nvPr>
            </p:nvSpPr>
            <p:spPr>
              <a:xfrm>
                <a:off x="9875" y="7385"/>
                <a:ext cx="3639" cy="843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24" name="文本框 23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0655" y="7517"/>
                <a:ext cx="2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latin typeface="黑体" charset="0"/>
                    <a:ea typeface="黑体" charset="0"/>
                    <a:cs typeface="Cambria Bold Italic" panose="02040503050406030204" charset="0"/>
                  </a:rPr>
                  <a:t>UIO</a:t>
                </a:r>
                <a:r>
                  <a:rPr lang="zh-CN" altLang="en-US" b="1">
                    <a:latin typeface="黑体" charset="0"/>
                    <a:ea typeface="黑体" charset="0"/>
                    <a:cs typeface="Cambria Bold Italic" panose="02040503050406030204" charset="0"/>
                  </a:rPr>
                  <a:t>驱动</a:t>
                </a:r>
                <a:endParaRPr lang="zh-CN" altLang="en-US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9409" y="5662"/>
              <a:ext cx="1842" cy="872"/>
              <a:chOff x="8877" y="5434"/>
              <a:chExt cx="1842" cy="872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8877" y="5434"/>
                <a:ext cx="1842" cy="8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6" name="文本框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8877" y="5617"/>
                <a:ext cx="184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BPF</a:t>
                </a:r>
                <a:r>
                  <a: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过滤器</a:t>
                </a:r>
                <a:endParaRPr lang="zh-CN" altLang="en-US" sz="14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30" name="直接箭头连接符 29"/>
            <p:cNvCxnSpPr/>
            <p:nvPr>
              <p:custDataLst>
                <p:tags r:id="rId19"/>
              </p:custDataLst>
            </p:nvPr>
          </p:nvCxnSpPr>
          <p:spPr>
            <a:xfrm>
              <a:off x="11281" y="6120"/>
              <a:ext cx="8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 rot="0">
              <a:off x="9347" y="4435"/>
              <a:ext cx="4788" cy="342"/>
              <a:chOff x="5519" y="3213"/>
              <a:chExt cx="4788" cy="342"/>
            </a:xfrm>
            <a:solidFill>
              <a:schemeClr val="bg2"/>
            </a:solidFill>
          </p:grpSpPr>
          <p:grpSp>
            <p:nvGrpSpPr>
              <p:cNvPr id="432" name="组合 431"/>
              <p:cNvGrpSpPr/>
              <p:nvPr/>
            </p:nvGrpSpPr>
            <p:grpSpPr>
              <a:xfrm rot="0">
                <a:off x="5519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434" name="矩形 433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37" name="矩形 436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41" name="组合 440"/>
              <p:cNvGrpSpPr/>
              <p:nvPr/>
            </p:nvGrpSpPr>
            <p:grpSpPr>
              <a:xfrm rot="0">
                <a:off x="7113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443" name="矩形 442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46" name="矩形 445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48" name="组合 447"/>
              <p:cNvGrpSpPr/>
              <p:nvPr/>
            </p:nvGrpSpPr>
            <p:grpSpPr>
              <a:xfrm rot="0">
                <a:off x="8711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450" name="矩形 449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53" name="矩形 452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2" name="组合 31"/>
            <p:cNvGrpSpPr/>
            <p:nvPr/>
          </p:nvGrpSpPr>
          <p:grpSpPr>
            <a:xfrm rot="0">
              <a:off x="9337" y="3407"/>
              <a:ext cx="4788" cy="342"/>
              <a:chOff x="5519" y="3213"/>
              <a:chExt cx="4788" cy="342"/>
            </a:xfrm>
            <a:solidFill>
              <a:schemeClr val="bg2"/>
            </a:solidFill>
          </p:grpSpPr>
          <p:grpSp>
            <p:nvGrpSpPr>
              <p:cNvPr id="33" name="组合 32"/>
              <p:cNvGrpSpPr/>
              <p:nvPr/>
            </p:nvGrpSpPr>
            <p:grpSpPr>
              <a:xfrm rot="0">
                <a:off x="5519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34" name="矩形 33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 rot="0">
                <a:off x="7113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37" name="矩形 36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 rot="0">
                <a:off x="8711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40" name="矩形 39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3" name="组合 42"/>
            <p:cNvGrpSpPr/>
            <p:nvPr/>
          </p:nvGrpSpPr>
          <p:grpSpPr>
            <a:xfrm rot="0">
              <a:off x="9342" y="2773"/>
              <a:ext cx="4788" cy="342"/>
              <a:chOff x="5519" y="3213"/>
              <a:chExt cx="4788" cy="342"/>
            </a:xfrm>
            <a:solidFill>
              <a:schemeClr val="bg2"/>
            </a:solidFill>
          </p:grpSpPr>
          <p:grpSp>
            <p:nvGrpSpPr>
              <p:cNvPr id="44" name="组合 43"/>
              <p:cNvGrpSpPr/>
              <p:nvPr/>
            </p:nvGrpSpPr>
            <p:grpSpPr>
              <a:xfrm rot="0">
                <a:off x="5519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45" name="矩形 44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 45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 rot="0">
                <a:off x="7113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48" name="矩形 47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0">
                <a:off x="8711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52" name="矩形 51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6" name="组合 55"/>
            <p:cNvGrpSpPr/>
            <p:nvPr/>
          </p:nvGrpSpPr>
          <p:grpSpPr>
            <a:xfrm rot="0">
              <a:off x="11673" y="3866"/>
              <a:ext cx="58" cy="453"/>
              <a:chOff x="2050" y="8408"/>
              <a:chExt cx="58" cy="453"/>
            </a:xfrm>
          </p:grpSpPr>
          <p:sp>
            <p:nvSpPr>
              <p:cNvPr id="258" name="椭圆 257"/>
              <p:cNvSpPr/>
              <p:nvPr>
                <p:custDataLst>
                  <p:tags r:id="rId38"/>
                </p:custDataLst>
              </p:nvPr>
            </p:nvSpPr>
            <p:spPr>
              <a:xfrm flipH="1">
                <a:off x="2050" y="8408"/>
                <a:ext cx="58" cy="5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>
                <p:custDataLst>
                  <p:tags r:id="rId39"/>
                </p:custDataLst>
              </p:nvPr>
            </p:nvSpPr>
            <p:spPr>
              <a:xfrm flipH="1">
                <a:off x="2050" y="8609"/>
                <a:ext cx="58" cy="5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>
                <p:custDataLst>
                  <p:tags r:id="rId40"/>
                </p:custDataLst>
              </p:nvPr>
            </p:nvSpPr>
            <p:spPr>
              <a:xfrm flipH="1">
                <a:off x="2050" y="8809"/>
                <a:ext cx="58" cy="5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/>
            <p:cNvSpPr txBox="1"/>
            <p:nvPr>
              <p:custDataLst>
                <p:tags r:id="rId41"/>
              </p:custDataLst>
            </p:nvPr>
          </p:nvSpPr>
          <p:spPr>
            <a:xfrm>
              <a:off x="14076" y="2485"/>
              <a:ext cx="24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latin typeface="黑体" charset="0"/>
                  <a:ea typeface="黑体" charset="0"/>
                  <a:cs typeface="Cambria Bold Italic" panose="02040503050406030204" charset="0"/>
                </a:rPr>
                <a:t>DPDK rte_mempool 1</a:t>
              </a:r>
              <a:endParaRPr lang="en-US" altLang="zh-CN" sz="14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cxnSp>
          <p:nvCxnSpPr>
            <p:cNvPr id="65" name="直接箭头连接符 64"/>
            <p:cNvCxnSpPr/>
            <p:nvPr>
              <p:custDataLst>
                <p:tags r:id="rId42"/>
              </p:custDataLst>
            </p:nvPr>
          </p:nvCxnSpPr>
          <p:spPr>
            <a:xfrm>
              <a:off x="9381" y="1787"/>
              <a:ext cx="0" cy="96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18" idx="0"/>
            </p:cNvCxnSpPr>
            <p:nvPr>
              <p:custDataLst>
                <p:tags r:id="rId43"/>
              </p:custDataLst>
            </p:nvPr>
          </p:nvCxnSpPr>
          <p:spPr>
            <a:xfrm flipH="1" flipV="1">
              <a:off x="13971" y="5206"/>
              <a:ext cx="1" cy="47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>
              <p:custDataLst>
                <p:tags r:id="rId44"/>
              </p:custDataLst>
            </p:nvPr>
          </p:nvSpPr>
          <p:spPr>
            <a:xfrm>
              <a:off x="14097" y="3245"/>
              <a:ext cx="24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latin typeface="黑体" charset="0"/>
                  <a:ea typeface="黑体" charset="0"/>
                  <a:cs typeface="Cambria Bold Italic" panose="02040503050406030204" charset="0"/>
                </a:rPr>
                <a:t>DPDK rte_mempool 2</a:t>
              </a:r>
              <a:endParaRPr lang="en-US" altLang="zh-CN" sz="14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sp>
          <p:nvSpPr>
            <p:cNvPr id="68" name="文本框 67"/>
            <p:cNvSpPr txBox="1"/>
            <p:nvPr>
              <p:custDataLst>
                <p:tags r:id="rId45"/>
              </p:custDataLst>
            </p:nvPr>
          </p:nvSpPr>
          <p:spPr>
            <a:xfrm>
              <a:off x="14088" y="4120"/>
              <a:ext cx="24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latin typeface="黑体" charset="0"/>
                  <a:ea typeface="黑体" charset="0"/>
                  <a:cs typeface="Cambria Bold Italic" panose="02040503050406030204" charset="0"/>
                </a:rPr>
                <a:t>DPDK rte_mempool n</a:t>
              </a:r>
              <a:endParaRPr lang="en-US" altLang="zh-CN" sz="14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cxnSp>
          <p:nvCxnSpPr>
            <p:cNvPr id="70" name="直接箭头连接符 69"/>
            <p:cNvCxnSpPr/>
            <p:nvPr>
              <p:custDataLst>
                <p:tags r:id="rId46"/>
              </p:custDataLst>
            </p:nvPr>
          </p:nvCxnSpPr>
          <p:spPr>
            <a:xfrm flipH="1">
              <a:off x="10084" y="1806"/>
              <a:ext cx="3632" cy="101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>
              <p:custDataLst>
                <p:tags r:id="rId47"/>
              </p:custDataLst>
            </p:nvPr>
          </p:nvSpPr>
          <p:spPr>
            <a:xfrm>
              <a:off x="9381" y="1070"/>
              <a:ext cx="1685" cy="71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>
              <p:custDataLst>
                <p:tags r:id="rId48"/>
              </p:custDataLst>
            </p:nvPr>
          </p:nvSpPr>
          <p:spPr>
            <a:xfrm>
              <a:off x="11066" y="1070"/>
              <a:ext cx="2661" cy="71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>
              <p:custDataLst>
                <p:tags r:id="rId49"/>
              </p:custDataLst>
            </p:nvPr>
          </p:nvSpPr>
          <p:spPr>
            <a:xfrm>
              <a:off x="10429" y="1203"/>
              <a:ext cx="75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rPr>
                <a:t>头</a:t>
              </a:r>
              <a:endParaRPr lang="zh-CN" altLang="en-US" sz="12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sp>
          <p:nvSpPr>
            <p:cNvPr id="75" name="文本框 74"/>
            <p:cNvSpPr txBox="1"/>
            <p:nvPr>
              <p:custDataLst>
                <p:tags r:id="rId50"/>
              </p:custDataLst>
            </p:nvPr>
          </p:nvSpPr>
          <p:spPr>
            <a:xfrm>
              <a:off x="13027" y="1184"/>
              <a:ext cx="75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rPr>
                <a:t>尾</a:t>
              </a:r>
              <a:endParaRPr lang="zh-CN" altLang="en-US" sz="12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9447" y="1165"/>
              <a:ext cx="1192" cy="532"/>
              <a:chOff x="9428" y="1165"/>
              <a:chExt cx="1192" cy="532"/>
            </a:xfrm>
          </p:grpSpPr>
          <p:sp>
            <p:nvSpPr>
              <p:cNvPr id="76" name="圆角矩形 74"/>
              <p:cNvSpPr/>
              <p:nvPr>
                <p:custDataLst>
                  <p:tags r:id="rId51"/>
                </p:custDataLst>
              </p:nvPr>
            </p:nvSpPr>
            <p:spPr>
              <a:xfrm>
                <a:off x="9428" y="1165"/>
                <a:ext cx="1192" cy="5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0" cap="rnd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77" name="文本框 76"/>
              <p:cNvSpPr txBox="1"/>
              <p:nvPr>
                <p:custDataLst>
                  <p:tags r:id="rId52"/>
                </p:custDataLst>
              </p:nvPr>
            </p:nvSpPr>
            <p:spPr>
              <a:xfrm>
                <a:off x="9535" y="1222"/>
                <a:ext cx="98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mbuf</a:t>
                </a:r>
                <a:endParaRPr lang="en-US" altLang="zh-CN" sz="12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1366" y="1168"/>
              <a:ext cx="1686" cy="532"/>
              <a:chOff x="9428" y="1165"/>
              <a:chExt cx="1192" cy="53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80" name="圆角矩形 74"/>
              <p:cNvSpPr/>
              <p:nvPr>
                <p:custDataLst>
                  <p:tags r:id="rId53"/>
                </p:custDataLst>
              </p:nvPr>
            </p:nvSpPr>
            <p:spPr>
              <a:xfrm>
                <a:off x="9428" y="1165"/>
                <a:ext cx="1192" cy="532"/>
              </a:xfrm>
              <a:prstGeom prst="roundRect">
                <a:avLst/>
              </a:prstGeom>
              <a:grpFill/>
              <a:ln w="31750" cap="rnd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81" name="文本框 80"/>
              <p:cNvSpPr txBox="1"/>
              <p:nvPr>
                <p:custDataLst>
                  <p:tags r:id="rId54"/>
                </p:custDataLst>
              </p:nvPr>
            </p:nvSpPr>
            <p:spPr>
              <a:xfrm>
                <a:off x="9535" y="1222"/>
                <a:ext cx="985" cy="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data</a:t>
                </a:r>
                <a:endParaRPr lang="en-US" altLang="zh-CN" sz="12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 rot="0">
              <a:off x="5398" y="2642"/>
              <a:ext cx="2887" cy="627"/>
              <a:chOff x="8792" y="3452"/>
              <a:chExt cx="2887" cy="627"/>
            </a:xfrm>
          </p:grpSpPr>
          <p:sp>
            <p:nvSpPr>
              <p:cNvPr id="83" name="圆角矩形 74"/>
              <p:cNvSpPr/>
              <p:nvPr>
                <p:custDataLst>
                  <p:tags r:id="rId55"/>
                </p:custDataLst>
              </p:nvPr>
            </p:nvSpPr>
            <p:spPr>
              <a:xfrm>
                <a:off x="8792" y="3452"/>
                <a:ext cx="2887" cy="627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84" name="文本框 83"/>
              <p:cNvSpPr txBox="1"/>
              <p:nvPr>
                <p:custDataLst>
                  <p:tags r:id="rId56"/>
                </p:custDataLst>
              </p:nvPr>
            </p:nvSpPr>
            <p:spPr>
              <a:xfrm>
                <a:off x="8907" y="3491"/>
                <a:ext cx="273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数据包提取器</a:t>
                </a:r>
                <a:r>
                  <a: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1</a:t>
                </a:r>
                <a:endPara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 rot="16200000">
              <a:off x="6886" y="3869"/>
              <a:ext cx="58" cy="453"/>
              <a:chOff x="2050" y="8408"/>
              <a:chExt cx="58" cy="453"/>
            </a:xfrm>
          </p:grpSpPr>
          <p:sp>
            <p:nvSpPr>
              <p:cNvPr id="86" name="椭圆 85"/>
              <p:cNvSpPr/>
              <p:nvPr>
                <p:custDataLst>
                  <p:tags r:id="rId57"/>
                </p:custDataLst>
              </p:nvPr>
            </p:nvSpPr>
            <p:spPr>
              <a:xfrm flipH="1">
                <a:off x="2050" y="8408"/>
                <a:ext cx="58" cy="5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>
                <p:custDataLst>
                  <p:tags r:id="rId58"/>
                </p:custDataLst>
              </p:nvPr>
            </p:nvSpPr>
            <p:spPr>
              <a:xfrm flipH="1">
                <a:off x="2050" y="8609"/>
                <a:ext cx="58" cy="5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>
                <p:custDataLst>
                  <p:tags r:id="rId59"/>
                </p:custDataLst>
              </p:nvPr>
            </p:nvSpPr>
            <p:spPr>
              <a:xfrm flipH="1">
                <a:off x="2050" y="8809"/>
                <a:ext cx="58" cy="5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 rot="0">
              <a:off x="5398" y="3301"/>
              <a:ext cx="2887" cy="627"/>
              <a:chOff x="8792" y="3452"/>
              <a:chExt cx="2887" cy="627"/>
            </a:xfrm>
          </p:grpSpPr>
          <p:sp>
            <p:nvSpPr>
              <p:cNvPr id="93" name="圆角矩形 74"/>
              <p:cNvSpPr/>
              <p:nvPr>
                <p:custDataLst>
                  <p:tags r:id="rId60"/>
                </p:custDataLst>
              </p:nvPr>
            </p:nvSpPr>
            <p:spPr>
              <a:xfrm>
                <a:off x="8792" y="3452"/>
                <a:ext cx="2887" cy="627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94" name="文本框 93"/>
              <p:cNvSpPr txBox="1"/>
              <p:nvPr>
                <p:custDataLst>
                  <p:tags r:id="rId61"/>
                </p:custDataLst>
              </p:nvPr>
            </p:nvSpPr>
            <p:spPr>
              <a:xfrm>
                <a:off x="8907" y="3491"/>
                <a:ext cx="273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数据包提取器</a:t>
                </a:r>
                <a:r>
                  <a: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2</a:t>
                </a:r>
                <a:endPara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 rot="0">
              <a:off x="5417" y="4267"/>
              <a:ext cx="2887" cy="627"/>
              <a:chOff x="8792" y="3452"/>
              <a:chExt cx="2887" cy="627"/>
            </a:xfrm>
          </p:grpSpPr>
          <p:sp>
            <p:nvSpPr>
              <p:cNvPr id="96" name="圆角矩形 74"/>
              <p:cNvSpPr/>
              <p:nvPr>
                <p:custDataLst>
                  <p:tags r:id="rId62"/>
                </p:custDataLst>
              </p:nvPr>
            </p:nvSpPr>
            <p:spPr>
              <a:xfrm>
                <a:off x="8792" y="3452"/>
                <a:ext cx="2887" cy="627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98" name="文本框 97"/>
              <p:cNvSpPr txBox="1"/>
              <p:nvPr>
                <p:custDataLst>
                  <p:tags r:id="rId63"/>
                </p:custDataLst>
              </p:nvPr>
            </p:nvSpPr>
            <p:spPr>
              <a:xfrm>
                <a:off x="8907" y="3491"/>
                <a:ext cx="273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数据包提取器</a:t>
                </a:r>
                <a:r>
                  <a: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n</a:t>
                </a:r>
                <a:endPara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99" name="直接箭头连接符 98"/>
            <p:cNvCxnSpPr>
              <a:stCxn id="46" idx="1"/>
              <a:endCxn id="83" idx="3"/>
            </p:cNvCxnSpPr>
            <p:nvPr>
              <p:custDataLst>
                <p:tags r:id="rId64"/>
              </p:custDataLst>
            </p:nvPr>
          </p:nvCxnSpPr>
          <p:spPr>
            <a:xfrm flipH="1">
              <a:off x="8285" y="2944"/>
              <a:ext cx="1057" cy="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>
              <p:custDataLst>
                <p:tags r:id="rId65"/>
              </p:custDataLst>
            </p:nvPr>
          </p:nvCxnSpPr>
          <p:spPr>
            <a:xfrm flipH="1">
              <a:off x="8285" y="3573"/>
              <a:ext cx="1057" cy="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>
              <p:custDataLst>
                <p:tags r:id="rId66"/>
              </p:custDataLst>
            </p:nvPr>
          </p:nvCxnSpPr>
          <p:spPr>
            <a:xfrm flipH="1">
              <a:off x="8285" y="4601"/>
              <a:ext cx="1057" cy="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04" name="组合 103"/>
            <p:cNvGrpSpPr/>
            <p:nvPr/>
          </p:nvGrpSpPr>
          <p:grpSpPr>
            <a:xfrm>
              <a:off x="5386" y="905"/>
              <a:ext cx="2956" cy="1275"/>
              <a:chOff x="15101" y="1576"/>
              <a:chExt cx="2956" cy="1275"/>
            </a:xfrm>
          </p:grpSpPr>
          <p:sp>
            <p:nvSpPr>
              <p:cNvPr id="102" name="圆角矩形 101"/>
              <p:cNvSpPr/>
              <p:nvPr>
                <p:custDataLst>
                  <p:tags r:id="rId67"/>
                </p:custDataLst>
              </p:nvPr>
            </p:nvSpPr>
            <p:spPr>
              <a:xfrm>
                <a:off x="15101" y="1576"/>
                <a:ext cx="2956" cy="1275"/>
              </a:xfrm>
              <a:prstGeom prst="round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</a:t>
                </a:r>
                <a:endParaRPr lang="en-US" altLang="zh-CN"/>
              </a:p>
            </p:txBody>
          </p:sp>
          <p:sp>
            <p:nvSpPr>
              <p:cNvPr id="103" name="文本框 102"/>
              <p:cNvSpPr txBox="1"/>
              <p:nvPr>
                <p:custDataLst>
                  <p:tags r:id="rId68"/>
                </p:custDataLst>
              </p:nvPr>
            </p:nvSpPr>
            <p:spPr>
              <a:xfrm>
                <a:off x="15474" y="1741"/>
                <a:ext cx="2247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b="1">
                    <a:latin typeface="黑体" charset="0"/>
                    <a:ea typeface="黑体" charset="0"/>
                    <a:cs typeface="Cambria Bold Italic" panose="02040503050406030204" charset="0"/>
                  </a:rPr>
                  <a:t>索引构建与压缩</a:t>
                </a:r>
                <a:r>
                  <a:rPr lang="zh-CN" altLang="en-US" b="1">
                    <a:latin typeface="黑体" charset="0"/>
                    <a:ea typeface="黑体" charset="0"/>
                    <a:cs typeface="Cambria Bold Italic" panose="02040503050406030204" charset="0"/>
                  </a:rPr>
                  <a:t>系统</a:t>
                </a:r>
                <a:endParaRPr lang="zh-CN" altLang="en-US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109" name="肘形连接符 108"/>
            <p:cNvCxnSpPr>
              <a:stCxn id="83" idx="1"/>
              <a:endCxn id="102" idx="1"/>
            </p:cNvCxnSpPr>
            <p:nvPr/>
          </p:nvCxnSpPr>
          <p:spPr>
            <a:xfrm rot="10800000">
              <a:off x="5386" y="1542"/>
              <a:ext cx="12" cy="1413"/>
            </a:xfrm>
            <a:prstGeom prst="bentConnector3">
              <a:avLst>
                <a:gd name="adj1" fmla="val 3225000"/>
              </a:avLst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0" name="肘形连接符 109"/>
            <p:cNvCxnSpPr>
              <a:stCxn id="93" idx="1"/>
            </p:cNvCxnSpPr>
            <p:nvPr>
              <p:custDataLst>
                <p:tags r:id="rId69"/>
              </p:custDataLst>
            </p:nvPr>
          </p:nvCxnSpPr>
          <p:spPr>
            <a:xfrm rot="10800000">
              <a:off x="5006" y="2637"/>
              <a:ext cx="392" cy="977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肘形连接符 110"/>
            <p:cNvCxnSpPr>
              <a:stCxn id="96" idx="1"/>
            </p:cNvCxnSpPr>
            <p:nvPr>
              <p:custDataLst>
                <p:tags r:id="rId70"/>
              </p:custDataLst>
            </p:nvPr>
          </p:nvCxnSpPr>
          <p:spPr>
            <a:xfrm rot="10800000">
              <a:off x="5005" y="3251"/>
              <a:ext cx="411" cy="1330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0" name="肘形连接符 59"/>
          <p:cNvCxnSpPr/>
          <p:nvPr>
            <p:custDataLst>
              <p:tags r:id="rId1"/>
            </p:custDataLst>
          </p:nvPr>
        </p:nvCxnSpPr>
        <p:spPr>
          <a:xfrm rot="5400000" flipV="1">
            <a:off x="1360805" y="5621020"/>
            <a:ext cx="692785" cy="471170"/>
          </a:xfrm>
          <a:prstGeom prst="bentConnector2">
            <a:avLst/>
          </a:prstGeom>
          <a:ln w="28575">
            <a:solidFill>
              <a:schemeClr val="tx1"/>
            </a:solidFill>
            <a:prstDash val="dashDot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>
            <p:custDataLst>
              <p:tags r:id="rId2"/>
            </p:custDataLst>
          </p:nvPr>
        </p:nvCxnSpPr>
        <p:spPr>
          <a:xfrm flipV="1">
            <a:off x="2874645" y="2353310"/>
            <a:ext cx="0" cy="3745865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 rot="0">
            <a:off x="100965" y="2124075"/>
            <a:ext cx="709930" cy="975136"/>
            <a:chOff x="2840" y="-646"/>
            <a:chExt cx="1118" cy="2619"/>
          </a:xfrm>
        </p:grpSpPr>
        <p:sp>
          <p:nvSpPr>
            <p:cNvPr id="40" name="圆角矩形 39"/>
            <p:cNvSpPr/>
            <p:nvPr>
              <p:custDataLst>
                <p:tags r:id="rId3"/>
              </p:custDataLst>
            </p:nvPr>
          </p:nvSpPr>
          <p:spPr>
            <a:xfrm>
              <a:off x="2840" y="-646"/>
              <a:ext cx="1118" cy="2618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>
              <p:custDataLst>
                <p:tags r:id="rId4"/>
              </p:custDataLst>
            </p:nvPr>
          </p:nvSpPr>
          <p:spPr>
            <a:xfrm>
              <a:off x="2870" y="-503"/>
              <a:ext cx="1051" cy="2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b="1">
                  <a:latin typeface="黑体" charset="0"/>
                  <a:ea typeface="黑体" charset="0"/>
                  <a:cs typeface="Cambria Bold Italic" panose="02040503050406030204" charset="0"/>
                </a:rPr>
                <a:t>流量</a:t>
              </a:r>
              <a:endParaRPr lang="zh-CN" altLang="en-US" b="1">
                <a:latin typeface="黑体" charset="0"/>
                <a:ea typeface="黑体" charset="0"/>
                <a:cs typeface="Cambria Bold Italic" panose="02040503050406030204" charset="0"/>
              </a:endParaRPr>
            </a:p>
            <a:p>
              <a:pPr algn="ctr"/>
              <a:r>
                <a:rPr lang="zh-CN" altLang="en-US" b="1">
                  <a:latin typeface="黑体" charset="0"/>
                  <a:ea typeface="黑体" charset="0"/>
                  <a:cs typeface="Cambria Bold Italic" panose="02040503050406030204" charset="0"/>
                </a:rPr>
                <a:t>捕获</a:t>
              </a:r>
              <a:endParaRPr lang="zh-CN" altLang="en-US" b="1">
                <a:latin typeface="黑体" charset="0"/>
                <a:ea typeface="黑体" charset="0"/>
                <a:cs typeface="Cambria Bold Italic" panose="02040503050406030204" charset="0"/>
              </a:endParaRPr>
            </a:p>
            <a:p>
              <a:pPr algn="ctr"/>
              <a:r>
                <a:rPr lang="zh-CN" altLang="en-US" b="1">
                  <a:latin typeface="黑体" charset="0"/>
                  <a:ea typeface="黑体" charset="0"/>
                  <a:cs typeface="Cambria Bold Italic" panose="02040503050406030204" charset="0"/>
                </a:rPr>
                <a:t>系统</a:t>
              </a:r>
              <a:endParaRPr lang="zh-CN" altLang="en-US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145665" y="309880"/>
            <a:ext cx="5685155" cy="797560"/>
            <a:chOff x="4492" y="2363"/>
            <a:chExt cx="8953" cy="1256"/>
          </a:xfrm>
        </p:grpSpPr>
        <p:sp>
          <p:nvSpPr>
            <p:cNvPr id="2" name="矩形 1"/>
            <p:cNvSpPr/>
            <p:nvPr>
              <p:custDataLst>
                <p:tags r:id="rId5"/>
              </p:custDataLst>
            </p:nvPr>
          </p:nvSpPr>
          <p:spPr>
            <a:xfrm>
              <a:off x="4492" y="2363"/>
              <a:ext cx="8930" cy="1218"/>
            </a:xfrm>
            <a:prstGeom prst="rect">
              <a:avLst/>
            </a:prstGeom>
            <a:solidFill>
              <a:srgbClr val="E7EEDE"/>
            </a:solidFill>
            <a:ln w="31750" cap="rnd" cmpd="sng" algn="ctr">
              <a:solidFill>
                <a:srgbClr val="5482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74" name="文本框 73"/>
            <p:cNvSpPr txBox="1"/>
            <p:nvPr>
              <p:custDataLst>
                <p:tags r:id="rId6"/>
              </p:custDataLst>
            </p:nvPr>
          </p:nvSpPr>
          <p:spPr>
            <a:xfrm>
              <a:off x="6579" y="2425"/>
              <a:ext cx="505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数据包指针</a:t>
              </a:r>
              <a:r>
                <a: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</a:rPr>
                <a:t> (Array-base List)</a:t>
              </a:r>
              <a:endParaRPr lang="en-US" altLang="zh-CN" sz="16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grpSp>
          <p:nvGrpSpPr>
            <p:cNvPr id="431" name="组合 430"/>
            <p:cNvGrpSpPr/>
            <p:nvPr/>
          </p:nvGrpSpPr>
          <p:grpSpPr>
            <a:xfrm rot="0">
              <a:off x="4581" y="2820"/>
              <a:ext cx="8864" cy="799"/>
              <a:chOff x="9960" y="4440"/>
              <a:chExt cx="8864" cy="799"/>
            </a:xfrm>
          </p:grpSpPr>
          <p:grpSp>
            <p:nvGrpSpPr>
              <p:cNvPr id="432" name="组合 431"/>
              <p:cNvGrpSpPr/>
              <p:nvPr/>
            </p:nvGrpSpPr>
            <p:grpSpPr>
              <a:xfrm rot="0">
                <a:off x="9960" y="4632"/>
                <a:ext cx="1750" cy="379"/>
                <a:chOff x="11968" y="5697"/>
                <a:chExt cx="1750" cy="379"/>
              </a:xfrm>
            </p:grpSpPr>
            <p:grpSp>
              <p:nvGrpSpPr>
                <p:cNvPr id="433" name="组合 432"/>
                <p:cNvGrpSpPr/>
                <p:nvPr/>
              </p:nvGrpSpPr>
              <p:grpSpPr>
                <a:xfrm rot="0">
                  <a:off x="12668" y="5699"/>
                  <a:ext cx="1050" cy="377"/>
                  <a:chOff x="6344" y="376"/>
                  <a:chExt cx="1050" cy="377"/>
                </a:xfrm>
              </p:grpSpPr>
              <p:sp>
                <p:nvSpPr>
                  <p:cNvPr id="434" name="矩形 433"/>
                  <p:cNvSpPr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6427" y="410"/>
                    <a:ext cx="849" cy="343"/>
                  </a:xfrm>
                  <a:prstGeom prst="rect">
                    <a:avLst/>
                  </a:prstGeom>
                  <a:solidFill>
                    <a:srgbClr val="91ACE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5" name="文本框 434"/>
                  <p:cNvSpPr txBox="1"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6344" y="376"/>
                    <a:ext cx="1050" cy="3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1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436" name="组合 435"/>
                <p:cNvGrpSpPr/>
                <p:nvPr/>
              </p:nvGrpSpPr>
              <p:grpSpPr>
                <a:xfrm rot="0">
                  <a:off x="11968" y="5697"/>
                  <a:ext cx="905" cy="378"/>
                  <a:chOff x="6488" y="374"/>
                  <a:chExt cx="905" cy="378"/>
                </a:xfrm>
              </p:grpSpPr>
              <p:sp>
                <p:nvSpPr>
                  <p:cNvPr id="437" name="矩形 436"/>
                  <p:cNvSpPr/>
                  <p:nvPr>
                    <p:custDataLst>
                      <p:tags r:id="rId9"/>
                    </p:custDataLst>
                  </p:nvPr>
                </p:nvSpPr>
                <p:spPr>
                  <a:xfrm>
                    <a:off x="6524" y="410"/>
                    <a:ext cx="752" cy="34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8" name="文本框 437"/>
                  <p:cNvSpPr txBox="1"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6488" y="374"/>
                    <a:ext cx="905" cy="3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Next 1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sp>
            <p:nvSpPr>
              <p:cNvPr id="439" name="文本框 438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6716" y="4440"/>
                <a:ext cx="645" cy="7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 i="1">
                    <a:latin typeface="Cambria Bold Italic" panose="02040503050406030204" charset="0"/>
                    <a:cs typeface="Cambria Bold Italic" panose="02040503050406030204" charset="0"/>
                  </a:rPr>
                  <a:t>...</a:t>
                </a:r>
                <a:endParaRPr lang="en-US" altLang="zh-CN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440" name="文本框 43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14752" y="4440"/>
                <a:ext cx="645" cy="7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 i="1">
                    <a:latin typeface="Cambria Bold Italic" panose="02040503050406030204" charset="0"/>
                    <a:cs typeface="Cambria Bold Italic" panose="02040503050406030204" charset="0"/>
                  </a:rPr>
                  <a:t>...</a:t>
                </a:r>
                <a:endParaRPr lang="en-US" altLang="zh-CN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grpSp>
            <p:nvGrpSpPr>
              <p:cNvPr id="441" name="组合 440"/>
              <p:cNvGrpSpPr/>
              <p:nvPr/>
            </p:nvGrpSpPr>
            <p:grpSpPr>
              <a:xfrm rot="0">
                <a:off x="11554" y="4621"/>
                <a:ext cx="1748" cy="393"/>
                <a:chOff x="11968" y="5683"/>
                <a:chExt cx="1748" cy="393"/>
              </a:xfrm>
            </p:grpSpPr>
            <p:grpSp>
              <p:nvGrpSpPr>
                <p:cNvPr id="442" name="组合 441"/>
                <p:cNvGrpSpPr/>
                <p:nvPr/>
              </p:nvGrpSpPr>
              <p:grpSpPr>
                <a:xfrm rot="0">
                  <a:off x="12666" y="5683"/>
                  <a:ext cx="1050" cy="393"/>
                  <a:chOff x="6342" y="360"/>
                  <a:chExt cx="1050" cy="393"/>
                </a:xfrm>
              </p:grpSpPr>
              <p:sp>
                <p:nvSpPr>
                  <p:cNvPr id="443" name="矩形 442"/>
                  <p:cNvSpPr/>
                  <p:nvPr>
                    <p:custDataLst>
                      <p:tags r:id="rId13"/>
                    </p:custDataLst>
                  </p:nvPr>
                </p:nvSpPr>
                <p:spPr>
                  <a:xfrm>
                    <a:off x="6427" y="410"/>
                    <a:ext cx="849" cy="343"/>
                  </a:xfrm>
                  <a:prstGeom prst="rect">
                    <a:avLst/>
                  </a:prstGeom>
                  <a:solidFill>
                    <a:srgbClr val="FF8D4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4" name="文本框 443"/>
                  <p:cNvSpPr txBox="1"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6342" y="360"/>
                    <a:ext cx="1050" cy="3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2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445" name="组合 444"/>
                <p:cNvGrpSpPr/>
                <p:nvPr/>
              </p:nvGrpSpPr>
              <p:grpSpPr>
                <a:xfrm rot="0">
                  <a:off x="11968" y="5697"/>
                  <a:ext cx="905" cy="378"/>
                  <a:chOff x="6488" y="374"/>
                  <a:chExt cx="905" cy="378"/>
                </a:xfrm>
              </p:grpSpPr>
              <p:sp>
                <p:nvSpPr>
                  <p:cNvPr id="446" name="矩形 445"/>
                  <p:cNvSpPr/>
                  <p:nvPr>
                    <p:custDataLst>
                      <p:tags r:id="rId15"/>
                    </p:custDataLst>
                  </p:nvPr>
                </p:nvSpPr>
                <p:spPr>
                  <a:xfrm>
                    <a:off x="6524" y="410"/>
                    <a:ext cx="752" cy="34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7" name="文本框 446"/>
                  <p:cNvSpPr txBox="1"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6488" y="374"/>
                    <a:ext cx="905" cy="3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Next 2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grpSp>
            <p:nvGrpSpPr>
              <p:cNvPr id="448" name="组合 447"/>
              <p:cNvGrpSpPr/>
              <p:nvPr/>
            </p:nvGrpSpPr>
            <p:grpSpPr>
              <a:xfrm rot="0">
                <a:off x="13152" y="4630"/>
                <a:ext cx="1750" cy="380"/>
                <a:chOff x="11968" y="5696"/>
                <a:chExt cx="1750" cy="380"/>
              </a:xfrm>
            </p:grpSpPr>
            <p:grpSp>
              <p:nvGrpSpPr>
                <p:cNvPr id="449" name="组合 448"/>
                <p:cNvGrpSpPr/>
                <p:nvPr/>
              </p:nvGrpSpPr>
              <p:grpSpPr>
                <a:xfrm rot="0">
                  <a:off x="12668" y="5696"/>
                  <a:ext cx="1050" cy="380"/>
                  <a:chOff x="6344" y="373"/>
                  <a:chExt cx="1050" cy="380"/>
                </a:xfrm>
              </p:grpSpPr>
              <p:sp>
                <p:nvSpPr>
                  <p:cNvPr id="450" name="矩形 449"/>
                  <p:cNvSpPr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6427" y="410"/>
                    <a:ext cx="849" cy="343"/>
                  </a:xfrm>
                  <a:prstGeom prst="rect">
                    <a:avLst/>
                  </a:prstGeom>
                  <a:solidFill>
                    <a:srgbClr val="ACD78E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1" name="文本框 450"/>
                  <p:cNvSpPr txBox="1"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6344" y="373"/>
                    <a:ext cx="1050" cy="3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3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452" name="组合 451"/>
                <p:cNvGrpSpPr/>
                <p:nvPr/>
              </p:nvGrpSpPr>
              <p:grpSpPr>
                <a:xfrm rot="0">
                  <a:off x="11968" y="5697"/>
                  <a:ext cx="905" cy="378"/>
                  <a:chOff x="6488" y="374"/>
                  <a:chExt cx="905" cy="378"/>
                </a:xfrm>
              </p:grpSpPr>
              <p:sp>
                <p:nvSpPr>
                  <p:cNvPr id="453" name="矩形 452"/>
                  <p:cNvSpPr/>
                  <p:nvPr>
                    <p:custDataLst>
                      <p:tags r:id="rId19"/>
                    </p:custDataLst>
                  </p:nvPr>
                </p:nvSpPr>
                <p:spPr>
                  <a:xfrm>
                    <a:off x="6524" y="410"/>
                    <a:ext cx="752" cy="34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4" name="文本框 453"/>
                  <p:cNvSpPr txBox="1"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6488" y="374"/>
                    <a:ext cx="905" cy="3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Next 3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grpSp>
            <p:nvGrpSpPr>
              <p:cNvPr id="455" name="组合 454"/>
              <p:cNvGrpSpPr/>
              <p:nvPr/>
            </p:nvGrpSpPr>
            <p:grpSpPr>
              <a:xfrm rot="0">
                <a:off x="15140" y="4629"/>
                <a:ext cx="1750" cy="380"/>
                <a:chOff x="11968" y="5696"/>
                <a:chExt cx="1750" cy="380"/>
              </a:xfrm>
            </p:grpSpPr>
            <p:grpSp>
              <p:nvGrpSpPr>
                <p:cNvPr id="456" name="组合 455"/>
                <p:cNvGrpSpPr/>
                <p:nvPr/>
              </p:nvGrpSpPr>
              <p:grpSpPr>
                <a:xfrm rot="0">
                  <a:off x="12668" y="5696"/>
                  <a:ext cx="1050" cy="380"/>
                  <a:chOff x="6344" y="373"/>
                  <a:chExt cx="1050" cy="380"/>
                </a:xfrm>
              </p:grpSpPr>
              <p:sp>
                <p:nvSpPr>
                  <p:cNvPr id="457" name="矩形 456"/>
                  <p:cNvSpPr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6427" y="410"/>
                    <a:ext cx="849" cy="343"/>
                  </a:xfrm>
                  <a:prstGeom prst="rect">
                    <a:avLst/>
                  </a:prstGeom>
                  <a:solidFill>
                    <a:srgbClr val="ACD78E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8" name="文本框 457"/>
                  <p:cNvSpPr txBox="1"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6344" y="373"/>
                    <a:ext cx="1050" cy="3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i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459" name="组合 458"/>
                <p:cNvGrpSpPr/>
                <p:nvPr/>
              </p:nvGrpSpPr>
              <p:grpSpPr>
                <a:xfrm rot="0">
                  <a:off x="11968" y="5697"/>
                  <a:ext cx="905" cy="378"/>
                  <a:chOff x="6488" y="374"/>
                  <a:chExt cx="905" cy="378"/>
                </a:xfrm>
              </p:grpSpPr>
              <p:sp>
                <p:nvSpPr>
                  <p:cNvPr id="460" name="矩形 459"/>
                  <p:cNvSpPr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6524" y="410"/>
                    <a:ext cx="752" cy="34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1" name="文本框 460"/>
                  <p:cNvSpPr txBox="1"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6488" y="374"/>
                    <a:ext cx="905" cy="3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Next i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grpSp>
            <p:nvGrpSpPr>
              <p:cNvPr id="462" name="组合 461"/>
              <p:cNvGrpSpPr/>
              <p:nvPr/>
            </p:nvGrpSpPr>
            <p:grpSpPr>
              <a:xfrm rot="0">
                <a:off x="17074" y="4628"/>
                <a:ext cx="1750" cy="380"/>
                <a:chOff x="11968" y="5696"/>
                <a:chExt cx="1750" cy="380"/>
              </a:xfrm>
            </p:grpSpPr>
            <p:grpSp>
              <p:nvGrpSpPr>
                <p:cNvPr id="463" name="组合 462"/>
                <p:cNvGrpSpPr/>
                <p:nvPr/>
              </p:nvGrpSpPr>
              <p:grpSpPr>
                <a:xfrm rot="0">
                  <a:off x="12668" y="5696"/>
                  <a:ext cx="1050" cy="380"/>
                  <a:chOff x="6344" y="373"/>
                  <a:chExt cx="1050" cy="380"/>
                </a:xfrm>
              </p:grpSpPr>
              <p:sp>
                <p:nvSpPr>
                  <p:cNvPr id="464" name="矩形 463"/>
                  <p:cNvSpPr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6427" y="410"/>
                    <a:ext cx="849" cy="343"/>
                  </a:xfrm>
                  <a:prstGeom prst="rect">
                    <a:avLst/>
                  </a:prstGeom>
                  <a:solidFill>
                    <a:srgbClr val="ACD78E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5" name="文本框 464"/>
                  <p:cNvSpPr txBox="1"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6344" y="373"/>
                    <a:ext cx="1050" cy="3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n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466" name="组合 465"/>
                <p:cNvGrpSpPr/>
                <p:nvPr/>
              </p:nvGrpSpPr>
              <p:grpSpPr>
                <a:xfrm rot="0">
                  <a:off x="11968" y="5697"/>
                  <a:ext cx="905" cy="378"/>
                  <a:chOff x="6488" y="374"/>
                  <a:chExt cx="905" cy="378"/>
                </a:xfrm>
              </p:grpSpPr>
              <p:sp>
                <p:nvSpPr>
                  <p:cNvPr id="467" name="矩形 466"/>
                  <p:cNvSpPr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6524" y="410"/>
                    <a:ext cx="752" cy="34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8" name="文本框 467"/>
                  <p:cNvSpPr txBox="1"/>
                  <p:nvPr>
                    <p:custDataLst>
                      <p:tags r:id="rId28"/>
                    </p:custDataLst>
                  </p:nvPr>
                </p:nvSpPr>
                <p:spPr>
                  <a:xfrm>
                    <a:off x="6488" y="374"/>
                    <a:ext cx="905" cy="3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Next n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</p:grpSp>
      </p:grpSp>
      <p:grpSp>
        <p:nvGrpSpPr>
          <p:cNvPr id="70" name="组合 69"/>
          <p:cNvGrpSpPr/>
          <p:nvPr/>
        </p:nvGrpSpPr>
        <p:grpSpPr>
          <a:xfrm rot="0">
            <a:off x="6632575" y="1783080"/>
            <a:ext cx="1343461" cy="2656205"/>
            <a:chOff x="6010" y="7055"/>
            <a:chExt cx="2116" cy="4183"/>
          </a:xfrm>
        </p:grpSpPr>
        <p:sp>
          <p:nvSpPr>
            <p:cNvPr id="69" name="圆角矩形 74"/>
            <p:cNvSpPr/>
            <p:nvPr>
              <p:custDataLst>
                <p:tags r:id="rId29"/>
              </p:custDataLst>
            </p:nvPr>
          </p:nvSpPr>
          <p:spPr>
            <a:xfrm>
              <a:off x="6010" y="10232"/>
              <a:ext cx="2115" cy="1006"/>
            </a:xfrm>
            <a:prstGeom prst="roundRect">
              <a:avLst/>
            </a:prstGeom>
            <a:solidFill>
              <a:srgbClr val="FAF0CA"/>
            </a:solidFill>
            <a:ln w="31750" cap="rnd" cmpd="sng" algn="ctr">
              <a:solidFill>
                <a:srgbClr val="BC6C2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grpSp>
          <p:nvGrpSpPr>
            <p:cNvPr id="145" name="组合 144"/>
            <p:cNvGrpSpPr/>
            <p:nvPr/>
          </p:nvGrpSpPr>
          <p:grpSpPr>
            <a:xfrm rot="0">
              <a:off x="6010" y="7055"/>
              <a:ext cx="2116" cy="1006"/>
              <a:chOff x="8792" y="3337"/>
              <a:chExt cx="2067" cy="1006"/>
            </a:xfrm>
          </p:grpSpPr>
          <p:sp>
            <p:nvSpPr>
              <p:cNvPr id="146" name="圆角矩形 74"/>
              <p:cNvSpPr/>
              <p:nvPr>
                <p:custDataLst>
                  <p:tags r:id="rId30"/>
                </p:custDataLst>
              </p:nvPr>
            </p:nvSpPr>
            <p:spPr>
              <a:xfrm>
                <a:off x="8792" y="3337"/>
                <a:ext cx="2067" cy="1006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47" name="文本框 146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8905" y="3555"/>
                <a:ext cx="195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索引构建器</a:t>
                </a:r>
                <a:endPara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138555" y="1223010"/>
            <a:ext cx="665480" cy="4420235"/>
            <a:chOff x="1793" y="2253"/>
            <a:chExt cx="1048" cy="6961"/>
          </a:xfrm>
        </p:grpSpPr>
        <p:sp>
          <p:nvSpPr>
            <p:cNvPr id="73" name="矩形 72"/>
            <p:cNvSpPr/>
            <p:nvPr>
              <p:custDataLst>
                <p:tags r:id="rId32"/>
              </p:custDataLst>
            </p:nvPr>
          </p:nvSpPr>
          <p:spPr>
            <a:xfrm>
              <a:off x="1793" y="2253"/>
              <a:ext cx="1048" cy="6961"/>
            </a:xfrm>
            <a:prstGeom prst="rect">
              <a:avLst/>
            </a:prstGeom>
            <a:solidFill>
              <a:srgbClr val="E7EEDE"/>
            </a:solidFill>
            <a:ln w="31750" cap="rnd" cmpd="sng" algn="ctr">
              <a:solidFill>
                <a:srgbClr val="5482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 rot="0">
              <a:off x="2010" y="2714"/>
              <a:ext cx="551" cy="6196"/>
              <a:chOff x="2154" y="8004"/>
              <a:chExt cx="825" cy="6196"/>
            </a:xfrm>
          </p:grpSpPr>
          <p:sp>
            <p:nvSpPr>
              <p:cNvPr id="100" name="矩形 99"/>
              <p:cNvSpPr/>
              <p:nvPr>
                <p:custDataLst>
                  <p:tags r:id="rId33"/>
                </p:custDataLst>
              </p:nvPr>
            </p:nvSpPr>
            <p:spPr>
              <a:xfrm>
                <a:off x="2154" y="8004"/>
                <a:ext cx="825" cy="619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2" name="文本框 8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2154" y="9379"/>
                <a:ext cx="825" cy="285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数据包数据缓存</a:t>
                </a:r>
                <a:r>
                  <a: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 </a:t>
                </a:r>
                <a:endPara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</p:grpSp>
      <p:cxnSp>
        <p:nvCxnSpPr>
          <p:cNvPr id="93" name="直接箭头连接符 92"/>
          <p:cNvCxnSpPr/>
          <p:nvPr>
            <p:custDataLst>
              <p:tags r:id="rId35"/>
            </p:custDataLst>
          </p:nvPr>
        </p:nvCxnSpPr>
        <p:spPr>
          <a:xfrm>
            <a:off x="811530" y="2651125"/>
            <a:ext cx="4902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7" name="矩形 96"/>
          <p:cNvSpPr/>
          <p:nvPr>
            <p:custDataLst>
              <p:tags r:id="rId36"/>
            </p:custDataLst>
          </p:nvPr>
        </p:nvSpPr>
        <p:spPr>
          <a:xfrm>
            <a:off x="8235315" y="1150620"/>
            <a:ext cx="1343025" cy="4503420"/>
          </a:xfrm>
          <a:prstGeom prst="rect">
            <a:avLst/>
          </a:prstGeom>
          <a:solidFill>
            <a:srgbClr val="E7EEDE"/>
          </a:solidFill>
          <a:ln w="31750" cap="rnd" cmpd="sng" algn="ctr">
            <a:solidFill>
              <a:srgbClr val="548235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95017" tIns="46075" rIns="195017" bIns="46075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400"/>
              </a:spcBef>
              <a:buClrTx/>
              <a:buSzTx/>
              <a:buFontTx/>
            </a:pPr>
            <a:endParaRPr lang="en-US" altLang="zh-CN" b="1" i="1" dirty="0">
              <a:solidFill>
                <a:schemeClr val="tx1"/>
              </a:solidFill>
              <a:latin typeface="Cambria Regular" panose="02040503050406030204" charset="0"/>
              <a:ea typeface="微软雅黑" charset="-122"/>
              <a:cs typeface="Cambria Regular" panose="02040503050406030204" charset="0"/>
              <a:sym typeface="+mn-ea"/>
            </a:endParaRPr>
          </a:p>
        </p:txBody>
      </p:sp>
      <p:sp>
        <p:nvSpPr>
          <p:cNvPr id="98" name="文本框 97"/>
          <p:cNvSpPr txBox="1"/>
          <p:nvPr>
            <p:custDataLst>
              <p:tags r:id="rId37"/>
            </p:custDataLst>
          </p:nvPr>
        </p:nvSpPr>
        <p:spPr>
          <a:xfrm>
            <a:off x="8333740" y="1337945"/>
            <a:ext cx="1181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latin typeface="黑体" charset="0"/>
                <a:ea typeface="黑体" charset="0"/>
                <a:cs typeface="Cambria Bold Italic" panose="02040503050406030204" charset="0"/>
              </a:rPr>
              <a:t>索引（</a:t>
            </a:r>
            <a:r>
              <a:rPr lang="en-US" altLang="zh-CN" sz="1600" b="1">
                <a:latin typeface="黑体" charset="0"/>
                <a:ea typeface="黑体" charset="0"/>
                <a:cs typeface="Cambria Bold Italic" panose="02040503050406030204" charset="0"/>
              </a:rPr>
              <a:t>SkipList</a:t>
            </a:r>
            <a:r>
              <a:rPr lang="zh-CN" altLang="en-US" sz="1600" b="1">
                <a:latin typeface="黑体" charset="0"/>
                <a:ea typeface="黑体" charset="0"/>
                <a:cs typeface="Cambria Bold Italic" panose="02040503050406030204" charset="0"/>
              </a:rPr>
              <a:t>）</a:t>
            </a:r>
            <a:endParaRPr lang="en-US" altLang="zh-CN" sz="1600" b="1">
              <a:latin typeface="黑体" charset="0"/>
              <a:ea typeface="黑体" charset="0"/>
              <a:cs typeface="Cambria Bold Italic" panose="02040503050406030204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 rot="5400000">
            <a:off x="7841615" y="3072765"/>
            <a:ext cx="2116455" cy="665480"/>
            <a:chOff x="2374" y="4554"/>
            <a:chExt cx="3333" cy="1048"/>
          </a:xfrm>
        </p:grpSpPr>
        <p:sp>
          <p:nvSpPr>
            <p:cNvPr id="481" name="矩形 480"/>
            <p:cNvSpPr/>
            <p:nvPr>
              <p:custDataLst>
                <p:tags r:id="rId38"/>
              </p:custDataLst>
            </p:nvPr>
          </p:nvSpPr>
          <p:spPr>
            <a:xfrm>
              <a:off x="2374" y="4554"/>
              <a:ext cx="3333" cy="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grpSp>
          <p:nvGrpSpPr>
            <p:cNvPr id="196" name="组合 195"/>
            <p:cNvGrpSpPr/>
            <p:nvPr/>
          </p:nvGrpSpPr>
          <p:grpSpPr>
            <a:xfrm rot="0">
              <a:off x="2621" y="4724"/>
              <a:ext cx="2793" cy="677"/>
              <a:chOff x="6674" y="805"/>
              <a:chExt cx="4009" cy="902"/>
            </a:xfrm>
          </p:grpSpPr>
          <p:sp>
            <p:nvSpPr>
              <p:cNvPr id="197" name="矩形 196"/>
              <p:cNvSpPr/>
              <p:nvPr>
                <p:custDataLst>
                  <p:tags r:id="rId39"/>
                </p:custDataLst>
              </p:nvPr>
            </p:nvSpPr>
            <p:spPr>
              <a:xfrm>
                <a:off x="7295" y="1411"/>
                <a:ext cx="317" cy="297"/>
              </a:xfrm>
              <a:prstGeom prst="rect">
                <a:avLst/>
              </a:prstGeom>
              <a:solidFill>
                <a:srgbClr val="FF8D4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8" name="矩形 197"/>
              <p:cNvSpPr/>
              <p:nvPr>
                <p:custDataLst>
                  <p:tags r:id="rId40"/>
                </p:custDataLst>
              </p:nvPr>
            </p:nvSpPr>
            <p:spPr>
              <a:xfrm>
                <a:off x="7916" y="1411"/>
                <a:ext cx="317" cy="297"/>
              </a:xfrm>
              <a:prstGeom prst="rect">
                <a:avLst/>
              </a:prstGeom>
              <a:solidFill>
                <a:srgbClr val="FF8D4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9" name="矩形 198"/>
              <p:cNvSpPr/>
              <p:nvPr>
                <p:custDataLst>
                  <p:tags r:id="rId41"/>
                </p:custDataLst>
              </p:nvPr>
            </p:nvSpPr>
            <p:spPr>
              <a:xfrm>
                <a:off x="8537" y="1411"/>
                <a:ext cx="317" cy="297"/>
              </a:xfrm>
              <a:prstGeom prst="rect">
                <a:avLst/>
              </a:prstGeom>
              <a:solidFill>
                <a:srgbClr val="91ACE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0" name="矩形 199"/>
              <p:cNvSpPr/>
              <p:nvPr>
                <p:custDataLst>
                  <p:tags r:id="rId42"/>
                </p:custDataLst>
              </p:nvPr>
            </p:nvSpPr>
            <p:spPr>
              <a:xfrm>
                <a:off x="9158" y="1411"/>
                <a:ext cx="317" cy="297"/>
              </a:xfrm>
              <a:prstGeom prst="rect">
                <a:avLst/>
              </a:prstGeom>
              <a:solidFill>
                <a:srgbClr val="ACD78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1" name="矩形 200"/>
              <p:cNvSpPr/>
              <p:nvPr>
                <p:custDataLst>
                  <p:tags r:id="rId43"/>
                </p:custDataLst>
              </p:nvPr>
            </p:nvSpPr>
            <p:spPr>
              <a:xfrm>
                <a:off x="9779" y="1411"/>
                <a:ext cx="317" cy="297"/>
              </a:xfrm>
              <a:prstGeom prst="rect">
                <a:avLst/>
              </a:prstGeom>
              <a:solidFill>
                <a:srgbClr val="ACD78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2" name="矩形 201"/>
              <p:cNvSpPr/>
              <p:nvPr>
                <p:custDataLst>
                  <p:tags r:id="rId44"/>
                </p:custDataLst>
              </p:nvPr>
            </p:nvSpPr>
            <p:spPr>
              <a:xfrm>
                <a:off x="6674" y="1411"/>
                <a:ext cx="317" cy="29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4">
                        <a:lumMod val="20000"/>
                        <a:lumOff val="8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3" name="矩形 202"/>
              <p:cNvSpPr/>
              <p:nvPr>
                <p:custDataLst>
                  <p:tags r:id="rId45"/>
                </p:custDataLst>
              </p:nvPr>
            </p:nvSpPr>
            <p:spPr>
              <a:xfrm>
                <a:off x="6674" y="1102"/>
                <a:ext cx="317" cy="29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4">
                        <a:lumMod val="20000"/>
                        <a:lumOff val="8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4" name="矩形 203"/>
              <p:cNvSpPr/>
              <p:nvPr>
                <p:custDataLst>
                  <p:tags r:id="rId46"/>
                </p:custDataLst>
              </p:nvPr>
            </p:nvSpPr>
            <p:spPr>
              <a:xfrm>
                <a:off x="6674" y="805"/>
                <a:ext cx="317" cy="29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4">
                        <a:lumMod val="20000"/>
                        <a:lumOff val="8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5" name="矩形 204"/>
              <p:cNvSpPr/>
              <p:nvPr>
                <p:custDataLst>
                  <p:tags r:id="rId47"/>
                </p:custDataLst>
              </p:nvPr>
            </p:nvSpPr>
            <p:spPr>
              <a:xfrm>
                <a:off x="7916" y="1121"/>
                <a:ext cx="317" cy="2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6" name="矩形 205"/>
              <p:cNvSpPr/>
              <p:nvPr>
                <p:custDataLst>
                  <p:tags r:id="rId48"/>
                </p:custDataLst>
              </p:nvPr>
            </p:nvSpPr>
            <p:spPr>
              <a:xfrm>
                <a:off x="9158" y="1102"/>
                <a:ext cx="317" cy="2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7" name="矩形 206"/>
              <p:cNvSpPr/>
              <p:nvPr>
                <p:custDataLst>
                  <p:tags r:id="rId49"/>
                </p:custDataLst>
              </p:nvPr>
            </p:nvSpPr>
            <p:spPr>
              <a:xfrm>
                <a:off x="9158" y="805"/>
                <a:ext cx="317" cy="2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08" name="直接箭头连接符 207"/>
              <p:cNvCxnSpPr>
                <a:stCxn id="202" idx="3"/>
                <a:endCxn id="197" idx="1"/>
              </p:cNvCxnSpPr>
              <p:nvPr>
                <p:custDataLst>
                  <p:tags r:id="rId50"/>
                </p:custDataLst>
              </p:nvPr>
            </p:nvCxnSpPr>
            <p:spPr>
              <a:xfrm>
                <a:off x="6991" y="1560"/>
                <a:ext cx="30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09" name="直接箭头连接符 208"/>
              <p:cNvCxnSpPr/>
              <p:nvPr>
                <p:custDataLst>
                  <p:tags r:id="rId51"/>
                </p:custDataLst>
              </p:nvPr>
            </p:nvCxnSpPr>
            <p:spPr>
              <a:xfrm>
                <a:off x="7612" y="1560"/>
                <a:ext cx="30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0" name="直接箭头连接符 209"/>
              <p:cNvCxnSpPr/>
              <p:nvPr>
                <p:custDataLst>
                  <p:tags r:id="rId52"/>
                </p:custDataLst>
              </p:nvPr>
            </p:nvCxnSpPr>
            <p:spPr>
              <a:xfrm>
                <a:off x="8233" y="1560"/>
                <a:ext cx="30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1" name="直接箭头连接符 210"/>
              <p:cNvCxnSpPr/>
              <p:nvPr>
                <p:custDataLst>
                  <p:tags r:id="rId53"/>
                </p:custDataLst>
              </p:nvPr>
            </p:nvCxnSpPr>
            <p:spPr>
              <a:xfrm>
                <a:off x="8854" y="1560"/>
                <a:ext cx="30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2" name="直接箭头连接符 211"/>
              <p:cNvCxnSpPr/>
              <p:nvPr>
                <p:custDataLst>
                  <p:tags r:id="rId54"/>
                </p:custDataLst>
              </p:nvPr>
            </p:nvCxnSpPr>
            <p:spPr>
              <a:xfrm>
                <a:off x="9476" y="1560"/>
                <a:ext cx="30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3" name="直接箭头连接符 212"/>
              <p:cNvCxnSpPr>
                <a:endCxn id="205" idx="1"/>
              </p:cNvCxnSpPr>
              <p:nvPr>
                <p:custDataLst>
                  <p:tags r:id="rId55"/>
                </p:custDataLst>
              </p:nvPr>
            </p:nvCxnSpPr>
            <p:spPr>
              <a:xfrm>
                <a:off x="7025" y="1270"/>
                <a:ext cx="89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4" name="直接箭头连接符 213"/>
              <p:cNvCxnSpPr/>
              <p:nvPr>
                <p:custDataLst>
                  <p:tags r:id="rId56"/>
                </p:custDataLst>
              </p:nvPr>
            </p:nvCxnSpPr>
            <p:spPr>
              <a:xfrm>
                <a:off x="8267" y="1270"/>
                <a:ext cx="89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5" name="直接箭头连接符 214"/>
              <p:cNvCxnSpPr/>
              <p:nvPr>
                <p:custDataLst>
                  <p:tags r:id="rId57"/>
                </p:custDataLst>
              </p:nvPr>
            </p:nvCxnSpPr>
            <p:spPr>
              <a:xfrm>
                <a:off x="9476" y="1270"/>
                <a:ext cx="89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16" name="矩形 215"/>
              <p:cNvSpPr/>
              <p:nvPr>
                <p:custDataLst>
                  <p:tags r:id="rId58"/>
                </p:custDataLst>
              </p:nvPr>
            </p:nvSpPr>
            <p:spPr>
              <a:xfrm>
                <a:off x="10367" y="1411"/>
                <a:ext cx="317" cy="29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4">
                        <a:lumMod val="20000"/>
                        <a:lumOff val="8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7" name="矩形 216"/>
              <p:cNvSpPr/>
              <p:nvPr>
                <p:custDataLst>
                  <p:tags r:id="rId59"/>
                </p:custDataLst>
              </p:nvPr>
            </p:nvSpPr>
            <p:spPr>
              <a:xfrm>
                <a:off x="10367" y="1102"/>
                <a:ext cx="317" cy="29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4">
                        <a:lumMod val="20000"/>
                        <a:lumOff val="8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8" name="矩形 217"/>
              <p:cNvSpPr/>
              <p:nvPr>
                <p:custDataLst>
                  <p:tags r:id="rId60"/>
                </p:custDataLst>
              </p:nvPr>
            </p:nvSpPr>
            <p:spPr>
              <a:xfrm>
                <a:off x="10367" y="805"/>
                <a:ext cx="317" cy="29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4">
                        <a:lumMod val="20000"/>
                        <a:lumOff val="8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19" name="直接箭头连接符 218"/>
              <p:cNvCxnSpPr/>
              <p:nvPr>
                <p:custDataLst>
                  <p:tags r:id="rId61"/>
                </p:custDataLst>
              </p:nvPr>
            </p:nvCxnSpPr>
            <p:spPr>
              <a:xfrm>
                <a:off x="10096" y="1566"/>
                <a:ext cx="30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/>
              <p:cNvCxnSpPr>
                <a:endCxn id="207" idx="1"/>
              </p:cNvCxnSpPr>
              <p:nvPr>
                <p:custDataLst>
                  <p:tags r:id="rId62"/>
                </p:custDataLst>
              </p:nvPr>
            </p:nvCxnSpPr>
            <p:spPr>
              <a:xfrm>
                <a:off x="7025" y="944"/>
                <a:ext cx="2133" cy="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1" name="直接箭头连接符 220"/>
              <p:cNvCxnSpPr/>
              <p:nvPr>
                <p:custDataLst>
                  <p:tags r:id="rId63"/>
                </p:custDataLst>
              </p:nvPr>
            </p:nvCxnSpPr>
            <p:spPr>
              <a:xfrm>
                <a:off x="9475" y="954"/>
                <a:ext cx="89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圆角矩形 74"/>
          <p:cNvSpPr/>
          <p:nvPr>
            <p:custDataLst>
              <p:tags r:id="rId64"/>
            </p:custDataLst>
          </p:nvPr>
        </p:nvSpPr>
        <p:spPr>
          <a:xfrm>
            <a:off x="2266474" y="3800475"/>
            <a:ext cx="1833245" cy="638810"/>
          </a:xfrm>
          <a:prstGeom prst="roundRect">
            <a:avLst/>
          </a:prstGeom>
          <a:solidFill>
            <a:srgbClr val="FAF0CA"/>
          </a:solidFill>
          <a:ln w="31750" cap="rnd" cmpd="sng" algn="ctr">
            <a:solidFill>
              <a:srgbClr val="BC6C25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95017" tIns="46075" rIns="195017" bIns="46075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400"/>
              </a:spcBef>
              <a:buClrTx/>
              <a:buSzTx/>
              <a:buFontTx/>
            </a:pPr>
            <a:endParaRPr lang="en-US" altLang="zh-CN" b="1" i="1" dirty="0">
              <a:solidFill>
                <a:schemeClr val="tx1"/>
              </a:solidFill>
              <a:latin typeface="Cambria Regular" panose="02040503050406030204" charset="0"/>
              <a:ea typeface="微软雅黑" charset="-122"/>
              <a:cs typeface="Cambria Regular" panose="02040503050406030204" charset="0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2266474" y="1708785"/>
            <a:ext cx="1833245" cy="638810"/>
            <a:chOff x="8792" y="3337"/>
            <a:chExt cx="2887" cy="1006"/>
          </a:xfrm>
        </p:grpSpPr>
        <p:sp>
          <p:nvSpPr>
            <p:cNvPr id="15" name="圆角矩形 74"/>
            <p:cNvSpPr/>
            <p:nvPr>
              <p:custDataLst>
                <p:tags r:id="rId65"/>
              </p:custDataLst>
            </p:nvPr>
          </p:nvSpPr>
          <p:spPr>
            <a:xfrm>
              <a:off x="8792" y="3337"/>
              <a:ext cx="2887" cy="1006"/>
            </a:xfrm>
            <a:prstGeom prst="roundRect">
              <a:avLst/>
            </a:prstGeom>
            <a:solidFill>
              <a:srgbClr val="FAF0CA"/>
            </a:solidFill>
            <a:ln w="31750" cap="rnd" cmpd="sng" algn="ctr">
              <a:solidFill>
                <a:srgbClr val="BC6C2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66"/>
              </p:custDataLst>
            </p:nvPr>
          </p:nvSpPr>
          <p:spPr>
            <a:xfrm>
              <a:off x="8953" y="3548"/>
              <a:ext cx="24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数据包聚合器</a:t>
              </a:r>
              <a:endParaRPr lang="en-US" altLang="zh-CN" sz="16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</p:grpSp>
      <p:sp>
        <p:nvSpPr>
          <p:cNvPr id="62" name="圆角矩形 74"/>
          <p:cNvSpPr/>
          <p:nvPr>
            <p:custDataLst>
              <p:tags r:id="rId67"/>
            </p:custDataLst>
          </p:nvPr>
        </p:nvSpPr>
        <p:spPr>
          <a:xfrm>
            <a:off x="1942465" y="6094095"/>
            <a:ext cx="6033135" cy="483870"/>
          </a:xfrm>
          <a:prstGeom prst="roundRect">
            <a:avLst/>
          </a:prstGeom>
          <a:solidFill>
            <a:srgbClr val="FAF0CA"/>
          </a:solidFill>
          <a:ln w="31750" cap="rnd" cmpd="sng" algn="ctr">
            <a:solidFill>
              <a:srgbClr val="BC6C25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95017" tIns="46075" rIns="195017" bIns="46075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400"/>
              </a:spcBef>
              <a:buClrTx/>
              <a:buSzTx/>
              <a:buFontTx/>
            </a:pPr>
            <a:endParaRPr lang="en-US" altLang="zh-CN" b="1" i="1" dirty="0">
              <a:solidFill>
                <a:schemeClr val="tx1"/>
              </a:solidFill>
              <a:latin typeface="Cambria Regular" panose="02040503050406030204" charset="0"/>
              <a:ea typeface="微软雅黑" charset="-122"/>
              <a:cs typeface="Cambria Regular" panose="02040503050406030204" charset="0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 rot="0">
            <a:off x="4767580" y="1222375"/>
            <a:ext cx="1497965" cy="4389755"/>
            <a:chOff x="8377" y="1649"/>
            <a:chExt cx="2359" cy="6913"/>
          </a:xfrm>
        </p:grpSpPr>
        <p:sp>
          <p:nvSpPr>
            <p:cNvPr id="8" name="矩形 7"/>
            <p:cNvSpPr/>
            <p:nvPr>
              <p:custDataLst>
                <p:tags r:id="rId68"/>
              </p:custDataLst>
            </p:nvPr>
          </p:nvSpPr>
          <p:spPr>
            <a:xfrm>
              <a:off x="8462" y="1649"/>
              <a:ext cx="2188" cy="6913"/>
            </a:xfrm>
            <a:prstGeom prst="rect">
              <a:avLst/>
            </a:prstGeom>
            <a:solidFill>
              <a:srgbClr val="E7EEDE"/>
            </a:solidFill>
            <a:ln w="31750" cap="rnd" cmpd="sng" algn="ctr">
              <a:solidFill>
                <a:srgbClr val="5482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69"/>
              </p:custDataLst>
            </p:nvPr>
          </p:nvSpPr>
          <p:spPr>
            <a:xfrm>
              <a:off x="8377" y="1700"/>
              <a:ext cx="2359" cy="12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buClrTx/>
                <a:buSzTx/>
                <a:buFontTx/>
              </a:pP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索引</a:t>
              </a: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键值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</a:endParaRPr>
            </a:p>
            <a:p>
              <a:pPr algn="ctr">
                <a:buClrTx/>
                <a:buSzTx/>
                <a:buFontTx/>
              </a:pP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缓存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</a:rPr>
                <a:t>(Ring Buffer)</a:t>
              </a:r>
              <a:endParaRPr lang="en-US" altLang="zh-CN" sz="16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</p:grpSp>
      <p:cxnSp>
        <p:nvCxnSpPr>
          <p:cNvPr id="114" name="肘形连接符 113"/>
          <p:cNvCxnSpPr/>
          <p:nvPr>
            <p:custDataLst>
              <p:tags r:id="rId70"/>
            </p:custDataLst>
          </p:nvPr>
        </p:nvCxnSpPr>
        <p:spPr>
          <a:xfrm flipV="1">
            <a:off x="5617845" y="2102485"/>
            <a:ext cx="1014730" cy="487680"/>
          </a:xfrm>
          <a:prstGeom prst="bentConnector3">
            <a:avLst>
              <a:gd name="adj1" fmla="val 74843"/>
            </a:avLst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5" name="肘形连接符 114"/>
          <p:cNvCxnSpPr/>
          <p:nvPr>
            <p:custDataLst>
              <p:tags r:id="rId71"/>
            </p:custDataLst>
          </p:nvPr>
        </p:nvCxnSpPr>
        <p:spPr>
          <a:xfrm flipH="1" flipV="1">
            <a:off x="3502025" y="940435"/>
            <a:ext cx="597535" cy="1087755"/>
          </a:xfrm>
          <a:prstGeom prst="bentConnector4">
            <a:avLst>
              <a:gd name="adj1" fmla="val -39851"/>
              <a:gd name="adj2" fmla="val 64682"/>
            </a:avLst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>
            <p:custDataLst>
              <p:tags r:id="rId72"/>
            </p:custDataLst>
          </p:nvPr>
        </p:nvSpPr>
        <p:spPr>
          <a:xfrm>
            <a:off x="4099560" y="6156960"/>
            <a:ext cx="1812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latin typeface="黑体" charset="0"/>
                <a:ea typeface="黑体" charset="0"/>
                <a:cs typeface="Cambria Bold Italic" panose="02040503050406030204" charset="0"/>
              </a:rPr>
              <a:t>内存控制器</a:t>
            </a:r>
            <a:endParaRPr lang="zh-CN" altLang="en-US" sz="1600" b="1">
              <a:latin typeface="黑体" charset="0"/>
              <a:ea typeface="黑体" charset="0"/>
              <a:cs typeface="Cambria Bold Italic" panose="02040503050406030204" charset="0"/>
            </a:endParaRPr>
          </a:p>
        </p:txBody>
      </p:sp>
      <p:grpSp>
        <p:nvGrpSpPr>
          <p:cNvPr id="130" name="组合 129"/>
          <p:cNvGrpSpPr/>
          <p:nvPr/>
        </p:nvGrpSpPr>
        <p:grpSpPr>
          <a:xfrm rot="0">
            <a:off x="10030460" y="4482465"/>
            <a:ext cx="1812925" cy="1533525"/>
            <a:chOff x="15967" y="452"/>
            <a:chExt cx="2855" cy="2415"/>
          </a:xfrm>
        </p:grpSpPr>
        <p:grpSp>
          <p:nvGrpSpPr>
            <p:cNvPr id="19" name="组合 18"/>
            <p:cNvGrpSpPr/>
            <p:nvPr/>
          </p:nvGrpSpPr>
          <p:grpSpPr>
            <a:xfrm rot="0">
              <a:off x="15967" y="452"/>
              <a:ext cx="2855" cy="2415"/>
              <a:chOff x="15283" y="6243"/>
              <a:chExt cx="2855" cy="2415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15283" y="6243"/>
                <a:ext cx="2855" cy="2415"/>
                <a:chOff x="5246" y="-170"/>
                <a:chExt cx="2855" cy="2415"/>
              </a:xfrm>
            </p:grpSpPr>
            <p:grpSp>
              <p:nvGrpSpPr>
                <p:cNvPr id="474" name="组合 473"/>
                <p:cNvGrpSpPr/>
                <p:nvPr/>
              </p:nvGrpSpPr>
              <p:grpSpPr>
                <a:xfrm rot="0">
                  <a:off x="5246" y="-170"/>
                  <a:ext cx="2855" cy="2415"/>
                  <a:chOff x="4298" y="-247"/>
                  <a:chExt cx="2855" cy="2415"/>
                </a:xfrm>
              </p:grpSpPr>
              <p:sp>
                <p:nvSpPr>
                  <p:cNvPr id="475" name="矩形 474"/>
                  <p:cNvSpPr/>
                  <p:nvPr>
                    <p:custDataLst>
                      <p:tags r:id="rId73"/>
                    </p:custDataLst>
                  </p:nvPr>
                </p:nvSpPr>
                <p:spPr>
                  <a:xfrm>
                    <a:off x="4298" y="-247"/>
                    <a:ext cx="2855" cy="241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78" name="直接箭头连接符 477"/>
                  <p:cNvCxnSpPr/>
                  <p:nvPr>
                    <p:custDataLst>
                      <p:tags r:id="rId74"/>
                    </p:custDataLst>
                  </p:nvPr>
                </p:nvCxnSpPr>
                <p:spPr>
                  <a:xfrm>
                    <a:off x="4579" y="482"/>
                    <a:ext cx="726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9" name="文本框 478"/>
                  <p:cNvSpPr txBox="1"/>
                  <p:nvPr>
                    <p:custDataLst>
                      <p:tags r:id="rId75"/>
                    </p:custDataLst>
                  </p:nvPr>
                </p:nvSpPr>
                <p:spPr>
                  <a:xfrm>
                    <a:off x="5324" y="231"/>
                    <a:ext cx="1828" cy="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zh-CN" altLang="en-US" sz="1200" b="1">
                        <a:latin typeface="黑体" charset="0"/>
                        <a:ea typeface="黑体" charset="0"/>
                        <a:cs typeface="Cambria Bold Italic" panose="02040503050406030204" charset="0"/>
                      </a:rPr>
                      <a:t>（无锁）</a:t>
                    </a:r>
                    <a:r>
                      <a:rPr lang="zh-CN" altLang="en-US" sz="1200" b="1">
                        <a:latin typeface="黑体" charset="0"/>
                        <a:ea typeface="黑体" charset="0"/>
                        <a:cs typeface="Cambria Bold Italic" panose="02040503050406030204" charset="0"/>
                      </a:rPr>
                      <a:t>读写</a:t>
                    </a:r>
                    <a:endPara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endParaRPr>
                  </a:p>
                </p:txBody>
              </p:sp>
            </p:grpSp>
            <p:sp>
              <p:nvSpPr>
                <p:cNvPr id="490" name="矩形 489"/>
                <p:cNvSpPr/>
                <p:nvPr>
                  <p:custDataLst>
                    <p:tags r:id="rId76"/>
                  </p:custDataLst>
                </p:nvPr>
              </p:nvSpPr>
              <p:spPr>
                <a:xfrm>
                  <a:off x="5514" y="1289"/>
                  <a:ext cx="685" cy="307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491" name="文本框 490"/>
                <p:cNvSpPr txBox="1"/>
                <p:nvPr>
                  <p:custDataLst>
                    <p:tags r:id="rId77"/>
                  </p:custDataLst>
                </p:nvPr>
              </p:nvSpPr>
              <p:spPr>
                <a:xfrm>
                  <a:off x="6469" y="1191"/>
                  <a:ext cx="1518" cy="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内存缓冲区</a:t>
                  </a:r>
                  <a:endParaRPr lang="zh-CN" altLang="en-US" sz="12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  <p:sp>
            <p:nvSpPr>
              <p:cNvPr id="18" name="文本框 17"/>
              <p:cNvSpPr txBox="1"/>
              <p:nvPr>
                <p:custDataLst>
                  <p:tags r:id="rId78"/>
                </p:custDataLst>
              </p:nvPr>
            </p:nvSpPr>
            <p:spPr>
              <a:xfrm>
                <a:off x="16303" y="6296"/>
                <a:ext cx="948" cy="4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zh-CN" altLang="en-US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图</a:t>
                </a:r>
                <a:r>
                  <a:rPr lang="zh-CN" altLang="en-US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例</a:t>
                </a:r>
                <a:endPara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126" name="直接箭头连接符 125"/>
            <p:cNvCxnSpPr/>
            <p:nvPr>
              <p:custDataLst>
                <p:tags r:id="rId79"/>
              </p:custDataLst>
            </p:nvPr>
          </p:nvCxnSpPr>
          <p:spPr>
            <a:xfrm>
              <a:off x="16235" y="1624"/>
              <a:ext cx="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Dot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7" name="文本框 126"/>
            <p:cNvSpPr txBox="1"/>
            <p:nvPr>
              <p:custDataLst>
                <p:tags r:id="rId80"/>
              </p:custDataLst>
            </p:nvPr>
          </p:nvSpPr>
          <p:spPr>
            <a:xfrm>
              <a:off x="17163" y="1369"/>
              <a:ext cx="1602" cy="42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>
                <a:buClrTx/>
                <a:buSzTx/>
                <a:buFontTx/>
              </a:pPr>
              <a:r>
                <a: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rPr>
                <a:t>控制</a:t>
              </a:r>
              <a:r>
                <a: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rPr>
                <a:t>信息流</a:t>
              </a:r>
              <a:endParaRPr lang="zh-CN" altLang="en-US" sz="12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81"/>
            </p:custDataLst>
          </p:nvPr>
        </p:nvSpPr>
        <p:spPr>
          <a:xfrm>
            <a:off x="2380774" y="3952240"/>
            <a:ext cx="1583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latin typeface="黑体" charset="0"/>
                <a:ea typeface="黑体" charset="0"/>
                <a:cs typeface="Cambria Bold Italic" panose="02040503050406030204" charset="0"/>
              </a:rPr>
              <a:t>数据包聚合器</a:t>
            </a:r>
            <a:endParaRPr lang="en-US" altLang="zh-CN" sz="1600" b="1">
              <a:latin typeface="黑体" charset="0"/>
              <a:ea typeface="黑体" charset="0"/>
              <a:cs typeface="Cambria Bold Italic" panose="02040503050406030204" charset="0"/>
            </a:endParaRPr>
          </a:p>
        </p:txBody>
      </p:sp>
      <p:cxnSp>
        <p:nvCxnSpPr>
          <p:cNvPr id="11" name="直接箭头连接符 10"/>
          <p:cNvCxnSpPr/>
          <p:nvPr>
            <p:custDataLst>
              <p:tags r:id="rId82"/>
            </p:custDataLst>
          </p:nvPr>
        </p:nvCxnSpPr>
        <p:spPr>
          <a:xfrm>
            <a:off x="1633220" y="2028190"/>
            <a:ext cx="63309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>
            <p:custDataLst>
              <p:tags r:id="rId83"/>
            </p:custDataLst>
          </p:nvPr>
        </p:nvCxnSpPr>
        <p:spPr>
          <a:xfrm>
            <a:off x="1633220" y="4119880"/>
            <a:ext cx="63309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5368925" y="2347595"/>
            <a:ext cx="249555" cy="2910205"/>
            <a:chOff x="7802" y="3733"/>
            <a:chExt cx="551" cy="6046"/>
          </a:xfrm>
        </p:grpSpPr>
        <p:sp>
          <p:nvSpPr>
            <p:cNvPr id="24" name="矩形 23"/>
            <p:cNvSpPr/>
            <p:nvPr>
              <p:custDataLst>
                <p:tags r:id="rId84"/>
              </p:custDataLst>
            </p:nvPr>
          </p:nvSpPr>
          <p:spPr>
            <a:xfrm>
              <a:off x="7802" y="3733"/>
              <a:ext cx="550" cy="10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>
              <p:custDataLst>
                <p:tags r:id="rId85"/>
              </p:custDataLst>
            </p:nvPr>
          </p:nvSpPr>
          <p:spPr>
            <a:xfrm>
              <a:off x="7803" y="4739"/>
              <a:ext cx="550" cy="10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>
              <p:custDataLst>
                <p:tags r:id="rId86"/>
              </p:custDataLst>
            </p:nvPr>
          </p:nvSpPr>
          <p:spPr>
            <a:xfrm>
              <a:off x="7803" y="5745"/>
              <a:ext cx="550" cy="10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>
              <p:custDataLst>
                <p:tags r:id="rId87"/>
              </p:custDataLst>
            </p:nvPr>
          </p:nvSpPr>
          <p:spPr>
            <a:xfrm>
              <a:off x="7802" y="6751"/>
              <a:ext cx="550" cy="10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>
              <p:custDataLst>
                <p:tags r:id="rId88"/>
              </p:custDataLst>
            </p:nvPr>
          </p:nvSpPr>
          <p:spPr>
            <a:xfrm>
              <a:off x="7803" y="7767"/>
              <a:ext cx="550" cy="10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>
              <p:custDataLst>
                <p:tags r:id="rId89"/>
              </p:custDataLst>
            </p:nvPr>
          </p:nvSpPr>
          <p:spPr>
            <a:xfrm>
              <a:off x="7803" y="8773"/>
              <a:ext cx="550" cy="10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6" name="文本框 45"/>
          <p:cNvSpPr txBox="1"/>
          <p:nvPr>
            <p:custDataLst>
              <p:tags r:id="rId90"/>
            </p:custDataLst>
          </p:nvPr>
        </p:nvSpPr>
        <p:spPr>
          <a:xfrm rot="5400000">
            <a:off x="5292090" y="2018030"/>
            <a:ext cx="409575" cy="507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zh-CN" b="1" i="1">
                <a:latin typeface="Cambria Bold Italic" panose="02040503050406030204" charset="0"/>
                <a:cs typeface="Cambria Bold Italic" panose="02040503050406030204" charset="0"/>
              </a:rPr>
              <a:t>...</a:t>
            </a:r>
            <a:endParaRPr lang="en-US" altLang="zh-CN" b="1" i="1">
              <a:latin typeface="Cambria Bold Italic" panose="02040503050406030204" charset="0"/>
              <a:cs typeface="Cambria Bold Italic" panose="0204050305040603020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91"/>
            </p:custDataLst>
          </p:nvPr>
        </p:nvSpPr>
        <p:spPr>
          <a:xfrm rot="5400000">
            <a:off x="5292090" y="5196840"/>
            <a:ext cx="409575" cy="507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zh-CN" b="1" i="1">
                <a:latin typeface="Cambria Bold Italic" panose="02040503050406030204" charset="0"/>
                <a:cs typeface="Cambria Bold Italic" panose="02040503050406030204" charset="0"/>
              </a:rPr>
              <a:t>...</a:t>
            </a:r>
            <a:endParaRPr lang="en-US" altLang="zh-CN" b="1" i="1">
              <a:latin typeface="Cambria Bold Italic" panose="02040503050406030204" charset="0"/>
              <a:cs typeface="Cambria Bold Italic" panose="02040503050406030204" charset="0"/>
            </a:endParaRPr>
          </a:p>
        </p:txBody>
      </p:sp>
      <p:cxnSp>
        <p:nvCxnSpPr>
          <p:cNvPr id="49" name="肘形连接符 48"/>
          <p:cNvCxnSpPr>
            <a:stCxn id="137" idx="3"/>
            <a:endCxn id="36" idx="1"/>
          </p:cNvCxnSpPr>
          <p:nvPr>
            <p:custDataLst>
              <p:tags r:id="rId92"/>
            </p:custDataLst>
          </p:nvPr>
        </p:nvCxnSpPr>
        <p:spPr>
          <a:xfrm>
            <a:off x="4099560" y="4119880"/>
            <a:ext cx="1270000" cy="895985"/>
          </a:xfrm>
          <a:prstGeom prst="bentConnector3">
            <a:avLst>
              <a:gd name="adj1" fmla="val 33100"/>
            </a:avLst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>
            <p:custDataLst>
              <p:tags r:id="rId93"/>
            </p:custDataLst>
          </p:nvPr>
        </p:nvCxnSpPr>
        <p:spPr>
          <a:xfrm>
            <a:off x="4099560" y="2028190"/>
            <a:ext cx="1270000" cy="2503170"/>
          </a:xfrm>
          <a:prstGeom prst="bentConnector3">
            <a:avLst>
              <a:gd name="adj1" fmla="val 47000"/>
            </a:avLst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434840" y="1965960"/>
            <a:ext cx="138430" cy="125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肘形连接符 47"/>
          <p:cNvCxnSpPr>
            <a:stCxn id="137" idx="3"/>
            <a:endCxn id="454" idx="2"/>
          </p:cNvCxnSpPr>
          <p:nvPr>
            <p:custDataLst>
              <p:tags r:id="rId94"/>
            </p:custDataLst>
          </p:nvPr>
        </p:nvCxnSpPr>
        <p:spPr>
          <a:xfrm flipV="1">
            <a:off x="4099560" y="937895"/>
            <a:ext cx="417195" cy="3181985"/>
          </a:xfrm>
          <a:prstGeom prst="bentConnector2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>
            <p:custDataLst>
              <p:tags r:id="rId95"/>
            </p:custDataLst>
          </p:nvPr>
        </p:nvSpPr>
        <p:spPr>
          <a:xfrm>
            <a:off x="6706235" y="3952240"/>
            <a:ext cx="1270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latin typeface="黑体" charset="0"/>
                <a:ea typeface="黑体" charset="0"/>
                <a:cs typeface="Cambria Bold Italic" panose="02040503050406030204" charset="0"/>
              </a:rPr>
              <a:t>索引构建器</a:t>
            </a:r>
            <a:endParaRPr lang="zh-CN" altLang="en-US" sz="1600" b="1">
              <a:latin typeface="黑体" charset="0"/>
              <a:ea typeface="黑体" charset="0"/>
              <a:cs typeface="Cambria Bold Italic" panose="02040503050406030204" charset="0"/>
            </a:endParaRPr>
          </a:p>
        </p:txBody>
      </p:sp>
      <p:cxnSp>
        <p:nvCxnSpPr>
          <p:cNvPr id="54" name="肘形连接符 53"/>
          <p:cNvCxnSpPr/>
          <p:nvPr>
            <p:custDataLst>
              <p:tags r:id="rId96"/>
            </p:custDataLst>
          </p:nvPr>
        </p:nvCxnSpPr>
        <p:spPr>
          <a:xfrm>
            <a:off x="5618480" y="3074670"/>
            <a:ext cx="1014095" cy="1045210"/>
          </a:xfrm>
          <a:prstGeom prst="bentConnector3">
            <a:avLst>
              <a:gd name="adj1" fmla="val 74827"/>
            </a:avLst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>
            <p:custDataLst>
              <p:tags r:id="rId97"/>
            </p:custDataLst>
          </p:nvPr>
        </p:nvCxnSpPr>
        <p:spPr>
          <a:xfrm>
            <a:off x="7976235" y="2090420"/>
            <a:ext cx="718185" cy="1033145"/>
          </a:xfrm>
          <a:prstGeom prst="bentConnector3">
            <a:avLst>
              <a:gd name="adj1" fmla="val 20247"/>
            </a:avLst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3" idx="3"/>
            <a:endCxn id="200" idx="2"/>
          </p:cNvCxnSpPr>
          <p:nvPr>
            <p:custDataLst>
              <p:tags r:id="rId98"/>
            </p:custDataLst>
          </p:nvPr>
        </p:nvCxnSpPr>
        <p:spPr>
          <a:xfrm flipV="1">
            <a:off x="7976235" y="3673475"/>
            <a:ext cx="718185" cy="447675"/>
          </a:xfrm>
          <a:prstGeom prst="bentConnector3">
            <a:avLst>
              <a:gd name="adj1" fmla="val 20247"/>
            </a:avLst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</p:cNvCxnSpPr>
          <p:nvPr>
            <p:custDataLst>
              <p:tags r:id="rId99"/>
            </p:custDataLst>
          </p:nvPr>
        </p:nvCxnSpPr>
        <p:spPr>
          <a:xfrm flipV="1">
            <a:off x="7975600" y="5721985"/>
            <a:ext cx="394335" cy="614045"/>
          </a:xfrm>
          <a:prstGeom prst="bentConnector2">
            <a:avLst/>
          </a:prstGeom>
          <a:ln w="28575">
            <a:solidFill>
              <a:schemeClr val="tx1"/>
            </a:solidFill>
            <a:prstDash val="dashDot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>
            <p:custDataLst>
              <p:tags r:id="rId100"/>
            </p:custDataLst>
          </p:nvPr>
        </p:nvCxnSpPr>
        <p:spPr>
          <a:xfrm flipV="1">
            <a:off x="3352165" y="4439920"/>
            <a:ext cx="0" cy="1646555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>
            <p:custDataLst>
              <p:tags r:id="rId101"/>
            </p:custDataLst>
          </p:nvPr>
        </p:nvSpPr>
        <p:spPr>
          <a:xfrm>
            <a:off x="811530" y="5741670"/>
            <a:ext cx="57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黑体" charset="0"/>
                <a:ea typeface="黑体" charset="0"/>
                <a:cs typeface="Cambria Bold Italic" panose="02040503050406030204" charset="0"/>
              </a:rPr>
              <a:t>缓存</a:t>
            </a:r>
            <a:r>
              <a:rPr lang="zh-CN" altLang="en-US" sz="1400">
                <a:latin typeface="黑体" charset="0"/>
                <a:ea typeface="黑体" charset="0"/>
                <a:cs typeface="Cambria Bold Italic" panose="02040503050406030204" charset="0"/>
              </a:rPr>
              <a:t>剩余</a:t>
            </a:r>
            <a:endParaRPr lang="zh-CN" altLang="en-US" sz="1400">
              <a:latin typeface="黑体" charset="0"/>
              <a:ea typeface="黑体" charset="0"/>
              <a:cs typeface="Cambria Bold Italic" panose="02040503050406030204" charset="0"/>
            </a:endParaRPr>
          </a:p>
        </p:txBody>
      </p:sp>
      <p:grpSp>
        <p:nvGrpSpPr>
          <p:cNvPr id="112" name="组合 111"/>
          <p:cNvGrpSpPr/>
          <p:nvPr/>
        </p:nvGrpSpPr>
        <p:grpSpPr>
          <a:xfrm rot="0">
            <a:off x="10328910" y="2138680"/>
            <a:ext cx="709930" cy="975136"/>
            <a:chOff x="2840" y="-646"/>
            <a:chExt cx="1118" cy="2619"/>
          </a:xfrm>
        </p:grpSpPr>
        <p:sp>
          <p:nvSpPr>
            <p:cNvPr id="118" name="圆角矩形 117"/>
            <p:cNvSpPr/>
            <p:nvPr>
              <p:custDataLst>
                <p:tags r:id="rId102"/>
              </p:custDataLst>
            </p:nvPr>
          </p:nvSpPr>
          <p:spPr>
            <a:xfrm>
              <a:off x="2840" y="-646"/>
              <a:ext cx="1118" cy="2618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20" name="文本框 119"/>
            <p:cNvSpPr txBox="1"/>
            <p:nvPr>
              <p:custDataLst>
                <p:tags r:id="rId103"/>
              </p:custDataLst>
            </p:nvPr>
          </p:nvSpPr>
          <p:spPr>
            <a:xfrm>
              <a:off x="2870" y="-503"/>
              <a:ext cx="1051" cy="2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b="1">
                  <a:latin typeface="黑体" charset="0"/>
                  <a:ea typeface="黑体" charset="0"/>
                  <a:cs typeface="Cambria Bold Italic" panose="02040503050406030204" charset="0"/>
                </a:rPr>
                <a:t>流量</a:t>
              </a:r>
              <a:endParaRPr lang="zh-CN" altLang="en-US" b="1">
                <a:latin typeface="黑体" charset="0"/>
                <a:ea typeface="黑体" charset="0"/>
                <a:cs typeface="Cambria Bold Italic" panose="02040503050406030204" charset="0"/>
              </a:endParaRPr>
            </a:p>
            <a:p>
              <a:pPr algn="ctr"/>
              <a:r>
                <a:rPr lang="zh-CN" altLang="en-US" b="1">
                  <a:latin typeface="黑体" charset="0"/>
                  <a:ea typeface="黑体" charset="0"/>
                  <a:cs typeface="Cambria Bold Italic" panose="02040503050406030204" charset="0"/>
                </a:rPr>
                <a:t>存储</a:t>
              </a:r>
              <a:endParaRPr lang="zh-CN" altLang="en-US" b="1">
                <a:latin typeface="黑体" charset="0"/>
                <a:ea typeface="黑体" charset="0"/>
                <a:cs typeface="Cambria Bold Italic" panose="02040503050406030204" charset="0"/>
              </a:endParaRPr>
            </a:p>
            <a:p>
              <a:pPr algn="ctr"/>
              <a:r>
                <a:rPr lang="zh-CN" altLang="en-US" b="1">
                  <a:latin typeface="黑体" charset="0"/>
                  <a:ea typeface="黑体" charset="0"/>
                  <a:cs typeface="Cambria Bold Italic" panose="02040503050406030204" charset="0"/>
                </a:rPr>
                <a:t>系统</a:t>
              </a:r>
              <a:endParaRPr lang="zh-CN" altLang="en-US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</p:grpSp>
      <p:cxnSp>
        <p:nvCxnSpPr>
          <p:cNvPr id="121" name="直接箭头连接符 120"/>
          <p:cNvCxnSpPr/>
          <p:nvPr>
            <p:custDataLst>
              <p:tags r:id="rId104"/>
            </p:custDataLst>
          </p:nvPr>
        </p:nvCxnSpPr>
        <p:spPr>
          <a:xfrm>
            <a:off x="9828530" y="2659380"/>
            <a:ext cx="4902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8" name="文本框 127"/>
          <p:cNvSpPr txBox="1"/>
          <p:nvPr>
            <p:custDataLst>
              <p:tags r:id="rId105"/>
            </p:custDataLst>
          </p:nvPr>
        </p:nvSpPr>
        <p:spPr>
          <a:xfrm>
            <a:off x="2813685" y="5709285"/>
            <a:ext cx="5746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黑体" charset="0"/>
                <a:ea typeface="黑体" charset="0"/>
                <a:cs typeface="Cambria Bold Italic" panose="02040503050406030204" charset="0"/>
              </a:rPr>
              <a:t>截断</a:t>
            </a:r>
            <a:endParaRPr lang="zh-CN" altLang="en-US" sz="1400">
              <a:latin typeface="黑体" charset="0"/>
              <a:ea typeface="黑体" charset="0"/>
              <a:cs typeface="Cambria Bold Italic" panose="02040503050406030204" charset="0"/>
            </a:endParaRPr>
          </a:p>
        </p:txBody>
      </p:sp>
      <p:sp>
        <p:nvSpPr>
          <p:cNvPr id="129" name="文本框 128"/>
          <p:cNvSpPr txBox="1"/>
          <p:nvPr>
            <p:custDataLst>
              <p:tags r:id="rId106"/>
            </p:custDataLst>
          </p:nvPr>
        </p:nvSpPr>
        <p:spPr>
          <a:xfrm>
            <a:off x="7938770" y="6344920"/>
            <a:ext cx="963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黑体" charset="0"/>
                <a:ea typeface="黑体" charset="0"/>
                <a:cs typeface="Cambria Bold Italic" panose="02040503050406030204" charset="0"/>
              </a:rPr>
              <a:t>打包传递</a:t>
            </a:r>
            <a:endParaRPr lang="zh-CN" altLang="en-US" sz="1400">
              <a:latin typeface="黑体" charset="0"/>
              <a:ea typeface="黑体" charset="0"/>
              <a:cs typeface="Cambria Bold Italic" panose="02040503050406030204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0208895" y="5709285"/>
            <a:ext cx="452120" cy="214630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4" name="文本框 133"/>
          <p:cNvSpPr txBox="1"/>
          <p:nvPr>
            <p:custDataLst>
              <p:tags r:id="rId107"/>
            </p:custDataLst>
          </p:nvPr>
        </p:nvSpPr>
        <p:spPr>
          <a:xfrm>
            <a:off x="10801350" y="5654675"/>
            <a:ext cx="963930" cy="250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1200" b="1">
                <a:latin typeface="黑体" charset="0"/>
                <a:ea typeface="黑体" charset="0"/>
                <a:cs typeface="Cambria Bold Italic" panose="02040503050406030204" charset="0"/>
              </a:rPr>
              <a:t>需截断</a:t>
            </a:r>
            <a:r>
              <a:rPr lang="zh-CN" altLang="en-US" sz="1200" b="1">
                <a:latin typeface="黑体" charset="0"/>
                <a:ea typeface="黑体" charset="0"/>
                <a:cs typeface="Cambria Bold Italic" panose="02040503050406030204" charset="0"/>
              </a:rPr>
              <a:t>区域</a:t>
            </a:r>
            <a:endParaRPr lang="zh-CN" altLang="en-US" sz="1200" b="1">
              <a:latin typeface="黑体" charset="0"/>
              <a:ea typeface="黑体" charset="0"/>
              <a:cs typeface="Cambria Bold Italic" panose="02040503050406030204" charset="0"/>
            </a:endParaRPr>
          </a:p>
        </p:txBody>
      </p:sp>
      <p:sp>
        <p:nvSpPr>
          <p:cNvPr id="139" name="任意多边形 138"/>
          <p:cNvSpPr/>
          <p:nvPr/>
        </p:nvSpPr>
        <p:spPr>
          <a:xfrm>
            <a:off x="1005205" y="141605"/>
            <a:ext cx="8823325" cy="5567045"/>
          </a:xfrm>
          <a:custGeom>
            <a:avLst/>
            <a:gdLst>
              <a:gd name="connisteX0" fmla="*/ 917575 w 8823325"/>
              <a:gd name="connsiteY0" fmla="*/ 5693410 h 5693410"/>
              <a:gd name="connisteX1" fmla="*/ 917575 w 8823325"/>
              <a:gd name="connsiteY1" fmla="*/ 1042670 h 5693410"/>
              <a:gd name="connisteX2" fmla="*/ 5454650 w 8823325"/>
              <a:gd name="connsiteY2" fmla="*/ 1042670 h 5693410"/>
              <a:gd name="connisteX3" fmla="*/ 5454650 w 8823325"/>
              <a:gd name="connsiteY3" fmla="*/ 5680710 h 5693410"/>
              <a:gd name="connisteX4" fmla="*/ 8823325 w 8823325"/>
              <a:gd name="connsiteY4" fmla="*/ 5680710 h 5693410"/>
              <a:gd name="connisteX5" fmla="*/ 8823325 w 8823325"/>
              <a:gd name="connsiteY5" fmla="*/ 0 h 5693410"/>
              <a:gd name="connisteX6" fmla="*/ 0 w 8823325"/>
              <a:gd name="connsiteY6" fmla="*/ 0 h 5693410"/>
              <a:gd name="connisteX7" fmla="*/ 0 w 8823325"/>
              <a:gd name="connsiteY7" fmla="*/ 5668645 h 5693410"/>
              <a:gd name="connisteX8" fmla="*/ 917575 w 8823325"/>
              <a:gd name="connsiteY8" fmla="*/ 5693410 h 56934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8823325" h="5693410">
                <a:moveTo>
                  <a:pt x="917575" y="5693410"/>
                </a:moveTo>
                <a:lnTo>
                  <a:pt x="917575" y="1042670"/>
                </a:lnTo>
                <a:lnTo>
                  <a:pt x="5454650" y="1042670"/>
                </a:lnTo>
                <a:lnTo>
                  <a:pt x="5454650" y="5680710"/>
                </a:lnTo>
                <a:lnTo>
                  <a:pt x="8823325" y="5680710"/>
                </a:lnTo>
                <a:lnTo>
                  <a:pt x="8823325" y="0"/>
                </a:lnTo>
                <a:lnTo>
                  <a:pt x="0" y="0"/>
                </a:lnTo>
                <a:lnTo>
                  <a:pt x="0" y="5668645"/>
                </a:lnTo>
                <a:lnTo>
                  <a:pt x="917575" y="5693410"/>
                </a:lnTo>
                <a:close/>
              </a:path>
            </a:pathLst>
          </a:cu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0" name="肘形连接符 139"/>
          <p:cNvCxnSpPr>
            <a:stCxn id="62" idx="1"/>
            <a:endCxn id="41" idx="2"/>
          </p:cNvCxnSpPr>
          <p:nvPr>
            <p:custDataLst>
              <p:tags r:id="rId108"/>
            </p:custDataLst>
          </p:nvPr>
        </p:nvCxnSpPr>
        <p:spPr>
          <a:xfrm rot="10800000">
            <a:off x="454025" y="3098800"/>
            <a:ext cx="1488440" cy="3236595"/>
          </a:xfrm>
          <a:prstGeom prst="bentConnector2">
            <a:avLst/>
          </a:prstGeom>
          <a:ln w="28575">
            <a:solidFill>
              <a:schemeClr val="tx1"/>
            </a:solidFill>
            <a:prstDash val="dashDot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>
            <p:custDataLst>
              <p:tags r:id="rId109"/>
            </p:custDataLst>
          </p:nvPr>
        </p:nvSpPr>
        <p:spPr>
          <a:xfrm>
            <a:off x="1325880" y="6344920"/>
            <a:ext cx="5746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黑体" charset="0"/>
                <a:ea typeface="黑体" charset="0"/>
                <a:cs typeface="Cambria Bold Italic" panose="02040503050406030204" charset="0"/>
              </a:rPr>
              <a:t>截断</a:t>
            </a:r>
            <a:endParaRPr lang="zh-CN" altLang="en-US" sz="1400">
              <a:latin typeface="黑体" charset="0"/>
              <a:ea typeface="黑体" charset="0"/>
              <a:cs typeface="Cambria Bold Italic" panose="02040503050406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组合 30"/>
          <p:cNvGrpSpPr/>
          <p:nvPr/>
        </p:nvGrpSpPr>
        <p:grpSpPr>
          <a:xfrm>
            <a:off x="720725" y="815975"/>
            <a:ext cx="10745470" cy="5332730"/>
            <a:chOff x="1135" y="1285"/>
            <a:chExt cx="16922" cy="8398"/>
          </a:xfrm>
        </p:grpSpPr>
        <p:grpSp>
          <p:nvGrpSpPr>
            <p:cNvPr id="39" name="组合 38"/>
            <p:cNvGrpSpPr/>
            <p:nvPr/>
          </p:nvGrpSpPr>
          <p:grpSpPr>
            <a:xfrm rot="0">
              <a:off x="15101" y="1576"/>
              <a:ext cx="2956" cy="1275"/>
              <a:chOff x="2733" y="-1605"/>
              <a:chExt cx="2956" cy="2174"/>
            </a:xfrm>
          </p:grpSpPr>
          <p:sp>
            <p:nvSpPr>
              <p:cNvPr id="40" name="圆角矩形 39"/>
              <p:cNvSpPr/>
              <p:nvPr>
                <p:custDataLst>
                  <p:tags r:id="rId1"/>
                </p:custDataLst>
              </p:nvPr>
            </p:nvSpPr>
            <p:spPr>
              <a:xfrm>
                <a:off x="2733" y="-1605"/>
                <a:ext cx="2956" cy="2174"/>
              </a:xfrm>
              <a:prstGeom prst="round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</a:t>
                </a:r>
                <a:endParaRPr lang="en-US" altLang="zh-CN"/>
              </a:p>
            </p:txBody>
          </p:sp>
          <p:sp>
            <p:nvSpPr>
              <p:cNvPr id="41" name="文本框 40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3221" y="-1323"/>
                <a:ext cx="1980" cy="1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b="1">
                    <a:latin typeface="黑体" charset="0"/>
                    <a:ea typeface="黑体" charset="0"/>
                    <a:cs typeface="Cambria Bold Italic" panose="02040503050406030204" charset="0"/>
                  </a:rPr>
                  <a:t>流量捕获系统</a:t>
                </a:r>
                <a:endParaRPr lang="zh-CN" altLang="en-US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 rot="0">
              <a:off x="5425" y="2350"/>
              <a:ext cx="8930" cy="1168"/>
              <a:chOff x="1083" y="8482"/>
              <a:chExt cx="10211" cy="866"/>
            </a:xfrm>
          </p:grpSpPr>
          <p:sp>
            <p:nvSpPr>
              <p:cNvPr id="73" name="矩形 72"/>
              <p:cNvSpPr/>
              <p:nvPr>
                <p:custDataLst>
                  <p:tags r:id="rId3"/>
                </p:custDataLst>
              </p:nvPr>
            </p:nvSpPr>
            <p:spPr>
              <a:xfrm>
                <a:off x="1083" y="8497"/>
                <a:ext cx="10211" cy="851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74" name="文本框 73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8586" y="8482"/>
                <a:ext cx="2698" cy="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数据包指针</a:t>
                </a:r>
                <a:endPara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431" name="组合 430"/>
            <p:cNvGrpSpPr/>
            <p:nvPr/>
          </p:nvGrpSpPr>
          <p:grpSpPr>
            <a:xfrm rot="0">
              <a:off x="5483" y="2757"/>
              <a:ext cx="8864" cy="798"/>
              <a:chOff x="9960" y="4440"/>
              <a:chExt cx="8864" cy="798"/>
            </a:xfrm>
          </p:grpSpPr>
          <p:grpSp>
            <p:nvGrpSpPr>
              <p:cNvPr id="432" name="组合 431"/>
              <p:cNvGrpSpPr/>
              <p:nvPr/>
            </p:nvGrpSpPr>
            <p:grpSpPr>
              <a:xfrm rot="0">
                <a:off x="9960" y="4632"/>
                <a:ext cx="1750" cy="379"/>
                <a:chOff x="11968" y="5697"/>
                <a:chExt cx="1750" cy="379"/>
              </a:xfrm>
            </p:grpSpPr>
            <p:grpSp>
              <p:nvGrpSpPr>
                <p:cNvPr id="433" name="组合 432"/>
                <p:cNvGrpSpPr/>
                <p:nvPr/>
              </p:nvGrpSpPr>
              <p:grpSpPr>
                <a:xfrm rot="0">
                  <a:off x="12668" y="5699"/>
                  <a:ext cx="1050" cy="377"/>
                  <a:chOff x="6344" y="376"/>
                  <a:chExt cx="1050" cy="377"/>
                </a:xfrm>
              </p:grpSpPr>
              <p:sp>
                <p:nvSpPr>
                  <p:cNvPr id="434" name="矩形 433"/>
                  <p:cNvSpPr/>
                  <p:nvPr>
                    <p:custDataLst>
                      <p:tags r:id="rId5"/>
                    </p:custDataLst>
                  </p:nvPr>
                </p:nvSpPr>
                <p:spPr>
                  <a:xfrm>
                    <a:off x="6427" y="410"/>
                    <a:ext cx="849" cy="343"/>
                  </a:xfrm>
                  <a:prstGeom prst="rect">
                    <a:avLst/>
                  </a:prstGeom>
                  <a:solidFill>
                    <a:srgbClr val="91ACE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5" name="文本框 434"/>
                  <p:cNvSpPr txBox="1"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6344" y="376"/>
                    <a:ext cx="1050" cy="3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1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436" name="组合 435"/>
                <p:cNvGrpSpPr/>
                <p:nvPr/>
              </p:nvGrpSpPr>
              <p:grpSpPr>
                <a:xfrm rot="0">
                  <a:off x="11968" y="5697"/>
                  <a:ext cx="905" cy="378"/>
                  <a:chOff x="6488" y="374"/>
                  <a:chExt cx="905" cy="378"/>
                </a:xfrm>
              </p:grpSpPr>
              <p:sp>
                <p:nvSpPr>
                  <p:cNvPr id="437" name="矩形 436"/>
                  <p:cNvSpPr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6524" y="410"/>
                    <a:ext cx="752" cy="34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8" name="文本框 437"/>
                  <p:cNvSpPr txBox="1"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6488" y="374"/>
                    <a:ext cx="905" cy="3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Next 1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sp>
            <p:nvSpPr>
              <p:cNvPr id="439" name="文本框 438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6716" y="4440"/>
                <a:ext cx="645" cy="7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 i="1">
                    <a:latin typeface="Cambria Bold Italic" panose="02040503050406030204" charset="0"/>
                    <a:cs typeface="Cambria Bold Italic" panose="02040503050406030204" charset="0"/>
                  </a:rPr>
                  <a:t>...</a:t>
                </a:r>
                <a:endParaRPr lang="en-US" altLang="zh-CN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440" name="文本框 439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4752" y="4440"/>
                <a:ext cx="645" cy="7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 i="1">
                    <a:latin typeface="Cambria Bold Italic" panose="02040503050406030204" charset="0"/>
                    <a:cs typeface="Cambria Bold Italic" panose="02040503050406030204" charset="0"/>
                  </a:rPr>
                  <a:t>...</a:t>
                </a:r>
                <a:endParaRPr lang="en-US" altLang="zh-CN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grpSp>
            <p:nvGrpSpPr>
              <p:cNvPr id="441" name="组合 440"/>
              <p:cNvGrpSpPr/>
              <p:nvPr/>
            </p:nvGrpSpPr>
            <p:grpSpPr>
              <a:xfrm rot="0">
                <a:off x="11554" y="4621"/>
                <a:ext cx="1748" cy="393"/>
                <a:chOff x="11968" y="5683"/>
                <a:chExt cx="1748" cy="393"/>
              </a:xfrm>
            </p:grpSpPr>
            <p:grpSp>
              <p:nvGrpSpPr>
                <p:cNvPr id="442" name="组合 441"/>
                <p:cNvGrpSpPr/>
                <p:nvPr/>
              </p:nvGrpSpPr>
              <p:grpSpPr>
                <a:xfrm rot="0">
                  <a:off x="12666" y="5683"/>
                  <a:ext cx="1050" cy="393"/>
                  <a:chOff x="6342" y="360"/>
                  <a:chExt cx="1050" cy="393"/>
                </a:xfrm>
              </p:grpSpPr>
              <p:sp>
                <p:nvSpPr>
                  <p:cNvPr id="443" name="矩形 442"/>
                  <p:cNvSpPr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6427" y="410"/>
                    <a:ext cx="849" cy="343"/>
                  </a:xfrm>
                  <a:prstGeom prst="rect">
                    <a:avLst/>
                  </a:prstGeom>
                  <a:solidFill>
                    <a:srgbClr val="FF8D4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4" name="文本框 443"/>
                  <p:cNvSpPr txBox="1"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6342" y="360"/>
                    <a:ext cx="1050" cy="3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2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445" name="组合 444"/>
                <p:cNvGrpSpPr/>
                <p:nvPr/>
              </p:nvGrpSpPr>
              <p:grpSpPr>
                <a:xfrm rot="0">
                  <a:off x="11968" y="5697"/>
                  <a:ext cx="905" cy="378"/>
                  <a:chOff x="6488" y="374"/>
                  <a:chExt cx="905" cy="378"/>
                </a:xfrm>
              </p:grpSpPr>
              <p:sp>
                <p:nvSpPr>
                  <p:cNvPr id="446" name="矩形 445"/>
                  <p:cNvSpPr/>
                  <p:nvPr>
                    <p:custDataLst>
                      <p:tags r:id="rId13"/>
                    </p:custDataLst>
                  </p:nvPr>
                </p:nvSpPr>
                <p:spPr>
                  <a:xfrm>
                    <a:off x="6524" y="410"/>
                    <a:ext cx="752" cy="34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7" name="文本框 446"/>
                  <p:cNvSpPr txBox="1"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6488" y="374"/>
                    <a:ext cx="905" cy="3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Next 2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grpSp>
            <p:nvGrpSpPr>
              <p:cNvPr id="448" name="组合 447"/>
              <p:cNvGrpSpPr/>
              <p:nvPr/>
            </p:nvGrpSpPr>
            <p:grpSpPr>
              <a:xfrm rot="0">
                <a:off x="13152" y="4630"/>
                <a:ext cx="1750" cy="380"/>
                <a:chOff x="11968" y="5696"/>
                <a:chExt cx="1750" cy="380"/>
              </a:xfrm>
            </p:grpSpPr>
            <p:grpSp>
              <p:nvGrpSpPr>
                <p:cNvPr id="449" name="组合 448"/>
                <p:cNvGrpSpPr/>
                <p:nvPr/>
              </p:nvGrpSpPr>
              <p:grpSpPr>
                <a:xfrm rot="0">
                  <a:off x="12668" y="5696"/>
                  <a:ext cx="1050" cy="380"/>
                  <a:chOff x="6344" y="373"/>
                  <a:chExt cx="1050" cy="380"/>
                </a:xfrm>
              </p:grpSpPr>
              <p:sp>
                <p:nvSpPr>
                  <p:cNvPr id="450" name="矩形 449"/>
                  <p:cNvSpPr/>
                  <p:nvPr>
                    <p:custDataLst>
                      <p:tags r:id="rId15"/>
                    </p:custDataLst>
                  </p:nvPr>
                </p:nvSpPr>
                <p:spPr>
                  <a:xfrm>
                    <a:off x="6427" y="410"/>
                    <a:ext cx="849" cy="343"/>
                  </a:xfrm>
                  <a:prstGeom prst="rect">
                    <a:avLst/>
                  </a:prstGeom>
                  <a:solidFill>
                    <a:srgbClr val="ACD78E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1" name="文本框 450"/>
                  <p:cNvSpPr txBox="1"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6344" y="373"/>
                    <a:ext cx="1050" cy="3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3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452" name="组合 451"/>
                <p:cNvGrpSpPr/>
                <p:nvPr/>
              </p:nvGrpSpPr>
              <p:grpSpPr>
                <a:xfrm rot="0">
                  <a:off x="11968" y="5697"/>
                  <a:ext cx="905" cy="378"/>
                  <a:chOff x="6488" y="374"/>
                  <a:chExt cx="905" cy="378"/>
                </a:xfrm>
              </p:grpSpPr>
              <p:sp>
                <p:nvSpPr>
                  <p:cNvPr id="453" name="矩形 452"/>
                  <p:cNvSpPr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6524" y="410"/>
                    <a:ext cx="752" cy="34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4" name="文本框 453"/>
                  <p:cNvSpPr txBox="1"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6488" y="374"/>
                    <a:ext cx="905" cy="3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Next 3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grpSp>
            <p:nvGrpSpPr>
              <p:cNvPr id="455" name="组合 454"/>
              <p:cNvGrpSpPr/>
              <p:nvPr/>
            </p:nvGrpSpPr>
            <p:grpSpPr>
              <a:xfrm rot="0">
                <a:off x="15140" y="4629"/>
                <a:ext cx="1750" cy="380"/>
                <a:chOff x="11968" y="5696"/>
                <a:chExt cx="1750" cy="380"/>
              </a:xfrm>
            </p:grpSpPr>
            <p:grpSp>
              <p:nvGrpSpPr>
                <p:cNvPr id="456" name="组合 455"/>
                <p:cNvGrpSpPr/>
                <p:nvPr/>
              </p:nvGrpSpPr>
              <p:grpSpPr>
                <a:xfrm rot="0">
                  <a:off x="12668" y="5696"/>
                  <a:ext cx="1050" cy="380"/>
                  <a:chOff x="6344" y="373"/>
                  <a:chExt cx="1050" cy="380"/>
                </a:xfrm>
              </p:grpSpPr>
              <p:sp>
                <p:nvSpPr>
                  <p:cNvPr id="457" name="矩形 456"/>
                  <p:cNvSpPr/>
                  <p:nvPr>
                    <p:custDataLst>
                      <p:tags r:id="rId19"/>
                    </p:custDataLst>
                  </p:nvPr>
                </p:nvSpPr>
                <p:spPr>
                  <a:xfrm>
                    <a:off x="6427" y="410"/>
                    <a:ext cx="849" cy="343"/>
                  </a:xfrm>
                  <a:prstGeom prst="rect">
                    <a:avLst/>
                  </a:prstGeom>
                  <a:solidFill>
                    <a:srgbClr val="ACD78E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8" name="文本框 457"/>
                  <p:cNvSpPr txBox="1"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6344" y="373"/>
                    <a:ext cx="1050" cy="3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i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459" name="组合 458"/>
                <p:cNvGrpSpPr/>
                <p:nvPr/>
              </p:nvGrpSpPr>
              <p:grpSpPr>
                <a:xfrm rot="0">
                  <a:off x="11968" y="5697"/>
                  <a:ext cx="905" cy="378"/>
                  <a:chOff x="6488" y="374"/>
                  <a:chExt cx="905" cy="378"/>
                </a:xfrm>
              </p:grpSpPr>
              <p:sp>
                <p:nvSpPr>
                  <p:cNvPr id="460" name="矩形 459"/>
                  <p:cNvSpPr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6524" y="410"/>
                    <a:ext cx="752" cy="34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1" name="文本框 460"/>
                  <p:cNvSpPr txBox="1"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6488" y="374"/>
                    <a:ext cx="905" cy="3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Next i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grpSp>
            <p:nvGrpSpPr>
              <p:cNvPr id="462" name="组合 461"/>
              <p:cNvGrpSpPr/>
              <p:nvPr/>
            </p:nvGrpSpPr>
            <p:grpSpPr>
              <a:xfrm rot="0">
                <a:off x="17074" y="4628"/>
                <a:ext cx="1750" cy="380"/>
                <a:chOff x="11968" y="5696"/>
                <a:chExt cx="1750" cy="380"/>
              </a:xfrm>
            </p:grpSpPr>
            <p:grpSp>
              <p:nvGrpSpPr>
                <p:cNvPr id="463" name="组合 462"/>
                <p:cNvGrpSpPr/>
                <p:nvPr/>
              </p:nvGrpSpPr>
              <p:grpSpPr>
                <a:xfrm rot="0">
                  <a:off x="12668" y="5696"/>
                  <a:ext cx="1050" cy="380"/>
                  <a:chOff x="6344" y="373"/>
                  <a:chExt cx="1050" cy="380"/>
                </a:xfrm>
              </p:grpSpPr>
              <p:sp>
                <p:nvSpPr>
                  <p:cNvPr id="464" name="矩形 463"/>
                  <p:cNvSpPr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6427" y="410"/>
                    <a:ext cx="849" cy="343"/>
                  </a:xfrm>
                  <a:prstGeom prst="rect">
                    <a:avLst/>
                  </a:prstGeom>
                  <a:solidFill>
                    <a:srgbClr val="ACD78E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5" name="文本框 464"/>
                  <p:cNvSpPr txBox="1"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6344" y="373"/>
                    <a:ext cx="1050" cy="3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n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466" name="组合 465"/>
                <p:cNvGrpSpPr/>
                <p:nvPr/>
              </p:nvGrpSpPr>
              <p:grpSpPr>
                <a:xfrm rot="0">
                  <a:off x="11968" y="5697"/>
                  <a:ext cx="905" cy="378"/>
                  <a:chOff x="6488" y="374"/>
                  <a:chExt cx="905" cy="378"/>
                </a:xfrm>
              </p:grpSpPr>
              <p:sp>
                <p:nvSpPr>
                  <p:cNvPr id="467" name="矩形 466"/>
                  <p:cNvSpPr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6524" y="410"/>
                    <a:ext cx="752" cy="34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8" name="文本框 467"/>
                  <p:cNvSpPr txBox="1"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6488" y="374"/>
                    <a:ext cx="905" cy="3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Next n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cxnSp>
            <p:nvCxnSpPr>
              <p:cNvPr id="469" name="曲线连接符 468"/>
              <p:cNvCxnSpPr/>
              <p:nvPr>
                <p:custDataLst>
                  <p:tags r:id="rId27"/>
                </p:custDataLst>
              </p:nvPr>
            </p:nvCxnSpPr>
            <p:spPr>
              <a:xfrm rot="16200000">
                <a:off x="14598" y="3655"/>
                <a:ext cx="5" cy="1988"/>
              </a:xfrm>
              <a:prstGeom prst="curvedConnector3">
                <a:avLst>
                  <a:gd name="adj1" fmla="val 2650000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70" name="曲线连接符 469"/>
              <p:cNvCxnSpPr/>
              <p:nvPr>
                <p:custDataLst>
                  <p:tags r:id="rId28"/>
                </p:custDataLst>
              </p:nvPr>
            </p:nvCxnSpPr>
            <p:spPr>
              <a:xfrm rot="16200000">
                <a:off x="16624" y="3660"/>
                <a:ext cx="5" cy="1988"/>
              </a:xfrm>
              <a:prstGeom prst="curvedConnector3">
                <a:avLst>
                  <a:gd name="adj1" fmla="val 2630000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组合 137"/>
            <p:cNvGrpSpPr/>
            <p:nvPr/>
          </p:nvGrpSpPr>
          <p:grpSpPr>
            <a:xfrm rot="0">
              <a:off x="1135" y="2458"/>
              <a:ext cx="3183" cy="1218"/>
              <a:chOff x="4369" y="541"/>
              <a:chExt cx="3183" cy="1218"/>
            </a:xfrm>
          </p:grpSpPr>
          <p:sp>
            <p:nvSpPr>
              <p:cNvPr id="136" name="圆角矩形 74"/>
              <p:cNvSpPr/>
              <p:nvPr>
                <p:custDataLst>
                  <p:tags r:id="rId29"/>
                </p:custDataLst>
              </p:nvPr>
            </p:nvSpPr>
            <p:spPr>
              <a:xfrm>
                <a:off x="4665" y="541"/>
                <a:ext cx="2887" cy="1006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37" name="圆角矩形 74"/>
              <p:cNvSpPr/>
              <p:nvPr>
                <p:custDataLst>
                  <p:tags r:id="rId30"/>
                </p:custDataLst>
              </p:nvPr>
            </p:nvSpPr>
            <p:spPr>
              <a:xfrm>
                <a:off x="4568" y="645"/>
                <a:ext cx="2887" cy="1006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4369" y="753"/>
                <a:ext cx="3030" cy="1006"/>
                <a:chOff x="8687" y="3337"/>
                <a:chExt cx="3030" cy="1006"/>
              </a:xfrm>
            </p:grpSpPr>
            <p:sp>
              <p:nvSpPr>
                <p:cNvPr id="15" name="圆角矩形 74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8792" y="3337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6" name="文本框 15"/>
                <p:cNvSpPr txBox="1"/>
                <p:nvPr>
                  <p:custDataLst>
                    <p:tags r:id="rId32"/>
                  </p:custDataLst>
                </p:nvPr>
              </p:nvSpPr>
              <p:spPr>
                <a:xfrm>
                  <a:off x="8687" y="3548"/>
                  <a:ext cx="3030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数据包聚合器</a:t>
                  </a:r>
                  <a:endPara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</p:grpSp>
        <p:grpSp>
          <p:nvGrpSpPr>
            <p:cNvPr id="141" name="组合 140"/>
            <p:cNvGrpSpPr/>
            <p:nvPr/>
          </p:nvGrpSpPr>
          <p:grpSpPr>
            <a:xfrm rot="0">
              <a:off x="1186" y="5373"/>
              <a:ext cx="3151" cy="1218"/>
              <a:chOff x="4474" y="541"/>
              <a:chExt cx="3078" cy="1218"/>
            </a:xfrm>
          </p:grpSpPr>
          <p:sp>
            <p:nvSpPr>
              <p:cNvPr id="143" name="圆角矩形 74"/>
              <p:cNvSpPr/>
              <p:nvPr>
                <p:custDataLst>
                  <p:tags r:id="rId33"/>
                </p:custDataLst>
              </p:nvPr>
            </p:nvSpPr>
            <p:spPr>
              <a:xfrm>
                <a:off x="4665" y="541"/>
                <a:ext cx="2887" cy="1006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44" name="圆角矩形 74"/>
              <p:cNvSpPr/>
              <p:nvPr>
                <p:custDataLst>
                  <p:tags r:id="rId34"/>
                </p:custDataLst>
              </p:nvPr>
            </p:nvSpPr>
            <p:spPr>
              <a:xfrm>
                <a:off x="4568" y="645"/>
                <a:ext cx="2887" cy="1006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grpSp>
            <p:nvGrpSpPr>
              <p:cNvPr id="145" name="组合 144"/>
              <p:cNvGrpSpPr/>
              <p:nvPr/>
            </p:nvGrpSpPr>
            <p:grpSpPr>
              <a:xfrm>
                <a:off x="4474" y="753"/>
                <a:ext cx="2887" cy="1006"/>
                <a:chOff x="8792" y="3337"/>
                <a:chExt cx="2887" cy="1006"/>
              </a:xfrm>
            </p:grpSpPr>
            <p:sp>
              <p:nvSpPr>
                <p:cNvPr id="146" name="圆角矩形 74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8792" y="3337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47" name="文本框 146"/>
                <p:cNvSpPr txBox="1"/>
                <p:nvPr>
                  <p:custDataLst>
                    <p:tags r:id="rId36"/>
                  </p:custDataLst>
                </p:nvPr>
              </p:nvSpPr>
              <p:spPr>
                <a:xfrm>
                  <a:off x="8905" y="3536"/>
                  <a:ext cx="2698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索引构建器</a:t>
                  </a:r>
                  <a:endPara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</p:grpSp>
        <p:grpSp>
          <p:nvGrpSpPr>
            <p:cNvPr id="96" name="组合 95"/>
            <p:cNvGrpSpPr/>
            <p:nvPr/>
          </p:nvGrpSpPr>
          <p:grpSpPr>
            <a:xfrm rot="0">
              <a:off x="5432" y="4749"/>
              <a:ext cx="8930" cy="2157"/>
              <a:chOff x="462" y="8487"/>
              <a:chExt cx="10844" cy="1599"/>
            </a:xfrm>
          </p:grpSpPr>
          <p:sp>
            <p:nvSpPr>
              <p:cNvPr id="97" name="矩形 96"/>
              <p:cNvSpPr/>
              <p:nvPr>
                <p:custDataLst>
                  <p:tags r:id="rId37"/>
                </p:custDataLst>
              </p:nvPr>
            </p:nvSpPr>
            <p:spPr>
              <a:xfrm>
                <a:off x="462" y="8487"/>
                <a:ext cx="10844" cy="1599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98" name="文本框 97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6813" y="8966"/>
                <a:ext cx="3449" cy="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L3&amp;L4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索引</a:t>
                </a:r>
                <a:endPara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  <a:p>
                <a:pPr algn="ctr"/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（跳表</a:t>
                </a:r>
                <a:r>
                  <a: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+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前缀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压缩）</a:t>
                </a:r>
                <a:endPara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rot="0">
              <a:off x="5427" y="1285"/>
              <a:ext cx="8930" cy="791"/>
              <a:chOff x="5268" y="1986"/>
              <a:chExt cx="8930" cy="791"/>
            </a:xfrm>
          </p:grpSpPr>
          <p:sp>
            <p:nvSpPr>
              <p:cNvPr id="23" name="矩形 22"/>
              <p:cNvSpPr/>
              <p:nvPr>
                <p:custDataLst>
                  <p:tags r:id="rId39"/>
                </p:custDataLst>
              </p:nvPr>
            </p:nvSpPr>
            <p:spPr>
              <a:xfrm>
                <a:off x="5268" y="1986"/>
                <a:ext cx="8930" cy="791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grpSp>
            <p:nvGrpSpPr>
              <p:cNvPr id="86" name="组合 85"/>
              <p:cNvGrpSpPr/>
              <p:nvPr/>
            </p:nvGrpSpPr>
            <p:grpSpPr>
              <a:xfrm>
                <a:off x="5448" y="2100"/>
                <a:ext cx="8489" cy="509"/>
                <a:chOff x="2154" y="7628"/>
                <a:chExt cx="4650" cy="509"/>
              </a:xfrm>
            </p:grpSpPr>
            <p:sp>
              <p:nvSpPr>
                <p:cNvPr id="100" name="矩形 99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2154" y="7686"/>
                  <a:ext cx="4650" cy="45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" name="文本框 81"/>
                <p:cNvSpPr txBox="1"/>
                <p:nvPr>
                  <p:custDataLst>
                    <p:tags r:id="rId41"/>
                  </p:custDataLst>
                </p:nvPr>
              </p:nvSpPr>
              <p:spPr>
                <a:xfrm>
                  <a:off x="3297" y="7628"/>
                  <a:ext cx="2220" cy="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数据包</a:t>
                  </a:r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数据缓存</a:t>
                  </a:r>
                  <a:endPara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</p:grpSp>
        <p:cxnSp>
          <p:nvCxnSpPr>
            <p:cNvPr id="90" name="曲线连接符 89"/>
            <p:cNvCxnSpPr/>
            <p:nvPr>
              <p:custDataLst>
                <p:tags r:id="rId42"/>
              </p:custDataLst>
            </p:nvPr>
          </p:nvCxnSpPr>
          <p:spPr>
            <a:xfrm rot="16200000" flipV="1">
              <a:off x="5677" y="1920"/>
              <a:ext cx="1034" cy="1028"/>
            </a:xfrm>
            <a:prstGeom prst="curvedConnector3">
              <a:avLst>
                <a:gd name="adj1" fmla="val 49903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1" name="曲线连接符 90"/>
            <p:cNvCxnSpPr/>
            <p:nvPr>
              <p:custDataLst>
                <p:tags r:id="rId43"/>
              </p:custDataLst>
            </p:nvPr>
          </p:nvCxnSpPr>
          <p:spPr>
            <a:xfrm rot="16200000" flipV="1">
              <a:off x="6883" y="1521"/>
              <a:ext cx="1045" cy="1789"/>
            </a:xfrm>
            <a:prstGeom prst="curvedConnector3">
              <a:avLst>
                <a:gd name="adj1" fmla="val 49952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>
              <p:custDataLst>
                <p:tags r:id="rId44"/>
              </p:custDataLst>
            </p:nvPr>
          </p:nvCxnSpPr>
          <p:spPr>
            <a:xfrm flipH="1">
              <a:off x="4318" y="2035"/>
              <a:ext cx="1056" cy="92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>
              <p:custDataLst>
                <p:tags r:id="rId45"/>
              </p:custDataLst>
            </p:nvPr>
          </p:nvCxnSpPr>
          <p:spPr>
            <a:xfrm>
              <a:off x="4327" y="3120"/>
              <a:ext cx="1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>
              <p:custDataLst>
                <p:tags r:id="rId46"/>
              </p:custDataLst>
            </p:nvPr>
          </p:nvCxnSpPr>
          <p:spPr>
            <a:xfrm>
              <a:off x="4315" y="3273"/>
              <a:ext cx="1120" cy="8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99" name="组合 98"/>
            <p:cNvGrpSpPr/>
            <p:nvPr/>
          </p:nvGrpSpPr>
          <p:grpSpPr>
            <a:xfrm rot="0">
              <a:off x="5767" y="4931"/>
              <a:ext cx="3918" cy="1860"/>
              <a:chOff x="2374" y="3742"/>
              <a:chExt cx="3918" cy="1860"/>
            </a:xfrm>
          </p:grpSpPr>
          <p:sp>
            <p:nvSpPr>
              <p:cNvPr id="228" name="矩形 227"/>
              <p:cNvSpPr/>
              <p:nvPr>
                <p:custDataLst>
                  <p:tags r:id="rId47"/>
                </p:custDataLst>
              </p:nvPr>
            </p:nvSpPr>
            <p:spPr>
              <a:xfrm>
                <a:off x="2959" y="3742"/>
                <a:ext cx="3333" cy="12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0"/>
              </a:p>
            </p:txBody>
          </p:sp>
          <p:sp>
            <p:nvSpPr>
              <p:cNvPr id="226" name="矩形 225"/>
              <p:cNvSpPr/>
              <p:nvPr>
                <p:custDataLst>
                  <p:tags r:id="rId48"/>
                </p:custDataLst>
              </p:nvPr>
            </p:nvSpPr>
            <p:spPr>
              <a:xfrm>
                <a:off x="2737" y="3955"/>
                <a:ext cx="3333" cy="12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0"/>
              </a:p>
            </p:txBody>
          </p:sp>
          <p:sp>
            <p:nvSpPr>
              <p:cNvPr id="224" name="矩形 223"/>
              <p:cNvSpPr/>
              <p:nvPr>
                <p:custDataLst>
                  <p:tags r:id="rId49"/>
                </p:custDataLst>
              </p:nvPr>
            </p:nvSpPr>
            <p:spPr>
              <a:xfrm>
                <a:off x="2536" y="4144"/>
                <a:ext cx="3333" cy="12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0"/>
              </a:p>
            </p:txBody>
          </p:sp>
          <p:sp>
            <p:nvSpPr>
              <p:cNvPr id="481" name="矩形 480"/>
              <p:cNvSpPr/>
              <p:nvPr>
                <p:custDataLst>
                  <p:tags r:id="rId50"/>
                </p:custDataLst>
              </p:nvPr>
            </p:nvSpPr>
            <p:spPr>
              <a:xfrm>
                <a:off x="2374" y="4326"/>
                <a:ext cx="3333" cy="12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0"/>
              </a:p>
            </p:txBody>
          </p:sp>
          <p:grpSp>
            <p:nvGrpSpPr>
              <p:cNvPr id="196" name="组合 195"/>
              <p:cNvGrpSpPr/>
              <p:nvPr/>
            </p:nvGrpSpPr>
            <p:grpSpPr>
              <a:xfrm rot="0">
                <a:off x="2621" y="4724"/>
                <a:ext cx="2793" cy="677"/>
                <a:chOff x="6674" y="805"/>
                <a:chExt cx="4009" cy="902"/>
              </a:xfrm>
            </p:grpSpPr>
            <p:sp>
              <p:nvSpPr>
                <p:cNvPr id="197" name="矩形 196"/>
                <p:cNvSpPr/>
                <p:nvPr>
                  <p:custDataLst>
                    <p:tags r:id="rId51"/>
                  </p:custDataLst>
                </p:nvPr>
              </p:nvSpPr>
              <p:spPr>
                <a:xfrm>
                  <a:off x="7295" y="1411"/>
                  <a:ext cx="317" cy="297"/>
                </a:xfrm>
                <a:prstGeom prst="rect">
                  <a:avLst/>
                </a:prstGeom>
                <a:solidFill>
                  <a:srgbClr val="ACD78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8" name="矩形 197"/>
                <p:cNvSpPr/>
                <p:nvPr>
                  <p:custDataLst>
                    <p:tags r:id="rId52"/>
                  </p:custDataLst>
                </p:nvPr>
              </p:nvSpPr>
              <p:spPr>
                <a:xfrm>
                  <a:off x="7916" y="1411"/>
                  <a:ext cx="317" cy="297"/>
                </a:xfrm>
                <a:prstGeom prst="rect">
                  <a:avLst/>
                </a:prstGeom>
                <a:solidFill>
                  <a:srgbClr val="ACD78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9" name="矩形 198"/>
                <p:cNvSpPr/>
                <p:nvPr>
                  <p:custDataLst>
                    <p:tags r:id="rId53"/>
                  </p:custDataLst>
                </p:nvPr>
              </p:nvSpPr>
              <p:spPr>
                <a:xfrm>
                  <a:off x="8537" y="1411"/>
                  <a:ext cx="317" cy="297"/>
                </a:xfrm>
                <a:prstGeom prst="rect">
                  <a:avLst/>
                </a:prstGeom>
                <a:solidFill>
                  <a:srgbClr val="91ACE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0" name="矩形 199"/>
                <p:cNvSpPr/>
                <p:nvPr>
                  <p:custDataLst>
                    <p:tags r:id="rId54"/>
                  </p:custDataLst>
                </p:nvPr>
              </p:nvSpPr>
              <p:spPr>
                <a:xfrm>
                  <a:off x="9158" y="1411"/>
                  <a:ext cx="317" cy="297"/>
                </a:xfrm>
                <a:prstGeom prst="rect">
                  <a:avLst/>
                </a:prstGeom>
                <a:solidFill>
                  <a:srgbClr val="FF8D4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1" name="矩形 200"/>
                <p:cNvSpPr/>
                <p:nvPr>
                  <p:custDataLst>
                    <p:tags r:id="rId55"/>
                  </p:custDataLst>
                </p:nvPr>
              </p:nvSpPr>
              <p:spPr>
                <a:xfrm>
                  <a:off x="9779" y="1411"/>
                  <a:ext cx="317" cy="297"/>
                </a:xfrm>
                <a:prstGeom prst="rect">
                  <a:avLst/>
                </a:prstGeom>
                <a:solidFill>
                  <a:srgbClr val="FF8D4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2" name="矩形 201"/>
                <p:cNvSpPr/>
                <p:nvPr>
                  <p:custDataLst>
                    <p:tags r:id="rId56"/>
                  </p:custDataLst>
                </p:nvPr>
              </p:nvSpPr>
              <p:spPr>
                <a:xfrm>
                  <a:off x="6674" y="1411"/>
                  <a:ext cx="317" cy="29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3" name="矩形 202"/>
                <p:cNvSpPr/>
                <p:nvPr>
                  <p:custDataLst>
                    <p:tags r:id="rId57"/>
                  </p:custDataLst>
                </p:nvPr>
              </p:nvSpPr>
              <p:spPr>
                <a:xfrm>
                  <a:off x="6674" y="1102"/>
                  <a:ext cx="317" cy="29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4" name="矩形 203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6674" y="805"/>
                  <a:ext cx="317" cy="29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5" name="矩形 204"/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7916" y="1121"/>
                  <a:ext cx="317" cy="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6" name="矩形 205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9158" y="1102"/>
                  <a:ext cx="317" cy="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7" name="矩形 206"/>
                <p:cNvSpPr/>
                <p:nvPr>
                  <p:custDataLst>
                    <p:tags r:id="rId61"/>
                  </p:custDataLst>
                </p:nvPr>
              </p:nvSpPr>
              <p:spPr>
                <a:xfrm>
                  <a:off x="9158" y="805"/>
                  <a:ext cx="317" cy="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208" name="直接箭头连接符 207"/>
                <p:cNvCxnSpPr>
                  <a:stCxn id="202" idx="3"/>
                  <a:endCxn id="197" idx="1"/>
                </p:cNvCxnSpPr>
                <p:nvPr>
                  <p:custDataLst>
                    <p:tags r:id="rId62"/>
                  </p:custDataLst>
                </p:nvPr>
              </p:nvCxnSpPr>
              <p:spPr>
                <a:xfrm>
                  <a:off x="6991" y="1560"/>
                  <a:ext cx="3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箭头连接符 208"/>
                <p:cNvCxnSpPr/>
                <p:nvPr>
                  <p:custDataLst>
                    <p:tags r:id="rId63"/>
                  </p:custDataLst>
                </p:nvPr>
              </p:nvCxnSpPr>
              <p:spPr>
                <a:xfrm>
                  <a:off x="7612" y="1560"/>
                  <a:ext cx="3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箭头连接符 209"/>
                <p:cNvCxnSpPr/>
                <p:nvPr>
                  <p:custDataLst>
                    <p:tags r:id="rId64"/>
                  </p:custDataLst>
                </p:nvPr>
              </p:nvCxnSpPr>
              <p:spPr>
                <a:xfrm>
                  <a:off x="8233" y="1560"/>
                  <a:ext cx="3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箭头连接符 210"/>
                <p:cNvCxnSpPr/>
                <p:nvPr>
                  <p:custDataLst>
                    <p:tags r:id="rId65"/>
                  </p:custDataLst>
                </p:nvPr>
              </p:nvCxnSpPr>
              <p:spPr>
                <a:xfrm>
                  <a:off x="8854" y="1560"/>
                  <a:ext cx="3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箭头连接符 211"/>
                <p:cNvCxnSpPr/>
                <p:nvPr>
                  <p:custDataLst>
                    <p:tags r:id="rId66"/>
                  </p:custDataLst>
                </p:nvPr>
              </p:nvCxnSpPr>
              <p:spPr>
                <a:xfrm>
                  <a:off x="9476" y="1560"/>
                  <a:ext cx="3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接箭头连接符 212"/>
                <p:cNvCxnSpPr>
                  <a:endCxn id="205" idx="1"/>
                </p:cNvCxnSpPr>
                <p:nvPr>
                  <p:custDataLst>
                    <p:tags r:id="rId67"/>
                  </p:custDataLst>
                </p:nvPr>
              </p:nvCxnSpPr>
              <p:spPr>
                <a:xfrm>
                  <a:off x="7025" y="1270"/>
                  <a:ext cx="89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箭头连接符 213"/>
                <p:cNvCxnSpPr/>
                <p:nvPr>
                  <p:custDataLst>
                    <p:tags r:id="rId68"/>
                  </p:custDataLst>
                </p:nvPr>
              </p:nvCxnSpPr>
              <p:spPr>
                <a:xfrm>
                  <a:off x="8267" y="1270"/>
                  <a:ext cx="89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直接箭头连接符 214"/>
                <p:cNvCxnSpPr/>
                <p:nvPr>
                  <p:custDataLst>
                    <p:tags r:id="rId69"/>
                  </p:custDataLst>
                </p:nvPr>
              </p:nvCxnSpPr>
              <p:spPr>
                <a:xfrm>
                  <a:off x="9476" y="1270"/>
                  <a:ext cx="89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216" name="矩形 215"/>
                <p:cNvSpPr/>
                <p:nvPr>
                  <p:custDataLst>
                    <p:tags r:id="rId70"/>
                  </p:custDataLst>
                </p:nvPr>
              </p:nvSpPr>
              <p:spPr>
                <a:xfrm>
                  <a:off x="10367" y="1411"/>
                  <a:ext cx="317" cy="29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7" name="矩形 216"/>
                <p:cNvSpPr/>
                <p:nvPr>
                  <p:custDataLst>
                    <p:tags r:id="rId71"/>
                  </p:custDataLst>
                </p:nvPr>
              </p:nvSpPr>
              <p:spPr>
                <a:xfrm>
                  <a:off x="10367" y="1102"/>
                  <a:ext cx="317" cy="29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8" name="矩形 217"/>
                <p:cNvSpPr/>
                <p:nvPr>
                  <p:custDataLst>
                    <p:tags r:id="rId72"/>
                  </p:custDataLst>
                </p:nvPr>
              </p:nvSpPr>
              <p:spPr>
                <a:xfrm>
                  <a:off x="10367" y="805"/>
                  <a:ext cx="317" cy="29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219" name="直接箭头连接符 218"/>
                <p:cNvCxnSpPr/>
                <p:nvPr>
                  <p:custDataLst>
                    <p:tags r:id="rId73"/>
                  </p:custDataLst>
                </p:nvPr>
              </p:nvCxnSpPr>
              <p:spPr>
                <a:xfrm>
                  <a:off x="10096" y="1566"/>
                  <a:ext cx="3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箭头连接符 100"/>
                <p:cNvCxnSpPr>
                  <a:endCxn id="207" idx="1"/>
                </p:cNvCxnSpPr>
                <p:nvPr>
                  <p:custDataLst>
                    <p:tags r:id="rId74"/>
                  </p:custDataLst>
                </p:nvPr>
              </p:nvCxnSpPr>
              <p:spPr>
                <a:xfrm>
                  <a:off x="7025" y="944"/>
                  <a:ext cx="2133" cy="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接箭头连接符 220"/>
                <p:cNvCxnSpPr/>
                <p:nvPr>
                  <p:custDataLst>
                    <p:tags r:id="rId75"/>
                  </p:custDataLst>
                </p:nvPr>
              </p:nvCxnSpPr>
              <p:spPr>
                <a:xfrm>
                  <a:off x="9475" y="954"/>
                  <a:ext cx="89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2" name="文本框 221"/>
              <p:cNvSpPr txBox="1"/>
              <p:nvPr>
                <p:custDataLst>
                  <p:tags r:id="rId76"/>
                </p:custDataLst>
              </p:nvPr>
            </p:nvSpPr>
            <p:spPr>
              <a:xfrm>
                <a:off x="2733" y="4294"/>
                <a:ext cx="2692" cy="33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rPr>
                  <a:t>Index of L3&amp;L4 (e.g. IP)</a:t>
                </a:r>
                <a:endParaRPr lang="en-US" altLang="zh-CN" sz="12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248" name="曲线连接符 247"/>
            <p:cNvCxnSpPr>
              <a:stCxn id="198" idx="2"/>
            </p:cNvCxnSpPr>
            <p:nvPr>
              <p:custDataLst>
                <p:tags r:id="rId77"/>
              </p:custDataLst>
            </p:nvPr>
          </p:nvCxnSpPr>
          <p:spPr>
            <a:xfrm rot="5400000" flipH="1" flipV="1">
              <a:off x="6793" y="3483"/>
              <a:ext cx="3304" cy="2911"/>
            </a:xfrm>
            <a:prstGeom prst="curvedConnector3">
              <a:avLst>
                <a:gd name="adj1" fmla="val -4312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>
              <p:custDataLst>
                <p:tags r:id="rId78"/>
              </p:custDataLst>
            </p:nvPr>
          </p:nvCxnSpPr>
          <p:spPr>
            <a:xfrm>
              <a:off x="4365" y="5908"/>
              <a:ext cx="10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6" name="直接箭头连接符 485"/>
            <p:cNvCxnSpPr>
              <a:stCxn id="40" idx="1"/>
              <a:endCxn id="23" idx="3"/>
            </p:cNvCxnSpPr>
            <p:nvPr>
              <p:custDataLst>
                <p:tags r:id="rId79"/>
              </p:custDataLst>
            </p:nvPr>
          </p:nvCxnSpPr>
          <p:spPr>
            <a:xfrm flipH="1" flipV="1">
              <a:off x="14357" y="1681"/>
              <a:ext cx="744" cy="5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" name="直接箭头连接符 1"/>
            <p:cNvCxnSpPr>
              <a:stCxn id="40" idx="1"/>
              <a:endCxn id="73" idx="3"/>
            </p:cNvCxnSpPr>
            <p:nvPr>
              <p:custDataLst>
                <p:tags r:id="rId80"/>
              </p:custDataLst>
            </p:nvPr>
          </p:nvCxnSpPr>
          <p:spPr>
            <a:xfrm flipH="1">
              <a:off x="14355" y="2214"/>
              <a:ext cx="746" cy="73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 rot="0">
              <a:off x="5416" y="3759"/>
              <a:ext cx="8930" cy="791"/>
              <a:chOff x="5268" y="1986"/>
              <a:chExt cx="8930" cy="791"/>
            </a:xfrm>
          </p:grpSpPr>
          <p:sp>
            <p:nvSpPr>
              <p:cNvPr id="8" name="矩形 7"/>
              <p:cNvSpPr/>
              <p:nvPr>
                <p:custDataLst>
                  <p:tags r:id="rId81"/>
                </p:custDataLst>
              </p:nvPr>
            </p:nvSpPr>
            <p:spPr>
              <a:xfrm>
                <a:off x="5268" y="1986"/>
                <a:ext cx="8930" cy="791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5448" y="2100"/>
                <a:ext cx="8489" cy="509"/>
                <a:chOff x="2154" y="7628"/>
                <a:chExt cx="4650" cy="509"/>
              </a:xfrm>
            </p:grpSpPr>
            <p:sp>
              <p:nvSpPr>
                <p:cNvPr id="11" name="矩形 10"/>
                <p:cNvSpPr/>
                <p:nvPr>
                  <p:custDataLst>
                    <p:tags r:id="rId82"/>
                  </p:custDataLst>
                </p:nvPr>
              </p:nvSpPr>
              <p:spPr>
                <a:xfrm>
                  <a:off x="2154" y="7686"/>
                  <a:ext cx="4650" cy="45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文本框 11"/>
                <p:cNvSpPr txBox="1"/>
                <p:nvPr>
                  <p:custDataLst>
                    <p:tags r:id="rId83"/>
                  </p:custDataLst>
                </p:nvPr>
              </p:nvSpPr>
              <p:spPr>
                <a:xfrm>
                  <a:off x="3297" y="7628"/>
                  <a:ext cx="2220" cy="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索引键值</a:t>
                  </a:r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缓存</a:t>
                  </a:r>
                  <a:endPara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</p:grpSp>
        <p:cxnSp>
          <p:nvCxnSpPr>
            <p:cNvPr id="13" name="直接箭头连接符 12"/>
            <p:cNvCxnSpPr>
              <a:stCxn id="8" idx="1"/>
            </p:cNvCxnSpPr>
            <p:nvPr>
              <p:custDataLst>
                <p:tags r:id="rId84"/>
              </p:custDataLst>
            </p:nvPr>
          </p:nvCxnSpPr>
          <p:spPr>
            <a:xfrm flipH="1">
              <a:off x="4374" y="4155"/>
              <a:ext cx="1042" cy="170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 rot="0">
              <a:off x="15484" y="3900"/>
              <a:ext cx="2359" cy="2777"/>
              <a:chOff x="15779" y="6243"/>
              <a:chExt cx="2359" cy="2777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15779" y="6243"/>
                <a:ext cx="2359" cy="2777"/>
                <a:chOff x="5742" y="-170"/>
                <a:chExt cx="2359" cy="2777"/>
              </a:xfrm>
            </p:grpSpPr>
            <p:grpSp>
              <p:nvGrpSpPr>
                <p:cNvPr id="474" name="组合 473"/>
                <p:cNvGrpSpPr/>
                <p:nvPr/>
              </p:nvGrpSpPr>
              <p:grpSpPr>
                <a:xfrm rot="0">
                  <a:off x="5742" y="-170"/>
                  <a:ext cx="2359" cy="2777"/>
                  <a:chOff x="4794" y="-247"/>
                  <a:chExt cx="2359" cy="2777"/>
                </a:xfrm>
              </p:grpSpPr>
              <p:sp>
                <p:nvSpPr>
                  <p:cNvPr id="475" name="矩形 474"/>
                  <p:cNvSpPr/>
                  <p:nvPr>
                    <p:custDataLst>
                      <p:tags r:id="rId85"/>
                    </p:custDataLst>
                  </p:nvPr>
                </p:nvSpPr>
                <p:spPr>
                  <a:xfrm>
                    <a:off x="4794" y="-247"/>
                    <a:ext cx="2359" cy="2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78" name="直接箭头连接符 477"/>
                  <p:cNvCxnSpPr/>
                  <p:nvPr>
                    <p:custDataLst>
                      <p:tags r:id="rId86"/>
                    </p:custDataLst>
                  </p:nvPr>
                </p:nvCxnSpPr>
                <p:spPr>
                  <a:xfrm>
                    <a:off x="4945" y="463"/>
                    <a:ext cx="949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9" name="文本框 478"/>
                  <p:cNvSpPr txBox="1"/>
                  <p:nvPr>
                    <p:custDataLst>
                      <p:tags r:id="rId87"/>
                    </p:custDataLst>
                  </p:nvPr>
                </p:nvSpPr>
                <p:spPr>
                  <a:xfrm>
                    <a:off x="5998" y="231"/>
                    <a:ext cx="1154" cy="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zh-CN" altLang="en-US" sz="1200" b="1">
                        <a:latin typeface="黑体" charset="0"/>
                        <a:ea typeface="黑体" charset="0"/>
                        <a:cs typeface="Cambria Bold Italic" panose="02040503050406030204" charset="0"/>
                      </a:rPr>
                      <a:t>数据流</a:t>
                    </a:r>
                    <a:endPara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endParaRPr>
                  </a:p>
                </p:txBody>
              </p:sp>
              <p:sp>
                <p:nvSpPr>
                  <p:cNvPr id="482" name="文本框 481"/>
                  <p:cNvSpPr txBox="1"/>
                  <p:nvPr>
                    <p:custDataLst>
                      <p:tags r:id="rId88"/>
                    </p:custDataLst>
                  </p:nvPr>
                </p:nvSpPr>
                <p:spPr>
                  <a:xfrm>
                    <a:off x="5894" y="783"/>
                    <a:ext cx="1259" cy="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zh-CN" altLang="en-US" sz="1200" b="1">
                        <a:latin typeface="黑体" charset="0"/>
                        <a:ea typeface="黑体" charset="0"/>
                        <a:cs typeface="Cambria Bold Italic" panose="02040503050406030204" charset="0"/>
                      </a:rPr>
                      <a:t>指针关系</a:t>
                    </a:r>
                    <a:endPara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endParaRPr>
                  </a:p>
                </p:txBody>
              </p:sp>
              <p:cxnSp>
                <p:nvCxnSpPr>
                  <p:cNvPr id="483" name="直接箭头连接符 482"/>
                  <p:cNvCxnSpPr/>
                  <p:nvPr>
                    <p:custDataLst>
                      <p:tags r:id="rId89"/>
                    </p:custDataLst>
                  </p:nvPr>
                </p:nvCxnSpPr>
                <p:spPr>
                  <a:xfrm>
                    <a:off x="4962" y="968"/>
                    <a:ext cx="813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0" name="矩形 489"/>
                <p:cNvSpPr/>
                <p:nvPr>
                  <p:custDataLst>
                    <p:tags r:id="rId90"/>
                  </p:custDataLst>
                </p:nvPr>
              </p:nvSpPr>
              <p:spPr>
                <a:xfrm>
                  <a:off x="5910" y="1537"/>
                  <a:ext cx="685" cy="307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491" name="文本框 490"/>
                <p:cNvSpPr txBox="1"/>
                <p:nvPr>
                  <p:custDataLst>
                    <p:tags r:id="rId91"/>
                  </p:custDataLst>
                </p:nvPr>
              </p:nvSpPr>
              <p:spPr>
                <a:xfrm>
                  <a:off x="6583" y="1499"/>
                  <a:ext cx="1518" cy="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内存缓冲区</a:t>
                  </a:r>
                  <a:endParaRPr lang="zh-CN" altLang="en-US" sz="12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  <p:sp>
            <p:nvSpPr>
              <p:cNvPr id="18" name="文本框 17"/>
              <p:cNvSpPr txBox="1"/>
              <p:nvPr>
                <p:custDataLst>
                  <p:tags r:id="rId92"/>
                </p:custDataLst>
              </p:nvPr>
            </p:nvSpPr>
            <p:spPr>
              <a:xfrm>
                <a:off x="16563" y="6326"/>
                <a:ext cx="948" cy="4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zh-CN" altLang="en-US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图</a:t>
                </a:r>
                <a:r>
                  <a:rPr lang="zh-CN" altLang="en-US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例</a:t>
                </a:r>
                <a:endPara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51" name="直接连接符 50"/>
            <p:cNvCxnSpPr/>
            <p:nvPr>
              <p:custDataLst>
                <p:tags r:id="rId93"/>
              </p:custDataLst>
            </p:nvPr>
          </p:nvCxnSpPr>
          <p:spPr>
            <a:xfrm flipH="1">
              <a:off x="1169" y="7286"/>
              <a:ext cx="1671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2" name="文本框 111"/>
            <p:cNvSpPr txBox="1"/>
            <p:nvPr>
              <p:custDataLst>
                <p:tags r:id="rId94"/>
              </p:custDataLst>
            </p:nvPr>
          </p:nvSpPr>
          <p:spPr>
            <a:xfrm>
              <a:off x="9894" y="7053"/>
              <a:ext cx="1167" cy="5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截断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cxnSp>
          <p:nvCxnSpPr>
            <p:cNvPr id="3" name="直接箭头连接符 2"/>
            <p:cNvCxnSpPr/>
            <p:nvPr>
              <p:custDataLst>
                <p:tags r:id="rId95"/>
              </p:custDataLst>
            </p:nvPr>
          </p:nvCxnSpPr>
          <p:spPr>
            <a:xfrm>
              <a:off x="7533" y="6906"/>
              <a:ext cx="0" cy="69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>
              <p:custDataLst>
                <p:tags r:id="rId96"/>
              </p:custDataLst>
            </p:nvPr>
          </p:nvSpPr>
          <p:spPr>
            <a:xfrm>
              <a:off x="5374" y="7621"/>
              <a:ext cx="8930" cy="918"/>
            </a:xfrm>
            <a:prstGeom prst="rect">
              <a:avLst/>
            </a:prstGeom>
            <a:solidFill>
              <a:srgbClr val="E7EEDE"/>
            </a:solidFill>
            <a:ln w="31750" cap="rnd" cmpd="sng" algn="ctr">
              <a:solidFill>
                <a:srgbClr val="5482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97"/>
              </p:custDataLst>
            </p:nvPr>
          </p:nvSpPr>
          <p:spPr>
            <a:xfrm>
              <a:off x="5607" y="7854"/>
              <a:ext cx="8489" cy="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>
              <p:custDataLst>
                <p:tags r:id="rId98"/>
              </p:custDataLst>
            </p:nvPr>
          </p:nvSpPr>
          <p:spPr>
            <a:xfrm>
              <a:off x="7802" y="7836"/>
              <a:ext cx="4053" cy="4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buClrTx/>
                <a:buSzTx/>
                <a:buFontTx/>
              </a:pP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索引</a:t>
              </a: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缓存（有序数组）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sp>
          <p:nvSpPr>
            <p:cNvPr id="20" name="圆角矩形 74"/>
            <p:cNvSpPr/>
            <p:nvPr>
              <p:custDataLst>
                <p:tags r:id="rId99"/>
              </p:custDataLst>
            </p:nvPr>
          </p:nvSpPr>
          <p:spPr>
            <a:xfrm>
              <a:off x="1210" y="7583"/>
              <a:ext cx="2955" cy="2100"/>
            </a:xfrm>
            <a:prstGeom prst="roundRect">
              <a:avLst/>
            </a:prstGeom>
            <a:solidFill>
              <a:srgbClr val="FAF0CA"/>
            </a:solidFill>
            <a:ln w="31750" cap="rnd" cmpd="sng" algn="ctr">
              <a:solidFill>
                <a:srgbClr val="BC6C2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22" name="文本框 21"/>
            <p:cNvSpPr txBox="1"/>
            <p:nvPr>
              <p:custDataLst>
                <p:tags r:id="rId100"/>
              </p:custDataLst>
            </p:nvPr>
          </p:nvSpPr>
          <p:spPr>
            <a:xfrm>
              <a:off x="1302" y="7816"/>
              <a:ext cx="27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索引</a:t>
              </a: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压缩器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cxnSp>
          <p:nvCxnSpPr>
            <p:cNvPr id="24" name="直接箭头连接符 23"/>
            <p:cNvCxnSpPr>
              <a:stCxn id="5" idx="1"/>
            </p:cNvCxnSpPr>
            <p:nvPr>
              <p:custDataLst>
                <p:tags r:id="rId101"/>
              </p:custDataLst>
            </p:nvPr>
          </p:nvCxnSpPr>
          <p:spPr>
            <a:xfrm flipH="1">
              <a:off x="4216" y="8080"/>
              <a:ext cx="115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8" name="矩形 127"/>
            <p:cNvSpPr/>
            <p:nvPr>
              <p:custDataLst>
                <p:tags r:id="rId102"/>
              </p:custDataLst>
            </p:nvPr>
          </p:nvSpPr>
          <p:spPr>
            <a:xfrm>
              <a:off x="5374" y="8766"/>
              <a:ext cx="8987" cy="917"/>
            </a:xfrm>
            <a:prstGeom prst="rect">
              <a:avLst/>
            </a:prstGeom>
            <a:solidFill>
              <a:srgbClr val="DAE3F5"/>
            </a:solidFill>
            <a:ln w="31750" cap="rnd" cmpd="sng" algn="ctr">
              <a:solidFill>
                <a:schemeClr val="tx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129" name="文本框 128"/>
            <p:cNvSpPr txBox="1"/>
            <p:nvPr>
              <p:custDataLst>
                <p:tags r:id="rId103"/>
              </p:custDataLst>
            </p:nvPr>
          </p:nvSpPr>
          <p:spPr>
            <a:xfrm>
              <a:off x="8675" y="8987"/>
              <a:ext cx="2612" cy="4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索引</a:t>
              </a: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存储块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  <a:sym typeface="+mn-ea"/>
              </a:endParaRPr>
            </a:p>
          </p:txBody>
        </p:sp>
        <p:sp>
          <p:nvSpPr>
            <p:cNvPr id="294" name="文本框 293"/>
            <p:cNvSpPr txBox="1"/>
            <p:nvPr>
              <p:custDataLst>
                <p:tags r:id="rId104"/>
              </p:custDataLst>
            </p:nvPr>
          </p:nvSpPr>
          <p:spPr>
            <a:xfrm>
              <a:off x="1747" y="8558"/>
              <a:ext cx="1881" cy="7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buClrTx/>
                <a:buSzTx/>
                <a:buFontTx/>
              </a:pPr>
              <a:r>
                <a: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rPr>
                <a:t>分段</a:t>
              </a:r>
              <a:r>
                <a: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rPr>
                <a:t>使用Lucene编码</a:t>
              </a:r>
              <a:endParaRPr lang="zh-CN" altLang="en-US" sz="12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cxnSp>
          <p:nvCxnSpPr>
            <p:cNvPr id="25" name="直接箭头连接符 24"/>
            <p:cNvCxnSpPr>
              <a:endCxn id="128" idx="1"/>
            </p:cNvCxnSpPr>
            <p:nvPr>
              <p:custDataLst>
                <p:tags r:id="rId105"/>
              </p:custDataLst>
            </p:nvPr>
          </p:nvCxnSpPr>
          <p:spPr>
            <a:xfrm>
              <a:off x="4177" y="9225"/>
              <a:ext cx="11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>
              <p:custDataLst>
                <p:tags r:id="rId106"/>
              </p:custDataLst>
            </p:nvPr>
          </p:nvSpPr>
          <p:spPr>
            <a:xfrm>
              <a:off x="15665" y="6315"/>
              <a:ext cx="685" cy="301"/>
            </a:xfrm>
            <a:prstGeom prst="rect">
              <a:avLst/>
            </a:prstGeom>
            <a:solidFill>
              <a:srgbClr val="DAE3F5"/>
            </a:solidFill>
            <a:ln w="31750" cap="rnd" cmpd="sng" algn="ctr">
              <a:solidFill>
                <a:schemeClr val="tx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27" name="文本框 26"/>
            <p:cNvSpPr txBox="1"/>
            <p:nvPr>
              <p:custDataLst>
                <p:tags r:id="rId107"/>
              </p:custDataLst>
            </p:nvPr>
          </p:nvSpPr>
          <p:spPr>
            <a:xfrm>
              <a:off x="16466" y="6262"/>
              <a:ext cx="1272" cy="3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buClrTx/>
                <a:buSzTx/>
                <a:buFontTx/>
              </a:pPr>
              <a:r>
                <a:rPr lang="en-US" altLang="zh-CN" sz="1200" b="1">
                  <a:latin typeface="黑体" charset="0"/>
                  <a:ea typeface="黑体" charset="0"/>
                  <a:cs typeface="Cambria Bold Italic" panose="02040503050406030204" charset="0"/>
                </a:rPr>
                <a:t>SSD</a:t>
              </a:r>
              <a:r>
                <a: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rPr>
                <a:t>存储</a:t>
              </a:r>
              <a:endParaRPr lang="zh-CN" altLang="en-US" sz="12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组合 49"/>
          <p:cNvGrpSpPr/>
          <p:nvPr/>
        </p:nvGrpSpPr>
        <p:grpSpPr>
          <a:xfrm>
            <a:off x="306070" y="111125"/>
            <a:ext cx="11346815" cy="6371590"/>
            <a:chOff x="482" y="175"/>
            <a:chExt cx="17869" cy="10034"/>
          </a:xfrm>
        </p:grpSpPr>
        <p:cxnSp>
          <p:nvCxnSpPr>
            <p:cNvPr id="111" name="直接连接符 110"/>
            <p:cNvCxnSpPr/>
            <p:nvPr/>
          </p:nvCxnSpPr>
          <p:spPr>
            <a:xfrm flipV="1">
              <a:off x="14246" y="175"/>
              <a:ext cx="0" cy="1847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2" name="文本框 111"/>
            <p:cNvSpPr txBox="1"/>
            <p:nvPr>
              <p:custDataLst>
                <p:tags r:id="rId1"/>
              </p:custDataLst>
            </p:nvPr>
          </p:nvSpPr>
          <p:spPr>
            <a:xfrm>
              <a:off x="13663" y="820"/>
              <a:ext cx="1167" cy="5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截断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sp>
          <p:nvSpPr>
            <p:cNvPr id="113" name="矩形 112"/>
            <p:cNvSpPr/>
            <p:nvPr>
              <p:custDataLst>
                <p:tags r:id="rId2"/>
              </p:custDataLst>
            </p:nvPr>
          </p:nvSpPr>
          <p:spPr>
            <a:xfrm>
              <a:off x="598" y="419"/>
              <a:ext cx="9864" cy="1148"/>
            </a:xfrm>
            <a:prstGeom prst="rect">
              <a:avLst/>
            </a:prstGeom>
            <a:solidFill>
              <a:srgbClr val="E7EEDE"/>
            </a:solidFill>
            <a:ln w="31750" cap="rnd" cmpd="sng" algn="ctr">
              <a:solidFill>
                <a:srgbClr val="5482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114" name="矩形 113"/>
            <p:cNvSpPr/>
            <p:nvPr>
              <p:custDataLst>
                <p:tags r:id="rId3"/>
              </p:custDataLst>
            </p:nvPr>
          </p:nvSpPr>
          <p:spPr>
            <a:xfrm>
              <a:off x="747" y="916"/>
              <a:ext cx="4725" cy="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>
              <p:custDataLst>
                <p:tags r:id="rId4"/>
              </p:custDataLst>
            </p:nvPr>
          </p:nvSpPr>
          <p:spPr>
            <a:xfrm>
              <a:off x="6014" y="916"/>
              <a:ext cx="4184" cy="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9" name="文本框 118"/>
            <p:cNvSpPr txBox="1"/>
            <p:nvPr>
              <p:custDataLst>
                <p:tags r:id="rId5"/>
              </p:custDataLst>
            </p:nvPr>
          </p:nvSpPr>
          <p:spPr>
            <a:xfrm>
              <a:off x="1060" y="886"/>
              <a:ext cx="4053" cy="4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buClrTx/>
                <a:buSzTx/>
                <a:buFontTx/>
              </a:pPr>
              <a:r>
                <a:rPr lang="zh-CN" altLang="en-US" sz="1400" b="1">
                  <a:latin typeface="黑体" charset="0"/>
                  <a:ea typeface="黑体" charset="0"/>
                  <a:cs typeface="Cambria Bold Italic" panose="02040503050406030204" charset="0"/>
                </a:rPr>
                <a:t>数据包数据</a:t>
              </a:r>
              <a:endParaRPr lang="zh-CN" altLang="en-US" sz="14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sp>
          <p:nvSpPr>
            <p:cNvPr id="120" name="文本框 119"/>
            <p:cNvSpPr txBox="1"/>
            <p:nvPr>
              <p:custDataLst>
                <p:tags r:id="rId6"/>
              </p:custDataLst>
            </p:nvPr>
          </p:nvSpPr>
          <p:spPr>
            <a:xfrm>
              <a:off x="6106" y="905"/>
              <a:ext cx="4053" cy="4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buClrTx/>
                <a:buSzTx/>
                <a:buFontTx/>
              </a:pPr>
              <a:r>
                <a:rPr lang="zh-CN" altLang="en-US" sz="1400" b="1">
                  <a:latin typeface="黑体" charset="0"/>
                  <a:ea typeface="黑体" charset="0"/>
                  <a:cs typeface="Cambria Bold Italic" panose="02040503050406030204" charset="0"/>
                </a:rPr>
                <a:t>数据包指针</a:t>
              </a:r>
              <a:endParaRPr lang="zh-CN" altLang="en-US" sz="14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sp>
          <p:nvSpPr>
            <p:cNvPr id="123" name="文本框 122"/>
            <p:cNvSpPr txBox="1"/>
            <p:nvPr>
              <p:custDataLst>
                <p:tags r:id="rId7"/>
              </p:custDataLst>
            </p:nvPr>
          </p:nvSpPr>
          <p:spPr>
            <a:xfrm>
              <a:off x="3604" y="361"/>
              <a:ext cx="4053" cy="4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buClrTx/>
                <a:buSzTx/>
                <a:buFontTx/>
              </a:pP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数据块缓冲区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grpSp>
          <p:nvGrpSpPr>
            <p:cNvPr id="166" name="组合 165"/>
            <p:cNvGrpSpPr/>
            <p:nvPr/>
          </p:nvGrpSpPr>
          <p:grpSpPr>
            <a:xfrm rot="0">
              <a:off x="597" y="1908"/>
              <a:ext cx="3208" cy="1005"/>
              <a:chOff x="7289" y="6894"/>
              <a:chExt cx="2106" cy="1005"/>
            </a:xfrm>
          </p:grpSpPr>
          <p:sp>
            <p:nvSpPr>
              <p:cNvPr id="167" name="圆角矩形 74"/>
              <p:cNvSpPr/>
              <p:nvPr>
                <p:custDataLst>
                  <p:tags r:id="rId8"/>
                </p:custDataLst>
              </p:nvPr>
            </p:nvSpPr>
            <p:spPr>
              <a:xfrm>
                <a:off x="7289" y="6894"/>
                <a:ext cx="2106" cy="1005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68" name="文本框 167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7332" y="7113"/>
                <a:ext cx="1989" cy="58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数据包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重组器</a:t>
                </a:r>
                <a:endPara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</p:grpSp>
        <p:cxnSp>
          <p:nvCxnSpPr>
            <p:cNvPr id="126" name="直接箭头连接符 125"/>
            <p:cNvCxnSpPr/>
            <p:nvPr>
              <p:custDataLst>
                <p:tags r:id="rId10"/>
              </p:custDataLst>
            </p:nvPr>
          </p:nvCxnSpPr>
          <p:spPr>
            <a:xfrm>
              <a:off x="2817" y="1391"/>
              <a:ext cx="0" cy="48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/>
            <p:nvPr>
              <p:custDataLst>
                <p:tags r:id="rId11"/>
              </p:custDataLst>
            </p:nvPr>
          </p:nvCxnSpPr>
          <p:spPr>
            <a:xfrm flipH="1">
              <a:off x="3760" y="1412"/>
              <a:ext cx="4346" cy="5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8" name="矩形 127"/>
            <p:cNvSpPr/>
            <p:nvPr>
              <p:custDataLst>
                <p:tags r:id="rId12"/>
              </p:custDataLst>
            </p:nvPr>
          </p:nvSpPr>
          <p:spPr>
            <a:xfrm>
              <a:off x="9979" y="1836"/>
              <a:ext cx="3698" cy="1148"/>
            </a:xfrm>
            <a:prstGeom prst="rect">
              <a:avLst/>
            </a:prstGeom>
            <a:solidFill>
              <a:srgbClr val="DAE3F5"/>
            </a:solidFill>
            <a:ln w="31750" cap="rnd" cmpd="sng" algn="ctr">
              <a:solidFill>
                <a:schemeClr val="tx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129" name="文本框 128"/>
            <p:cNvSpPr txBox="1"/>
            <p:nvPr>
              <p:custDataLst>
                <p:tags r:id="rId13"/>
              </p:custDataLst>
            </p:nvPr>
          </p:nvSpPr>
          <p:spPr>
            <a:xfrm>
              <a:off x="10668" y="2120"/>
              <a:ext cx="2222" cy="5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索引</a:t>
              </a: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存储块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  <a:sym typeface="+mn-ea"/>
              </a:endParaRPr>
            </a:p>
          </p:txBody>
        </p:sp>
        <p:grpSp>
          <p:nvGrpSpPr>
            <p:cNvPr id="140" name="组合 139"/>
            <p:cNvGrpSpPr/>
            <p:nvPr/>
          </p:nvGrpSpPr>
          <p:grpSpPr>
            <a:xfrm rot="0">
              <a:off x="4760" y="3215"/>
              <a:ext cx="8919" cy="3333"/>
              <a:chOff x="5523" y="8569"/>
              <a:chExt cx="4159" cy="3333"/>
            </a:xfrm>
          </p:grpSpPr>
          <p:sp>
            <p:nvSpPr>
              <p:cNvPr id="151" name="矩形 150"/>
              <p:cNvSpPr/>
              <p:nvPr>
                <p:custDataLst>
                  <p:tags r:id="rId14"/>
                </p:custDataLst>
              </p:nvPr>
            </p:nvSpPr>
            <p:spPr>
              <a:xfrm>
                <a:off x="5523" y="8569"/>
                <a:ext cx="4159" cy="3333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54" name="文本框 153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6063" y="8581"/>
                <a:ext cx="3251" cy="4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重组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数据包</a:t>
                </a:r>
                <a:endPara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 rot="0">
              <a:off x="5350" y="3705"/>
              <a:ext cx="7653" cy="477"/>
              <a:chOff x="7953" y="10411"/>
              <a:chExt cx="2493" cy="477"/>
            </a:xfrm>
          </p:grpSpPr>
          <p:sp>
            <p:nvSpPr>
              <p:cNvPr id="157" name="矩形 156"/>
              <p:cNvSpPr/>
              <p:nvPr>
                <p:custDataLst>
                  <p:tags r:id="rId16"/>
                </p:custDataLst>
              </p:nvPr>
            </p:nvSpPr>
            <p:spPr>
              <a:xfrm>
                <a:off x="7953" y="10411"/>
                <a:ext cx="2493" cy="4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8" name="文本框 157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8615" y="10414"/>
                <a:ext cx="1159" cy="41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数据包</a:t>
                </a:r>
                <a:r>
                  <a:rPr lang="en-US" altLang="zh-CN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指针</a:t>
                </a:r>
                <a:endParaRPr lang="en-US" altLang="zh-CN" sz="14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 rot="0">
              <a:off x="5361" y="4383"/>
              <a:ext cx="7642" cy="519"/>
              <a:chOff x="5437" y="8773"/>
              <a:chExt cx="7642" cy="519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5437" y="8773"/>
                <a:ext cx="4299" cy="519"/>
                <a:chOff x="7953" y="10411"/>
                <a:chExt cx="4299" cy="519"/>
              </a:xfrm>
            </p:grpSpPr>
            <p:sp>
              <p:nvSpPr>
                <p:cNvPr id="161" name="矩形 160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7953" y="10411"/>
                  <a:ext cx="4256" cy="519"/>
                </a:xfrm>
                <a:prstGeom prst="rect">
                  <a:avLst/>
                </a:prstGeom>
                <a:solidFill>
                  <a:srgbClr val="91ACE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3" name="文本框 162"/>
                <p:cNvSpPr txBox="1"/>
                <p:nvPr>
                  <p:custDataLst>
                    <p:tags r:id="rId19"/>
                  </p:custDataLst>
                </p:nvPr>
              </p:nvSpPr>
              <p:spPr>
                <a:xfrm>
                  <a:off x="7996" y="10436"/>
                  <a:ext cx="4256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en-US" altLang="zh-CN" sz="14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L3&amp;L4</a:t>
                  </a:r>
                  <a:r>
                    <a:rPr lang="en-US" altLang="zh-CN" sz="14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报文头</a:t>
                  </a:r>
                  <a:r>
                    <a:rPr lang="en-US" altLang="zh-CN" sz="14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部</a:t>
                  </a:r>
                  <a:endParaRPr lang="en-US" altLang="zh-CN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endParaRPr>
                </a:p>
              </p:txBody>
            </p:sp>
          </p:grpSp>
          <p:sp>
            <p:nvSpPr>
              <p:cNvPr id="175" name="矩形 174"/>
              <p:cNvSpPr/>
              <p:nvPr>
                <p:custDataLst>
                  <p:tags r:id="rId20"/>
                </p:custDataLst>
              </p:nvPr>
            </p:nvSpPr>
            <p:spPr>
              <a:xfrm>
                <a:off x="9693" y="8773"/>
                <a:ext cx="845" cy="519"/>
              </a:xfrm>
              <a:prstGeom prst="rect">
                <a:avLst/>
              </a:prstGeom>
              <a:solidFill>
                <a:srgbClr val="FF8D4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" name="矩形 175"/>
              <p:cNvSpPr/>
              <p:nvPr>
                <p:custDataLst>
                  <p:tags r:id="rId21"/>
                </p:custDataLst>
              </p:nvPr>
            </p:nvSpPr>
            <p:spPr>
              <a:xfrm>
                <a:off x="10538" y="8773"/>
                <a:ext cx="845" cy="519"/>
              </a:xfrm>
              <a:prstGeom prst="rect">
                <a:avLst/>
              </a:prstGeom>
              <a:solidFill>
                <a:srgbClr val="ACD78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>
                <p:custDataLst>
                  <p:tags r:id="rId22"/>
                </p:custDataLst>
              </p:nvPr>
            </p:nvSpPr>
            <p:spPr>
              <a:xfrm>
                <a:off x="12234" y="8773"/>
                <a:ext cx="845" cy="5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80" name="组合 179"/>
            <p:cNvGrpSpPr/>
            <p:nvPr/>
          </p:nvGrpSpPr>
          <p:grpSpPr>
            <a:xfrm rot="0">
              <a:off x="5362" y="5102"/>
              <a:ext cx="7642" cy="519"/>
              <a:chOff x="5437" y="8773"/>
              <a:chExt cx="7642" cy="519"/>
            </a:xfrm>
          </p:grpSpPr>
          <p:grpSp>
            <p:nvGrpSpPr>
              <p:cNvPr id="181" name="组合 180"/>
              <p:cNvGrpSpPr/>
              <p:nvPr/>
            </p:nvGrpSpPr>
            <p:grpSpPr>
              <a:xfrm>
                <a:off x="5437" y="8773"/>
                <a:ext cx="4299" cy="519"/>
                <a:chOff x="7953" y="10411"/>
                <a:chExt cx="4299" cy="519"/>
              </a:xfrm>
            </p:grpSpPr>
            <p:sp>
              <p:nvSpPr>
                <p:cNvPr id="182" name="矩形 181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7953" y="10411"/>
                  <a:ext cx="4256" cy="519"/>
                </a:xfrm>
                <a:prstGeom prst="rect">
                  <a:avLst/>
                </a:prstGeom>
                <a:solidFill>
                  <a:srgbClr val="91ACE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3" name="文本框 182"/>
                <p:cNvSpPr txBox="1"/>
                <p:nvPr>
                  <p:custDataLst>
                    <p:tags r:id="rId24"/>
                  </p:custDataLst>
                </p:nvPr>
              </p:nvSpPr>
              <p:spPr>
                <a:xfrm>
                  <a:off x="7954" y="10436"/>
                  <a:ext cx="4298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en-US" altLang="zh-CN" sz="14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L7</a:t>
                  </a:r>
                  <a:r>
                    <a:rPr lang="en-US" altLang="zh-CN" sz="14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报文</a:t>
                  </a:r>
                  <a:r>
                    <a:rPr lang="en-US" altLang="zh-CN" sz="14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头部</a:t>
                  </a:r>
                  <a:endParaRPr lang="en-US" altLang="zh-CN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endParaRPr>
                </a:p>
              </p:txBody>
            </p:sp>
          </p:grpSp>
          <p:sp>
            <p:nvSpPr>
              <p:cNvPr id="184" name="矩形 183"/>
              <p:cNvSpPr/>
              <p:nvPr>
                <p:custDataLst>
                  <p:tags r:id="rId25"/>
                </p:custDataLst>
              </p:nvPr>
            </p:nvSpPr>
            <p:spPr>
              <a:xfrm>
                <a:off x="9693" y="8773"/>
                <a:ext cx="845" cy="519"/>
              </a:xfrm>
              <a:prstGeom prst="rect">
                <a:avLst/>
              </a:prstGeom>
              <a:solidFill>
                <a:srgbClr val="FF8D4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5" name="矩形 184"/>
              <p:cNvSpPr/>
              <p:nvPr>
                <p:custDataLst>
                  <p:tags r:id="rId26"/>
                </p:custDataLst>
              </p:nvPr>
            </p:nvSpPr>
            <p:spPr>
              <a:xfrm>
                <a:off x="10538" y="8773"/>
                <a:ext cx="845" cy="519"/>
              </a:xfrm>
              <a:prstGeom prst="rect">
                <a:avLst/>
              </a:prstGeom>
              <a:solidFill>
                <a:srgbClr val="ACD78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7" name="矩形 186"/>
              <p:cNvSpPr/>
              <p:nvPr>
                <p:custDataLst>
                  <p:tags r:id="rId27"/>
                </p:custDataLst>
              </p:nvPr>
            </p:nvSpPr>
            <p:spPr>
              <a:xfrm>
                <a:off x="12234" y="8773"/>
                <a:ext cx="845" cy="5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 rot="0">
              <a:off x="5363" y="5821"/>
              <a:ext cx="7642" cy="519"/>
              <a:chOff x="5437" y="8773"/>
              <a:chExt cx="7642" cy="519"/>
            </a:xfrm>
          </p:grpSpPr>
          <p:grpSp>
            <p:nvGrpSpPr>
              <p:cNvPr id="189" name="组合 188"/>
              <p:cNvGrpSpPr/>
              <p:nvPr/>
            </p:nvGrpSpPr>
            <p:grpSpPr>
              <a:xfrm>
                <a:off x="5437" y="8773"/>
                <a:ext cx="4299" cy="519"/>
                <a:chOff x="7953" y="10411"/>
                <a:chExt cx="4299" cy="519"/>
              </a:xfrm>
            </p:grpSpPr>
            <p:sp>
              <p:nvSpPr>
                <p:cNvPr id="190" name="矩形 189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7953" y="10411"/>
                  <a:ext cx="4256" cy="519"/>
                </a:xfrm>
                <a:prstGeom prst="rect">
                  <a:avLst/>
                </a:prstGeom>
                <a:solidFill>
                  <a:srgbClr val="91ACE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1" name="文本框 190"/>
                <p:cNvSpPr txBox="1"/>
                <p:nvPr>
                  <p:custDataLst>
                    <p:tags r:id="rId29"/>
                  </p:custDataLst>
                </p:nvPr>
              </p:nvSpPr>
              <p:spPr>
                <a:xfrm>
                  <a:off x="7954" y="10436"/>
                  <a:ext cx="4298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4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负载</a:t>
                  </a:r>
                  <a:endPara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  <p:sp>
            <p:nvSpPr>
              <p:cNvPr id="192" name="矩形 191"/>
              <p:cNvSpPr/>
              <p:nvPr>
                <p:custDataLst>
                  <p:tags r:id="rId30"/>
                </p:custDataLst>
              </p:nvPr>
            </p:nvSpPr>
            <p:spPr>
              <a:xfrm>
                <a:off x="9693" y="8773"/>
                <a:ext cx="845" cy="519"/>
              </a:xfrm>
              <a:prstGeom prst="rect">
                <a:avLst/>
              </a:prstGeom>
              <a:solidFill>
                <a:srgbClr val="FF8D4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3" name="矩形 192"/>
              <p:cNvSpPr/>
              <p:nvPr>
                <p:custDataLst>
                  <p:tags r:id="rId31"/>
                </p:custDataLst>
              </p:nvPr>
            </p:nvSpPr>
            <p:spPr>
              <a:xfrm>
                <a:off x="10538" y="8773"/>
                <a:ext cx="845" cy="519"/>
              </a:xfrm>
              <a:prstGeom prst="rect">
                <a:avLst/>
              </a:prstGeom>
              <a:solidFill>
                <a:srgbClr val="ACD78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5" name="矩形 194"/>
              <p:cNvSpPr/>
              <p:nvPr>
                <p:custDataLst>
                  <p:tags r:id="rId32"/>
                </p:custDataLst>
              </p:nvPr>
            </p:nvSpPr>
            <p:spPr>
              <a:xfrm>
                <a:off x="12234" y="8773"/>
                <a:ext cx="845" cy="5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234" name="直接箭头连接符 233"/>
            <p:cNvCxnSpPr/>
            <p:nvPr>
              <p:custDataLst>
                <p:tags r:id="rId33"/>
              </p:custDataLst>
            </p:nvPr>
          </p:nvCxnSpPr>
          <p:spPr>
            <a:xfrm>
              <a:off x="3805" y="2691"/>
              <a:ext cx="952" cy="9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95" name="组合 294"/>
            <p:cNvGrpSpPr/>
            <p:nvPr/>
          </p:nvGrpSpPr>
          <p:grpSpPr>
            <a:xfrm rot="0">
              <a:off x="482" y="3419"/>
              <a:ext cx="3423" cy="2291"/>
              <a:chOff x="406" y="7808"/>
              <a:chExt cx="3423" cy="2291"/>
            </a:xfrm>
          </p:grpSpPr>
          <p:grpSp>
            <p:nvGrpSpPr>
              <p:cNvPr id="235" name="组合 234"/>
              <p:cNvGrpSpPr/>
              <p:nvPr/>
            </p:nvGrpSpPr>
            <p:grpSpPr>
              <a:xfrm>
                <a:off x="406" y="7808"/>
                <a:ext cx="3423" cy="2291"/>
                <a:chOff x="6061" y="6500"/>
                <a:chExt cx="3423" cy="2291"/>
              </a:xfrm>
            </p:grpSpPr>
            <p:sp>
              <p:nvSpPr>
                <p:cNvPr id="240" name="圆角矩形 74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6147" y="6500"/>
                  <a:ext cx="3248" cy="2291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245" name="文本框 244"/>
                <p:cNvSpPr txBox="1"/>
                <p:nvPr>
                  <p:custDataLst>
                    <p:tags r:id="rId35"/>
                  </p:custDataLst>
                </p:nvPr>
              </p:nvSpPr>
              <p:spPr>
                <a:xfrm>
                  <a:off x="6061" y="6592"/>
                  <a:ext cx="3423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相似流</a:t>
                  </a:r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聚类</a:t>
                  </a:r>
                  <a:endPara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endParaRPr>
                </a:p>
              </p:txBody>
            </p:sp>
          </p:grpSp>
          <p:grpSp>
            <p:nvGrpSpPr>
              <p:cNvPr id="249" name="组合 248"/>
              <p:cNvGrpSpPr/>
              <p:nvPr/>
            </p:nvGrpSpPr>
            <p:grpSpPr>
              <a:xfrm>
                <a:off x="839" y="8486"/>
                <a:ext cx="1415" cy="1441"/>
                <a:chOff x="8925" y="-72"/>
                <a:chExt cx="1486" cy="1600"/>
              </a:xfrm>
            </p:grpSpPr>
            <p:grpSp>
              <p:nvGrpSpPr>
                <p:cNvPr id="250" name="组合 249"/>
                <p:cNvGrpSpPr/>
                <p:nvPr/>
              </p:nvGrpSpPr>
              <p:grpSpPr>
                <a:xfrm rot="0">
                  <a:off x="9469" y="93"/>
                  <a:ext cx="943" cy="177"/>
                  <a:chOff x="8939" y="339"/>
                  <a:chExt cx="1872" cy="356"/>
                </a:xfrm>
              </p:grpSpPr>
              <p:grpSp>
                <p:nvGrpSpPr>
                  <p:cNvPr id="251" name="组合 250"/>
                  <p:cNvGrpSpPr/>
                  <p:nvPr/>
                </p:nvGrpSpPr>
                <p:grpSpPr>
                  <a:xfrm>
                    <a:off x="8939" y="339"/>
                    <a:ext cx="920" cy="350"/>
                    <a:chOff x="6998" y="420"/>
                    <a:chExt cx="920" cy="350"/>
                  </a:xfrm>
                </p:grpSpPr>
                <p:sp>
                  <p:nvSpPr>
                    <p:cNvPr id="252" name="矩形 251"/>
                    <p:cNvSpPr/>
                    <p:nvPr>
                      <p:custDataLst>
                        <p:tags r:id="rId36"/>
                      </p:custDataLst>
                    </p:nvPr>
                  </p:nvSpPr>
                  <p:spPr>
                    <a:xfrm>
                      <a:off x="6998" y="420"/>
                      <a:ext cx="311" cy="35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" name="矩形 252"/>
                    <p:cNvSpPr/>
                    <p:nvPr>
                      <p:custDataLst>
                        <p:tags r:id="rId37"/>
                      </p:custDataLst>
                    </p:nvPr>
                  </p:nvSpPr>
                  <p:spPr>
                    <a:xfrm>
                      <a:off x="7300" y="420"/>
                      <a:ext cx="311" cy="35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" name="矩形 253"/>
                    <p:cNvSpPr/>
                    <p:nvPr>
                      <p:custDataLst>
                        <p:tags r:id="rId38"/>
                      </p:custDataLst>
                    </p:nvPr>
                  </p:nvSpPr>
                  <p:spPr>
                    <a:xfrm>
                      <a:off x="7602" y="420"/>
                      <a:ext cx="316" cy="35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255" name="直接连接符 254"/>
                  <p:cNvCxnSpPr/>
                  <p:nvPr>
                    <p:custDataLst>
                      <p:tags r:id="rId39"/>
                    </p:custDataLst>
                  </p:nvPr>
                </p:nvCxnSpPr>
                <p:spPr>
                  <a:xfrm>
                    <a:off x="9891" y="339"/>
                    <a:ext cx="92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直接连接符 255"/>
                  <p:cNvCxnSpPr/>
                  <p:nvPr>
                    <p:custDataLst>
                      <p:tags r:id="rId40"/>
                    </p:custDataLst>
                  </p:nvPr>
                </p:nvCxnSpPr>
                <p:spPr>
                  <a:xfrm>
                    <a:off x="9891" y="695"/>
                    <a:ext cx="92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椭圆 256"/>
                  <p:cNvSpPr/>
                  <p:nvPr>
                    <p:custDataLst>
                      <p:tags r:id="rId41"/>
                    </p:custDataLst>
                  </p:nvPr>
                </p:nvSpPr>
                <p:spPr>
                  <a:xfrm flipH="1">
                    <a:off x="9941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8" name="椭圆 257"/>
                  <p:cNvSpPr/>
                  <p:nvPr>
                    <p:custDataLst>
                      <p:tags r:id="rId42"/>
                    </p:custDataLst>
                  </p:nvPr>
                </p:nvSpPr>
                <p:spPr>
                  <a:xfrm flipH="1">
                    <a:off x="10141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9" name="椭圆 258"/>
                  <p:cNvSpPr/>
                  <p:nvPr>
                    <p:custDataLst>
                      <p:tags r:id="rId43"/>
                    </p:custDataLst>
                  </p:nvPr>
                </p:nvSpPr>
                <p:spPr>
                  <a:xfrm flipH="1">
                    <a:off x="10350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0" name="组合 259"/>
                <p:cNvGrpSpPr/>
                <p:nvPr/>
              </p:nvGrpSpPr>
              <p:grpSpPr>
                <a:xfrm rot="0">
                  <a:off x="9469" y="587"/>
                  <a:ext cx="943" cy="177"/>
                  <a:chOff x="8939" y="339"/>
                  <a:chExt cx="1872" cy="356"/>
                </a:xfrm>
              </p:grpSpPr>
              <p:grpSp>
                <p:nvGrpSpPr>
                  <p:cNvPr id="261" name="组合 260"/>
                  <p:cNvGrpSpPr/>
                  <p:nvPr/>
                </p:nvGrpSpPr>
                <p:grpSpPr>
                  <a:xfrm>
                    <a:off x="8939" y="339"/>
                    <a:ext cx="920" cy="350"/>
                    <a:chOff x="6998" y="420"/>
                    <a:chExt cx="920" cy="350"/>
                  </a:xfrm>
                </p:grpSpPr>
                <p:sp>
                  <p:nvSpPr>
                    <p:cNvPr id="262" name="矩形 261"/>
                    <p:cNvSpPr/>
                    <p:nvPr>
                      <p:custDataLst>
                        <p:tags r:id="rId44"/>
                      </p:custDataLst>
                    </p:nvPr>
                  </p:nvSpPr>
                  <p:spPr>
                    <a:xfrm>
                      <a:off x="6998" y="420"/>
                      <a:ext cx="311" cy="35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" name="矩形 262"/>
                    <p:cNvSpPr/>
                    <p:nvPr>
                      <p:custDataLst>
                        <p:tags r:id="rId45"/>
                      </p:custDataLst>
                    </p:nvPr>
                  </p:nvSpPr>
                  <p:spPr>
                    <a:xfrm>
                      <a:off x="7300" y="420"/>
                      <a:ext cx="311" cy="350"/>
                    </a:xfrm>
                    <a:prstGeom prst="rect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" name="矩形 263"/>
                    <p:cNvSpPr/>
                    <p:nvPr>
                      <p:custDataLst>
                        <p:tags r:id="rId46"/>
                      </p:custDataLst>
                    </p:nvPr>
                  </p:nvSpPr>
                  <p:spPr>
                    <a:xfrm>
                      <a:off x="7602" y="420"/>
                      <a:ext cx="316" cy="35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265" name="直接连接符 264"/>
                  <p:cNvCxnSpPr/>
                  <p:nvPr>
                    <p:custDataLst>
                      <p:tags r:id="rId47"/>
                    </p:custDataLst>
                  </p:nvPr>
                </p:nvCxnSpPr>
                <p:spPr>
                  <a:xfrm>
                    <a:off x="9891" y="339"/>
                    <a:ext cx="92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连接符 265"/>
                  <p:cNvCxnSpPr/>
                  <p:nvPr>
                    <p:custDataLst>
                      <p:tags r:id="rId48"/>
                    </p:custDataLst>
                  </p:nvPr>
                </p:nvCxnSpPr>
                <p:spPr>
                  <a:xfrm>
                    <a:off x="9891" y="695"/>
                    <a:ext cx="92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7" name="椭圆 266"/>
                  <p:cNvSpPr/>
                  <p:nvPr>
                    <p:custDataLst>
                      <p:tags r:id="rId49"/>
                    </p:custDataLst>
                  </p:nvPr>
                </p:nvSpPr>
                <p:spPr>
                  <a:xfrm flipH="1">
                    <a:off x="9941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8" name="椭圆 267"/>
                  <p:cNvSpPr/>
                  <p:nvPr>
                    <p:custDataLst>
                      <p:tags r:id="rId50"/>
                    </p:custDataLst>
                  </p:nvPr>
                </p:nvSpPr>
                <p:spPr>
                  <a:xfrm flipH="1">
                    <a:off x="10141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9" name="椭圆 268"/>
                  <p:cNvSpPr/>
                  <p:nvPr>
                    <p:custDataLst>
                      <p:tags r:id="rId51"/>
                    </p:custDataLst>
                  </p:nvPr>
                </p:nvSpPr>
                <p:spPr>
                  <a:xfrm flipH="1">
                    <a:off x="10350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0" name="组合 269"/>
                <p:cNvGrpSpPr/>
                <p:nvPr/>
              </p:nvGrpSpPr>
              <p:grpSpPr>
                <a:xfrm rot="0">
                  <a:off x="9469" y="341"/>
                  <a:ext cx="943" cy="177"/>
                  <a:chOff x="8939" y="339"/>
                  <a:chExt cx="1872" cy="356"/>
                </a:xfrm>
              </p:grpSpPr>
              <p:grpSp>
                <p:nvGrpSpPr>
                  <p:cNvPr id="271" name="组合 270"/>
                  <p:cNvGrpSpPr/>
                  <p:nvPr/>
                </p:nvGrpSpPr>
                <p:grpSpPr>
                  <a:xfrm>
                    <a:off x="8939" y="339"/>
                    <a:ext cx="920" cy="350"/>
                    <a:chOff x="6998" y="420"/>
                    <a:chExt cx="920" cy="350"/>
                  </a:xfrm>
                </p:grpSpPr>
                <p:sp>
                  <p:nvSpPr>
                    <p:cNvPr id="272" name="矩形 271"/>
                    <p:cNvSpPr/>
                    <p:nvPr>
                      <p:custDataLst>
                        <p:tags r:id="rId52"/>
                      </p:custDataLst>
                    </p:nvPr>
                  </p:nvSpPr>
                  <p:spPr>
                    <a:xfrm>
                      <a:off x="6998" y="420"/>
                      <a:ext cx="311" cy="350"/>
                    </a:xfrm>
                    <a:prstGeom prst="rect">
                      <a:avLst/>
                    </a:prstGeom>
                    <a:solidFill>
                      <a:srgbClr val="FF8D4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" name="矩形 272"/>
                    <p:cNvSpPr/>
                    <p:nvPr>
                      <p:custDataLst>
                        <p:tags r:id="rId53"/>
                      </p:custDataLst>
                    </p:nvPr>
                  </p:nvSpPr>
                  <p:spPr>
                    <a:xfrm>
                      <a:off x="7300" y="420"/>
                      <a:ext cx="311" cy="35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4" name="矩形 273"/>
                    <p:cNvSpPr/>
                    <p:nvPr>
                      <p:custDataLst>
                        <p:tags r:id="rId54"/>
                      </p:custDataLst>
                    </p:nvPr>
                  </p:nvSpPr>
                  <p:spPr>
                    <a:xfrm>
                      <a:off x="7602" y="420"/>
                      <a:ext cx="316" cy="350"/>
                    </a:xfrm>
                    <a:prstGeom prst="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275" name="直接连接符 274"/>
                  <p:cNvCxnSpPr/>
                  <p:nvPr>
                    <p:custDataLst>
                      <p:tags r:id="rId55"/>
                    </p:custDataLst>
                  </p:nvPr>
                </p:nvCxnSpPr>
                <p:spPr>
                  <a:xfrm>
                    <a:off x="9891" y="339"/>
                    <a:ext cx="92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直接连接符 275"/>
                  <p:cNvCxnSpPr/>
                  <p:nvPr>
                    <p:custDataLst>
                      <p:tags r:id="rId56"/>
                    </p:custDataLst>
                  </p:nvPr>
                </p:nvCxnSpPr>
                <p:spPr>
                  <a:xfrm>
                    <a:off x="9891" y="695"/>
                    <a:ext cx="92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7" name="椭圆 276"/>
                  <p:cNvSpPr/>
                  <p:nvPr>
                    <p:custDataLst>
                      <p:tags r:id="rId57"/>
                    </p:custDataLst>
                  </p:nvPr>
                </p:nvSpPr>
                <p:spPr>
                  <a:xfrm flipH="1">
                    <a:off x="9941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8" name="椭圆 277"/>
                  <p:cNvSpPr/>
                  <p:nvPr>
                    <p:custDataLst>
                      <p:tags r:id="rId58"/>
                    </p:custDataLst>
                  </p:nvPr>
                </p:nvSpPr>
                <p:spPr>
                  <a:xfrm flipH="1">
                    <a:off x="10141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9" name="椭圆 278"/>
                  <p:cNvSpPr/>
                  <p:nvPr>
                    <p:custDataLst>
                      <p:tags r:id="rId59"/>
                    </p:custDataLst>
                  </p:nvPr>
                </p:nvSpPr>
                <p:spPr>
                  <a:xfrm flipH="1">
                    <a:off x="10350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80" name="组合 279"/>
                <p:cNvGrpSpPr/>
                <p:nvPr/>
              </p:nvGrpSpPr>
              <p:grpSpPr>
                <a:xfrm rot="0">
                  <a:off x="8925" y="-72"/>
                  <a:ext cx="158" cy="1600"/>
                  <a:chOff x="14671" y="4932"/>
                  <a:chExt cx="313" cy="3216"/>
                </a:xfrm>
              </p:grpSpPr>
              <p:sp>
                <p:nvSpPr>
                  <p:cNvPr id="281" name="矩形 280"/>
                  <p:cNvSpPr/>
                  <p:nvPr>
                    <p:custDataLst>
                      <p:tags r:id="rId60"/>
                    </p:custDataLst>
                  </p:nvPr>
                </p:nvSpPr>
                <p:spPr>
                  <a:xfrm>
                    <a:off x="14671" y="7798"/>
                    <a:ext cx="311" cy="350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>
                      <a:buClrTx/>
                      <a:buSzTx/>
                      <a:buFontTx/>
                    </a:pPr>
                    <a:endParaRPr lang="zh-CN" altLang="en-US">
                      <a:sym typeface="+mn-ea"/>
                    </a:endParaRPr>
                  </a:p>
                </p:txBody>
              </p:sp>
              <p:sp>
                <p:nvSpPr>
                  <p:cNvPr id="282" name="矩形 281"/>
                  <p:cNvSpPr/>
                  <p:nvPr>
                    <p:custDataLst>
                      <p:tags r:id="rId61"/>
                    </p:custDataLst>
                  </p:nvPr>
                </p:nvSpPr>
                <p:spPr>
                  <a:xfrm>
                    <a:off x="14671" y="7429"/>
                    <a:ext cx="311" cy="35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>
                      <a:buClrTx/>
                      <a:buSzTx/>
                      <a:buFontTx/>
                    </a:pPr>
                    <a:endParaRPr lang="zh-CN" altLang="en-US">
                      <a:sym typeface="+mn-ea"/>
                    </a:endParaRPr>
                  </a:p>
                </p:txBody>
              </p:sp>
              <p:grpSp>
                <p:nvGrpSpPr>
                  <p:cNvPr id="283" name="组合 282"/>
                  <p:cNvGrpSpPr/>
                  <p:nvPr/>
                </p:nvGrpSpPr>
                <p:grpSpPr>
                  <a:xfrm rot="0">
                    <a:off x="14673" y="6710"/>
                    <a:ext cx="310" cy="719"/>
                    <a:chOff x="14671" y="7429"/>
                    <a:chExt cx="310" cy="719"/>
                  </a:xfrm>
                </p:grpSpPr>
                <p:sp>
                  <p:nvSpPr>
                    <p:cNvPr id="284" name="矩形 283"/>
                    <p:cNvSpPr/>
                    <p:nvPr>
                      <p:custDataLst>
                        <p:tags r:id="rId62"/>
                      </p:custDataLst>
                    </p:nvPr>
                  </p:nvSpPr>
                  <p:spPr>
                    <a:xfrm>
                      <a:off x="14671" y="7798"/>
                      <a:ext cx="311" cy="35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" name="矩形 284"/>
                    <p:cNvSpPr/>
                    <p:nvPr>
                      <p:custDataLst>
                        <p:tags r:id="rId63"/>
                      </p:custDataLst>
                    </p:nvPr>
                  </p:nvSpPr>
                  <p:spPr>
                    <a:xfrm>
                      <a:off x="14671" y="7429"/>
                      <a:ext cx="311" cy="350"/>
                    </a:xfrm>
                    <a:prstGeom prst="rect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6" name="组合 285"/>
                  <p:cNvGrpSpPr/>
                  <p:nvPr/>
                </p:nvGrpSpPr>
                <p:grpSpPr>
                  <a:xfrm rot="0">
                    <a:off x="14672" y="6001"/>
                    <a:ext cx="310" cy="719"/>
                    <a:chOff x="14671" y="7429"/>
                    <a:chExt cx="310" cy="719"/>
                  </a:xfrm>
                </p:grpSpPr>
                <p:sp>
                  <p:nvSpPr>
                    <p:cNvPr id="287" name="矩形 286"/>
                    <p:cNvSpPr/>
                    <p:nvPr>
                      <p:custDataLst>
                        <p:tags r:id="rId64"/>
                      </p:custDataLst>
                    </p:nvPr>
                  </p:nvSpPr>
                  <p:spPr>
                    <a:xfrm>
                      <a:off x="14671" y="7798"/>
                      <a:ext cx="311" cy="35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" name="矩形 287"/>
                    <p:cNvSpPr/>
                    <p:nvPr>
                      <p:custDataLst>
                        <p:tags r:id="rId65"/>
                      </p:custDataLst>
                    </p:nvPr>
                  </p:nvSpPr>
                  <p:spPr>
                    <a:xfrm>
                      <a:off x="14671" y="7429"/>
                      <a:ext cx="311" cy="35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9" name="组合 288"/>
                  <p:cNvGrpSpPr/>
                  <p:nvPr/>
                </p:nvGrpSpPr>
                <p:grpSpPr>
                  <a:xfrm rot="0">
                    <a:off x="14674" y="5282"/>
                    <a:ext cx="310" cy="719"/>
                    <a:chOff x="14671" y="7429"/>
                    <a:chExt cx="310" cy="719"/>
                  </a:xfrm>
                </p:grpSpPr>
                <p:sp>
                  <p:nvSpPr>
                    <p:cNvPr id="290" name="矩形 289"/>
                    <p:cNvSpPr/>
                    <p:nvPr>
                      <p:custDataLst>
                        <p:tags r:id="rId66"/>
                      </p:custDataLst>
                    </p:nvPr>
                  </p:nvSpPr>
                  <p:spPr>
                    <a:xfrm>
                      <a:off x="14671" y="7798"/>
                      <a:ext cx="311" cy="35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  <p:sp>
                  <p:nvSpPr>
                    <p:cNvPr id="291" name="矩形 290"/>
                    <p:cNvSpPr/>
                    <p:nvPr>
                      <p:custDataLst>
                        <p:tags r:id="rId67"/>
                      </p:custDataLst>
                    </p:nvPr>
                  </p:nvSpPr>
                  <p:spPr>
                    <a:xfrm>
                      <a:off x="14671" y="7429"/>
                      <a:ext cx="311" cy="350"/>
                    </a:xfrm>
                    <a:prstGeom prst="rect">
                      <a:avLst/>
                    </a:prstGeom>
                    <a:solidFill>
                      <a:srgbClr val="FF8D4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</p:grpSp>
              <p:sp>
                <p:nvSpPr>
                  <p:cNvPr id="292" name="矩形 291"/>
                  <p:cNvSpPr/>
                  <p:nvPr>
                    <p:custDataLst>
                      <p:tags r:id="rId68"/>
                    </p:custDataLst>
                  </p:nvPr>
                </p:nvSpPr>
                <p:spPr>
                  <a:xfrm>
                    <a:off x="14671" y="4932"/>
                    <a:ext cx="311" cy="35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>
                      <a:buClrTx/>
                      <a:buSzTx/>
                      <a:buFontTx/>
                    </a:pPr>
                    <a:endParaRPr lang="zh-CN" altLang="en-US">
                      <a:sym typeface="+mn-ea"/>
                    </a:endParaRPr>
                  </a:p>
                </p:txBody>
              </p:sp>
            </p:grpSp>
            <p:sp>
              <p:nvSpPr>
                <p:cNvPr id="293" name="下箭头 292"/>
                <p:cNvSpPr/>
                <p:nvPr>
                  <p:custDataLst>
                    <p:tags r:id="rId69"/>
                  </p:custDataLst>
                </p:nvPr>
              </p:nvSpPr>
              <p:spPr>
                <a:xfrm rot="16200000">
                  <a:off x="9126" y="296"/>
                  <a:ext cx="348" cy="234"/>
                </a:xfrm>
                <a:prstGeom prst="downArrow">
                  <a:avLst/>
                </a:prstGeom>
                <a:solidFill>
                  <a:srgbClr val="F1F2F6"/>
                </a:solidFill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294" name="文本框 293"/>
              <p:cNvSpPr txBox="1"/>
              <p:nvPr>
                <p:custDataLst>
                  <p:tags r:id="rId70"/>
                </p:custDataLst>
              </p:nvPr>
            </p:nvSpPr>
            <p:spPr>
              <a:xfrm>
                <a:off x="2359" y="8693"/>
                <a:ext cx="1325" cy="91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局部敏感哈希</a:t>
                </a:r>
                <a:endPara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296" name="直接箭头连接符 295"/>
            <p:cNvCxnSpPr/>
            <p:nvPr>
              <p:custDataLst>
                <p:tags r:id="rId71"/>
              </p:custDataLst>
            </p:nvPr>
          </p:nvCxnSpPr>
          <p:spPr>
            <a:xfrm flipH="1">
              <a:off x="3827" y="4882"/>
              <a:ext cx="93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348" name="组合 347"/>
            <p:cNvGrpSpPr/>
            <p:nvPr/>
          </p:nvGrpSpPr>
          <p:grpSpPr>
            <a:xfrm rot="0">
              <a:off x="561" y="6522"/>
              <a:ext cx="3265" cy="799"/>
              <a:chOff x="9484" y="3760"/>
              <a:chExt cx="3265" cy="799"/>
            </a:xfrm>
          </p:grpSpPr>
          <p:sp>
            <p:nvSpPr>
              <p:cNvPr id="349" name="圆角矩形 74"/>
              <p:cNvSpPr/>
              <p:nvPr>
                <p:custDataLst>
                  <p:tags r:id="rId72"/>
                </p:custDataLst>
              </p:nvPr>
            </p:nvSpPr>
            <p:spPr>
              <a:xfrm>
                <a:off x="9484" y="3760"/>
                <a:ext cx="3265" cy="799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350" name="文本框 349"/>
              <p:cNvSpPr txBox="1"/>
              <p:nvPr>
                <p:custDataLst>
                  <p:tags r:id="rId73"/>
                </p:custDataLst>
              </p:nvPr>
            </p:nvSpPr>
            <p:spPr>
              <a:xfrm>
                <a:off x="9670" y="3896"/>
                <a:ext cx="2857" cy="53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压缩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器</a:t>
                </a:r>
                <a:endPara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</p:grpSp>
        <p:cxnSp>
          <p:nvCxnSpPr>
            <p:cNvPr id="357" name="直接箭头连接符 356"/>
            <p:cNvCxnSpPr/>
            <p:nvPr>
              <p:custDataLst>
                <p:tags r:id="rId74"/>
              </p:custDataLst>
            </p:nvPr>
          </p:nvCxnSpPr>
          <p:spPr>
            <a:xfrm>
              <a:off x="2192" y="5710"/>
              <a:ext cx="1" cy="8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58" name="文本框 357"/>
            <p:cNvSpPr txBox="1"/>
            <p:nvPr>
              <p:custDataLst>
                <p:tags r:id="rId75"/>
              </p:custDataLst>
            </p:nvPr>
          </p:nvSpPr>
          <p:spPr>
            <a:xfrm>
              <a:off x="11482" y="4260"/>
              <a:ext cx="645" cy="7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>
                <a:buClrTx/>
                <a:buSzTx/>
                <a:buFontTx/>
              </a:pPr>
              <a:r>
                <a:rPr lang="en-US" altLang="zh-CN" b="1" i="1">
                  <a:latin typeface="Cambria Bold Italic" panose="02040503050406030204" charset="0"/>
                  <a:cs typeface="Cambria Bold Italic" panose="02040503050406030204" charset="0"/>
                </a:rPr>
                <a:t>...</a:t>
              </a:r>
              <a:endParaRPr lang="en-US" altLang="zh-CN" b="1" i="1">
                <a:latin typeface="Cambria Bold Italic" panose="02040503050406030204" charset="0"/>
                <a:cs typeface="Cambria Bold Italic" panose="02040503050406030204" charset="0"/>
              </a:endParaRPr>
            </a:p>
          </p:txBody>
        </p:sp>
        <p:sp>
          <p:nvSpPr>
            <p:cNvPr id="359" name="文本框 358"/>
            <p:cNvSpPr txBox="1"/>
            <p:nvPr>
              <p:custDataLst>
                <p:tags r:id="rId76"/>
              </p:custDataLst>
            </p:nvPr>
          </p:nvSpPr>
          <p:spPr>
            <a:xfrm>
              <a:off x="11511" y="5010"/>
              <a:ext cx="645" cy="7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>
                <a:buClrTx/>
                <a:buSzTx/>
                <a:buFontTx/>
              </a:pPr>
              <a:r>
                <a:rPr lang="en-US" altLang="zh-CN" b="1" i="1">
                  <a:latin typeface="Cambria Bold Italic" panose="02040503050406030204" charset="0"/>
                  <a:cs typeface="Cambria Bold Italic" panose="02040503050406030204" charset="0"/>
                </a:rPr>
                <a:t>...</a:t>
              </a:r>
              <a:endParaRPr lang="en-US" altLang="zh-CN" b="1" i="1">
                <a:latin typeface="Cambria Bold Italic" panose="02040503050406030204" charset="0"/>
                <a:cs typeface="Cambria Bold Italic" panose="02040503050406030204" charset="0"/>
              </a:endParaRPr>
            </a:p>
          </p:txBody>
        </p:sp>
        <p:sp>
          <p:nvSpPr>
            <p:cNvPr id="360" name="文本框 359"/>
            <p:cNvSpPr txBox="1"/>
            <p:nvPr>
              <p:custDataLst>
                <p:tags r:id="rId77"/>
              </p:custDataLst>
            </p:nvPr>
          </p:nvSpPr>
          <p:spPr>
            <a:xfrm>
              <a:off x="11549" y="5749"/>
              <a:ext cx="645" cy="7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>
                <a:buClrTx/>
                <a:buSzTx/>
                <a:buFontTx/>
              </a:pPr>
              <a:r>
                <a:rPr lang="en-US" altLang="zh-CN" b="1" i="1">
                  <a:latin typeface="Cambria Bold Italic" panose="02040503050406030204" charset="0"/>
                  <a:cs typeface="Cambria Bold Italic" panose="02040503050406030204" charset="0"/>
                </a:rPr>
                <a:t>...</a:t>
              </a:r>
              <a:endParaRPr lang="en-US" altLang="zh-CN" b="1" i="1">
                <a:latin typeface="Cambria Bold Italic" panose="02040503050406030204" charset="0"/>
                <a:cs typeface="Cambria Bold Italic" panose="02040503050406030204" charset="0"/>
              </a:endParaRPr>
            </a:p>
          </p:txBody>
        </p:sp>
        <p:sp>
          <p:nvSpPr>
            <p:cNvPr id="361" name="矩形 360"/>
            <p:cNvSpPr/>
            <p:nvPr>
              <p:custDataLst>
                <p:tags r:id="rId78"/>
              </p:custDataLst>
            </p:nvPr>
          </p:nvSpPr>
          <p:spPr>
            <a:xfrm>
              <a:off x="4760" y="6696"/>
              <a:ext cx="8953" cy="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362" name="文本框 361"/>
            <p:cNvSpPr txBox="1"/>
            <p:nvPr>
              <p:custDataLst>
                <p:tags r:id="rId79"/>
              </p:custDataLst>
            </p:nvPr>
          </p:nvSpPr>
          <p:spPr>
            <a:xfrm>
              <a:off x="6335" y="6733"/>
              <a:ext cx="5147" cy="5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数据包指针存储</a:t>
              </a: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块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  <a:sym typeface="+mn-ea"/>
              </a:endParaRPr>
            </a:p>
          </p:txBody>
        </p:sp>
        <p:sp>
          <p:nvSpPr>
            <p:cNvPr id="363" name="矩形 362"/>
            <p:cNvSpPr/>
            <p:nvPr>
              <p:custDataLst>
                <p:tags r:id="rId80"/>
              </p:custDataLst>
            </p:nvPr>
          </p:nvSpPr>
          <p:spPr>
            <a:xfrm>
              <a:off x="573" y="7671"/>
              <a:ext cx="13143" cy="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364" name="文本框 363"/>
            <p:cNvSpPr txBox="1"/>
            <p:nvPr>
              <p:custDataLst>
                <p:tags r:id="rId81"/>
              </p:custDataLst>
            </p:nvPr>
          </p:nvSpPr>
          <p:spPr>
            <a:xfrm>
              <a:off x="3995" y="7708"/>
              <a:ext cx="5686" cy="5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压缩数据存储</a:t>
              </a: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块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  <a:sym typeface="+mn-ea"/>
              </a:endParaRPr>
            </a:p>
          </p:txBody>
        </p:sp>
        <p:cxnSp>
          <p:nvCxnSpPr>
            <p:cNvPr id="365" name="直接箭头连接符 364"/>
            <p:cNvCxnSpPr>
              <a:endCxn id="361" idx="1"/>
            </p:cNvCxnSpPr>
            <p:nvPr>
              <p:custDataLst>
                <p:tags r:id="rId82"/>
              </p:custDataLst>
            </p:nvPr>
          </p:nvCxnSpPr>
          <p:spPr>
            <a:xfrm>
              <a:off x="3807" y="7009"/>
              <a:ext cx="9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6" name="直接箭头连接符 365"/>
            <p:cNvCxnSpPr/>
            <p:nvPr>
              <p:custDataLst>
                <p:tags r:id="rId83"/>
              </p:custDataLst>
            </p:nvPr>
          </p:nvCxnSpPr>
          <p:spPr>
            <a:xfrm>
              <a:off x="2177" y="7321"/>
              <a:ext cx="0" cy="32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377" name="组合 376"/>
            <p:cNvGrpSpPr/>
            <p:nvPr/>
          </p:nvGrpSpPr>
          <p:grpSpPr>
            <a:xfrm rot="0">
              <a:off x="14791" y="6178"/>
              <a:ext cx="3560" cy="2062"/>
              <a:chOff x="14506" y="10282"/>
              <a:chExt cx="3560" cy="2062"/>
            </a:xfrm>
          </p:grpSpPr>
          <p:sp>
            <p:nvSpPr>
              <p:cNvPr id="376" name="矩形 375"/>
              <p:cNvSpPr/>
              <p:nvPr>
                <p:custDataLst>
                  <p:tags r:id="rId84"/>
                </p:custDataLst>
              </p:nvPr>
            </p:nvSpPr>
            <p:spPr>
              <a:xfrm>
                <a:off x="14644" y="10282"/>
                <a:ext cx="3423" cy="1864"/>
              </a:xfrm>
              <a:prstGeom prst="rect">
                <a:avLst/>
              </a:prstGeom>
              <a:solidFill>
                <a:srgbClr val="DAE3F5"/>
              </a:solidFill>
              <a:ln w="31750" cap="rnd" cmpd="sng" algn="ctr">
                <a:solidFill>
                  <a:schemeClr val="tx2">
                    <a:lumMod val="25000"/>
                    <a:lumOff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371" name="矩形 370"/>
              <p:cNvSpPr/>
              <p:nvPr>
                <p:custDataLst>
                  <p:tags r:id="rId85"/>
                </p:custDataLst>
              </p:nvPr>
            </p:nvSpPr>
            <p:spPr>
              <a:xfrm>
                <a:off x="14506" y="10480"/>
                <a:ext cx="3423" cy="1864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372" name="文本框 371"/>
              <p:cNvSpPr txBox="1"/>
              <p:nvPr>
                <p:custDataLst>
                  <p:tags r:id="rId86"/>
                </p:custDataLst>
              </p:nvPr>
            </p:nvSpPr>
            <p:spPr>
              <a:xfrm>
                <a:off x="14963" y="10533"/>
                <a:ext cx="2543" cy="4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存储块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元数据</a:t>
                </a:r>
                <a:endPara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  <p:grpSp>
            <p:nvGrpSpPr>
              <p:cNvPr id="373" name="组合 372"/>
              <p:cNvGrpSpPr/>
              <p:nvPr/>
            </p:nvGrpSpPr>
            <p:grpSpPr>
              <a:xfrm rot="0">
                <a:off x="14963" y="11113"/>
                <a:ext cx="2542" cy="1033"/>
                <a:chOff x="8946" y="10411"/>
                <a:chExt cx="828" cy="1033"/>
              </a:xfrm>
            </p:grpSpPr>
            <p:sp>
              <p:nvSpPr>
                <p:cNvPr id="374" name="矩形 373"/>
                <p:cNvSpPr/>
                <p:nvPr>
                  <p:custDataLst>
                    <p:tags r:id="rId87"/>
                  </p:custDataLst>
                </p:nvPr>
              </p:nvSpPr>
              <p:spPr>
                <a:xfrm>
                  <a:off x="8946" y="10411"/>
                  <a:ext cx="828" cy="103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5" name="文本框 374"/>
                <p:cNvSpPr txBox="1"/>
                <p:nvPr>
                  <p:custDataLst>
                    <p:tags r:id="rId88"/>
                  </p:custDataLst>
                </p:nvPr>
              </p:nvSpPr>
              <p:spPr>
                <a:xfrm>
                  <a:off x="8946" y="10487"/>
                  <a:ext cx="828" cy="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4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有序数组</a:t>
                  </a:r>
                  <a:endPara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  <a:p>
                  <a:pPr algn="ctr">
                    <a:buClrTx/>
                    <a:buSzTx/>
                    <a:buFontTx/>
                  </a:pPr>
                  <a:r>
                    <a:rPr lang="zh-CN" altLang="en-US" sz="14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（开始时间</a:t>
                  </a:r>
                  <a:r>
                    <a:rPr lang="zh-CN" altLang="en-US" sz="14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排序）</a:t>
                  </a:r>
                  <a:endPara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</p:grpSp>
        <p:cxnSp>
          <p:nvCxnSpPr>
            <p:cNvPr id="487" name="曲线连接符 486"/>
            <p:cNvCxnSpPr>
              <a:endCxn id="128" idx="3"/>
            </p:cNvCxnSpPr>
            <p:nvPr>
              <p:custDataLst>
                <p:tags r:id="rId89"/>
              </p:custDataLst>
            </p:nvPr>
          </p:nvCxnSpPr>
          <p:spPr>
            <a:xfrm rot="10800000">
              <a:off x="13676" y="2410"/>
              <a:ext cx="1571" cy="5074"/>
            </a:xfrm>
            <a:prstGeom prst="curvedConnector3">
              <a:avLst>
                <a:gd name="adj1" fmla="val 49968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8" name="曲线连接符 487"/>
            <p:cNvCxnSpPr>
              <a:endCxn id="361" idx="3"/>
            </p:cNvCxnSpPr>
            <p:nvPr>
              <p:custDataLst>
                <p:tags r:id="rId90"/>
              </p:custDataLst>
            </p:nvPr>
          </p:nvCxnSpPr>
          <p:spPr>
            <a:xfrm rot="10800000">
              <a:off x="13712" y="7008"/>
              <a:ext cx="1535" cy="475"/>
            </a:xfrm>
            <a:prstGeom prst="curvedConnector3">
              <a:avLst>
                <a:gd name="adj1" fmla="val 49967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9" name="曲线连接符 488"/>
            <p:cNvCxnSpPr/>
            <p:nvPr>
              <p:custDataLst>
                <p:tags r:id="rId91"/>
              </p:custDataLst>
            </p:nvPr>
          </p:nvCxnSpPr>
          <p:spPr>
            <a:xfrm>
              <a:off x="13713" y="7161"/>
              <a:ext cx="5" cy="975"/>
            </a:xfrm>
            <a:prstGeom prst="curvedConnector3">
              <a:avLst>
                <a:gd name="adj1" fmla="val 5080000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" name="圆角矩形 4"/>
            <p:cNvSpPr/>
            <p:nvPr>
              <p:custDataLst>
                <p:tags r:id="rId92"/>
              </p:custDataLst>
            </p:nvPr>
          </p:nvSpPr>
          <p:spPr>
            <a:xfrm>
              <a:off x="15247" y="292"/>
              <a:ext cx="2956" cy="1275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>
              <p:custDataLst>
                <p:tags r:id="rId93"/>
              </p:custDataLst>
            </p:nvPr>
          </p:nvSpPr>
          <p:spPr>
            <a:xfrm>
              <a:off x="15746" y="456"/>
              <a:ext cx="198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b="1">
                  <a:latin typeface="黑体" charset="0"/>
                  <a:ea typeface="黑体" charset="0"/>
                  <a:cs typeface="Cambria Bold Italic" panose="02040503050406030204" charset="0"/>
                </a:rPr>
                <a:t>索引</a:t>
              </a:r>
              <a:r>
                <a:rPr lang="zh-CN" altLang="en-US" b="1">
                  <a:latin typeface="黑体" charset="0"/>
                  <a:ea typeface="黑体" charset="0"/>
                  <a:cs typeface="Cambria Bold Italic" panose="02040503050406030204" charset="0"/>
                </a:rPr>
                <a:t>构建系统</a:t>
              </a:r>
              <a:endParaRPr lang="zh-CN" altLang="en-US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cxnSp>
          <p:nvCxnSpPr>
            <p:cNvPr id="8" name="直接箭头连接符 7"/>
            <p:cNvCxnSpPr/>
            <p:nvPr>
              <p:custDataLst>
                <p:tags r:id="rId94"/>
              </p:custDataLst>
            </p:nvPr>
          </p:nvCxnSpPr>
          <p:spPr>
            <a:xfrm flipH="1">
              <a:off x="10453" y="811"/>
              <a:ext cx="47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32" name="组合 31"/>
            <p:cNvGrpSpPr/>
            <p:nvPr/>
          </p:nvGrpSpPr>
          <p:grpSpPr>
            <a:xfrm rot="0">
              <a:off x="15497" y="2327"/>
              <a:ext cx="2359" cy="3216"/>
              <a:chOff x="15672" y="3918"/>
              <a:chExt cx="2359" cy="3216"/>
            </a:xfrm>
          </p:grpSpPr>
          <p:grpSp>
            <p:nvGrpSpPr>
              <p:cNvPr id="19" name="组合 18"/>
              <p:cNvGrpSpPr/>
              <p:nvPr/>
            </p:nvGrpSpPr>
            <p:grpSpPr>
              <a:xfrm rot="0">
                <a:off x="15672" y="3918"/>
                <a:ext cx="2359" cy="3217"/>
                <a:chOff x="15779" y="6243"/>
                <a:chExt cx="2359" cy="3217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15779" y="6243"/>
                  <a:ext cx="2359" cy="3217"/>
                  <a:chOff x="5742" y="-170"/>
                  <a:chExt cx="2359" cy="3217"/>
                </a:xfrm>
              </p:grpSpPr>
              <p:grpSp>
                <p:nvGrpSpPr>
                  <p:cNvPr id="10" name="组合 9"/>
                  <p:cNvGrpSpPr/>
                  <p:nvPr/>
                </p:nvGrpSpPr>
                <p:grpSpPr>
                  <a:xfrm rot="0">
                    <a:off x="5742" y="-170"/>
                    <a:ext cx="2359" cy="3217"/>
                    <a:chOff x="4794" y="-247"/>
                    <a:chExt cx="2359" cy="3217"/>
                  </a:xfrm>
                </p:grpSpPr>
                <p:sp>
                  <p:nvSpPr>
                    <p:cNvPr id="11" name="矩形 10"/>
                    <p:cNvSpPr/>
                    <p:nvPr>
                      <p:custDataLst>
                        <p:tags r:id="rId95"/>
                      </p:custDataLst>
                    </p:nvPr>
                  </p:nvSpPr>
                  <p:spPr>
                    <a:xfrm>
                      <a:off x="4794" y="-247"/>
                      <a:ext cx="2359" cy="321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2" name="直接箭头连接符 11"/>
                    <p:cNvCxnSpPr/>
                    <p:nvPr>
                      <p:custDataLst>
                        <p:tags r:id="rId96"/>
                      </p:custDataLst>
                    </p:nvPr>
                  </p:nvCxnSpPr>
                  <p:spPr>
                    <a:xfrm>
                      <a:off x="4945" y="463"/>
                      <a:ext cx="949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none"/>
                      <a:tailEnd type="triangle" w="med" len="med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" name="文本框 12"/>
                    <p:cNvSpPr txBox="1"/>
                    <p:nvPr>
                      <p:custDataLst>
                        <p:tags r:id="rId97"/>
                      </p:custDataLst>
                    </p:nvPr>
                  </p:nvSpPr>
                  <p:spPr>
                    <a:xfrm>
                      <a:off x="5998" y="231"/>
                      <a:ext cx="1154" cy="3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200" b="1">
                          <a:latin typeface="黑体" charset="0"/>
                          <a:ea typeface="黑体" charset="0"/>
                          <a:cs typeface="Cambria Bold Italic" panose="02040503050406030204" charset="0"/>
                        </a:rPr>
                        <a:t>数据流</a:t>
                      </a:r>
                      <a:endParaRPr lang="zh-CN" altLang="en-US" sz="1200" b="1">
                        <a:latin typeface="黑体" charset="0"/>
                        <a:ea typeface="黑体" charset="0"/>
                        <a:cs typeface="Cambria Bold Italic" panose="02040503050406030204" charset="0"/>
                      </a:endParaRPr>
                    </a:p>
                  </p:txBody>
                </p:sp>
                <p:sp>
                  <p:nvSpPr>
                    <p:cNvPr id="18" name="文本框 17"/>
                    <p:cNvSpPr txBox="1"/>
                    <p:nvPr>
                      <p:custDataLst>
                        <p:tags r:id="rId98"/>
                      </p:custDataLst>
                    </p:nvPr>
                  </p:nvSpPr>
                  <p:spPr>
                    <a:xfrm>
                      <a:off x="5894" y="783"/>
                      <a:ext cx="1259" cy="3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200" b="1">
                          <a:latin typeface="黑体" charset="0"/>
                          <a:ea typeface="黑体" charset="0"/>
                          <a:cs typeface="Cambria Bold Italic" panose="02040503050406030204" charset="0"/>
                        </a:rPr>
                        <a:t>指针关系</a:t>
                      </a:r>
                      <a:endParaRPr lang="zh-CN" altLang="en-US" sz="1200" b="1">
                        <a:latin typeface="黑体" charset="0"/>
                        <a:ea typeface="黑体" charset="0"/>
                        <a:cs typeface="Cambria Bold Italic" panose="02040503050406030204" charset="0"/>
                      </a:endParaRPr>
                    </a:p>
                  </p:txBody>
                </p:sp>
                <p:cxnSp>
                  <p:nvCxnSpPr>
                    <p:cNvPr id="20" name="直接箭头连接符 19"/>
                    <p:cNvCxnSpPr/>
                    <p:nvPr>
                      <p:custDataLst>
                        <p:tags r:id="rId99"/>
                      </p:custDataLst>
                    </p:nvPr>
                  </p:nvCxnSpPr>
                  <p:spPr>
                    <a:xfrm>
                      <a:off x="4962" y="968"/>
                      <a:ext cx="813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none"/>
                      <a:tailEnd type="triangle" w="med" len="med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" name="矩形 20"/>
                  <p:cNvSpPr/>
                  <p:nvPr>
                    <p:custDataLst>
                      <p:tags r:id="rId100"/>
                    </p:custDataLst>
                  </p:nvPr>
                </p:nvSpPr>
                <p:spPr>
                  <a:xfrm>
                    <a:off x="5910" y="1537"/>
                    <a:ext cx="685" cy="307"/>
                  </a:xfrm>
                  <a:prstGeom prst="rect">
                    <a:avLst/>
                  </a:prstGeom>
                  <a:solidFill>
                    <a:srgbClr val="E7EEDE"/>
                  </a:solidFill>
                  <a:ln w="31750" cap="rnd" cmpd="sng" algn="ctr">
                    <a:solidFill>
                      <a:srgbClr val="54823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22" name="文本框 21"/>
                  <p:cNvSpPr txBox="1"/>
                  <p:nvPr>
                    <p:custDataLst>
                      <p:tags r:id="rId101"/>
                    </p:custDataLst>
                  </p:nvPr>
                </p:nvSpPr>
                <p:spPr>
                  <a:xfrm>
                    <a:off x="6909" y="1504"/>
                    <a:ext cx="1154" cy="3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>
                      <a:buClrTx/>
                      <a:buSzTx/>
                      <a:buFontTx/>
                    </a:pPr>
                    <a:r>
                      <a:rPr lang="zh-CN" altLang="en-US" sz="1200" b="1">
                        <a:latin typeface="黑体" charset="0"/>
                        <a:ea typeface="黑体" charset="0"/>
                        <a:cs typeface="Cambria Bold Italic" panose="02040503050406030204" charset="0"/>
                      </a:rPr>
                      <a:t>内存</a:t>
                    </a:r>
                    <a:endPara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endParaRPr>
                  </a:p>
                </p:txBody>
              </p:sp>
            </p:grpSp>
            <p:sp>
              <p:nvSpPr>
                <p:cNvPr id="24" name="文本框 23"/>
                <p:cNvSpPr txBox="1"/>
                <p:nvPr>
                  <p:custDataLst>
                    <p:tags r:id="rId102"/>
                  </p:custDataLst>
                </p:nvPr>
              </p:nvSpPr>
              <p:spPr>
                <a:xfrm>
                  <a:off x="16563" y="6326"/>
                  <a:ext cx="948" cy="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图</a:t>
                  </a:r>
                  <a:r>
                    <a: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例</a:t>
                  </a:r>
                  <a:endParaRPr lang="zh-CN" altLang="en-US" sz="12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  <p:sp>
            <p:nvSpPr>
              <p:cNvPr id="25" name="矩形 24"/>
              <p:cNvSpPr/>
              <p:nvPr>
                <p:custDataLst>
                  <p:tags r:id="rId103"/>
                </p:custDataLst>
              </p:nvPr>
            </p:nvSpPr>
            <p:spPr>
              <a:xfrm>
                <a:off x="15840" y="6147"/>
                <a:ext cx="685" cy="301"/>
              </a:xfrm>
              <a:prstGeom prst="rect">
                <a:avLst/>
              </a:prstGeom>
              <a:solidFill>
                <a:srgbClr val="DAE3F5"/>
              </a:solidFill>
              <a:ln w="31750" cap="rnd" cmpd="sng" algn="ctr">
                <a:solidFill>
                  <a:schemeClr val="tx2">
                    <a:lumMod val="25000"/>
                    <a:lumOff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26" name="文本框 25"/>
              <p:cNvSpPr txBox="1"/>
              <p:nvPr>
                <p:custDataLst>
                  <p:tags r:id="rId104"/>
                </p:custDataLst>
              </p:nvPr>
            </p:nvSpPr>
            <p:spPr>
              <a:xfrm>
                <a:off x="16876" y="6105"/>
                <a:ext cx="1154" cy="38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en-US" altLang="zh-CN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SSD</a:t>
                </a:r>
                <a:endParaRPr lang="en-US" altLang="zh-CN" sz="12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  <p:sp>
            <p:nvSpPr>
              <p:cNvPr id="27" name="矩形 26"/>
              <p:cNvSpPr/>
              <p:nvPr>
                <p:custDataLst>
                  <p:tags r:id="rId105"/>
                </p:custDataLst>
              </p:nvPr>
            </p:nvSpPr>
            <p:spPr>
              <a:xfrm>
                <a:off x="15840" y="6684"/>
                <a:ext cx="686" cy="3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0" cap="rnd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28" name="文本框 27"/>
              <p:cNvSpPr txBox="1"/>
              <p:nvPr>
                <p:custDataLst>
                  <p:tags r:id="rId106"/>
                </p:custDataLst>
              </p:nvPr>
            </p:nvSpPr>
            <p:spPr>
              <a:xfrm>
                <a:off x="16877" y="6609"/>
                <a:ext cx="1154" cy="38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en-US" altLang="zh-CN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HDD</a:t>
                </a:r>
                <a:endParaRPr lang="en-US" altLang="zh-CN" sz="12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4" name="直接箭头连接符 3"/>
            <p:cNvCxnSpPr/>
            <p:nvPr>
              <p:custDataLst>
                <p:tags r:id="rId107"/>
              </p:custDataLst>
            </p:nvPr>
          </p:nvCxnSpPr>
          <p:spPr>
            <a:xfrm>
              <a:off x="12026" y="817"/>
              <a:ext cx="0" cy="10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>
              <p:custDataLst>
                <p:tags r:id="rId108"/>
              </p:custDataLst>
            </p:nvPr>
          </p:nvCxnSpPr>
          <p:spPr>
            <a:xfrm>
              <a:off x="582" y="8343"/>
              <a:ext cx="3342" cy="6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>
              <p:custDataLst>
                <p:tags r:id="rId109"/>
              </p:custDataLst>
            </p:nvPr>
          </p:nvCxnSpPr>
          <p:spPr>
            <a:xfrm flipV="1">
              <a:off x="9094" y="8285"/>
              <a:ext cx="4586" cy="69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46" name="组合 45"/>
            <p:cNvGrpSpPr/>
            <p:nvPr/>
          </p:nvGrpSpPr>
          <p:grpSpPr>
            <a:xfrm>
              <a:off x="3957" y="8878"/>
              <a:ext cx="12910" cy="1331"/>
              <a:chOff x="3976" y="9334"/>
              <a:chExt cx="12910" cy="1331"/>
            </a:xfrm>
          </p:grpSpPr>
          <p:sp>
            <p:nvSpPr>
              <p:cNvPr id="23" name="矩形 22"/>
              <p:cNvSpPr/>
              <p:nvPr>
                <p:custDataLst>
                  <p:tags r:id="rId110"/>
                </p:custDataLst>
              </p:nvPr>
            </p:nvSpPr>
            <p:spPr>
              <a:xfrm>
                <a:off x="3976" y="9463"/>
                <a:ext cx="5147" cy="5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0" cap="rnd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29" name="矩形 28"/>
              <p:cNvSpPr/>
              <p:nvPr>
                <p:custDataLst>
                  <p:tags r:id="rId111"/>
                </p:custDataLst>
              </p:nvPr>
            </p:nvSpPr>
            <p:spPr>
              <a:xfrm>
                <a:off x="9123" y="9463"/>
                <a:ext cx="2387" cy="5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0" cap="rnd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30" name="文本框 29"/>
              <p:cNvSpPr txBox="1"/>
              <p:nvPr>
                <p:custDataLst>
                  <p:tags r:id="rId112"/>
                </p:custDataLst>
              </p:nvPr>
            </p:nvSpPr>
            <p:spPr>
              <a:xfrm>
                <a:off x="5197" y="9464"/>
                <a:ext cx="2542" cy="53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存储块</a:t>
                </a:r>
                <a:r>
                  <a: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A</a:t>
                </a:r>
                <a:endPara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  <p:sp>
            <p:nvSpPr>
              <p:cNvPr id="31" name="文本框 30"/>
              <p:cNvSpPr txBox="1"/>
              <p:nvPr>
                <p:custDataLst>
                  <p:tags r:id="rId113"/>
                </p:custDataLst>
              </p:nvPr>
            </p:nvSpPr>
            <p:spPr>
              <a:xfrm>
                <a:off x="9085" y="9464"/>
                <a:ext cx="2542" cy="53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存储块</a:t>
                </a:r>
                <a:r>
                  <a: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B</a:t>
                </a:r>
                <a:endPara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  <p:cxnSp>
            <p:nvCxnSpPr>
              <p:cNvPr id="37" name="直接箭头连接符 36"/>
              <p:cNvCxnSpPr/>
              <p:nvPr>
                <p:custDataLst>
                  <p:tags r:id="rId114"/>
                </p:custDataLst>
              </p:nvPr>
            </p:nvCxnSpPr>
            <p:spPr>
              <a:xfrm>
                <a:off x="12545" y="9464"/>
                <a:ext cx="2087" cy="1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>
                <p:custDataLst>
                  <p:tags r:id="rId115"/>
                </p:custDataLst>
              </p:nvPr>
            </p:nvCxnSpPr>
            <p:spPr>
              <a:xfrm>
                <a:off x="12545" y="9995"/>
                <a:ext cx="202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39" name="组合 38"/>
              <p:cNvGrpSpPr/>
              <p:nvPr/>
            </p:nvGrpSpPr>
            <p:grpSpPr>
              <a:xfrm>
                <a:off x="14438" y="9334"/>
                <a:ext cx="2448" cy="894"/>
                <a:chOff x="14438" y="9334"/>
                <a:chExt cx="2448" cy="894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14438" y="9334"/>
                  <a:ext cx="2448" cy="89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>
                  <p:custDataLst>
                    <p:tags r:id="rId116"/>
                  </p:custDataLst>
                </p:nvPr>
              </p:nvSpPr>
              <p:spPr>
                <a:xfrm>
                  <a:off x="15248" y="9586"/>
                  <a:ext cx="736" cy="32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4" name="直接连接符 13"/>
                <p:cNvCxnSpPr/>
                <p:nvPr/>
              </p:nvCxnSpPr>
              <p:spPr>
                <a:xfrm>
                  <a:off x="14634" y="9529"/>
                  <a:ext cx="639" cy="155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直接连接符 14"/>
                <p:cNvCxnSpPr>
                  <a:endCxn id="9" idx="3"/>
                </p:cNvCxnSpPr>
                <p:nvPr>
                  <p:custDataLst>
                    <p:tags r:id="rId117"/>
                  </p:custDataLst>
                </p:nvPr>
              </p:nvCxnSpPr>
              <p:spPr>
                <a:xfrm flipV="1">
                  <a:off x="14574" y="9864"/>
                  <a:ext cx="782" cy="131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42" name="文本框 41"/>
              <p:cNvSpPr txBox="1"/>
              <p:nvPr>
                <p:custDataLst>
                  <p:tags r:id="rId118"/>
                </p:custDataLst>
              </p:nvPr>
            </p:nvSpPr>
            <p:spPr>
              <a:xfrm>
                <a:off x="6906" y="10209"/>
                <a:ext cx="3558" cy="41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扇区连续</a:t>
                </a:r>
                <a:r>
                  <a: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存储</a:t>
                </a:r>
                <a:endParaRPr lang="zh-CN" altLang="en-US" sz="14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  <p:sp>
            <p:nvSpPr>
              <p:cNvPr id="43" name="文本框 42"/>
              <p:cNvSpPr txBox="1"/>
              <p:nvPr>
                <p:custDataLst>
                  <p:tags r:id="rId119"/>
                </p:custDataLst>
              </p:nvPr>
            </p:nvSpPr>
            <p:spPr>
              <a:xfrm>
                <a:off x="14760" y="10248"/>
                <a:ext cx="1923" cy="41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HDD</a:t>
                </a:r>
                <a:r>
                  <a: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磁盘</a:t>
                </a:r>
                <a:endParaRPr lang="zh-CN" altLang="en-US" sz="14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  <p:sp>
            <p:nvSpPr>
              <p:cNvPr id="45" name="矩形 44"/>
              <p:cNvSpPr/>
              <p:nvPr>
                <p:custDataLst>
                  <p:tags r:id="rId120"/>
                </p:custDataLst>
              </p:nvPr>
            </p:nvSpPr>
            <p:spPr>
              <a:xfrm>
                <a:off x="11510" y="9464"/>
                <a:ext cx="996" cy="5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0" cap="rnd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44" name="文本框 43"/>
              <p:cNvSpPr txBox="1"/>
              <p:nvPr>
                <p:custDataLst>
                  <p:tags r:id="rId121"/>
                </p:custDataLst>
              </p:nvPr>
            </p:nvSpPr>
            <p:spPr>
              <a:xfrm>
                <a:off x="11722" y="9334"/>
                <a:ext cx="645" cy="7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 i="1">
                    <a:latin typeface="Cambria Bold Italic" panose="02040503050406030204" charset="0"/>
                    <a:cs typeface="Cambria Bold Italic" panose="02040503050406030204" charset="0"/>
                  </a:rPr>
                  <a:t>...</a:t>
                </a:r>
                <a:endParaRPr lang="en-US" altLang="zh-CN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47" name="曲线连接符 46"/>
            <p:cNvCxnSpPr>
              <a:stCxn id="157" idx="1"/>
              <a:endCxn id="163" idx="1"/>
            </p:cNvCxnSpPr>
            <p:nvPr>
              <p:custDataLst>
                <p:tags r:id="rId122"/>
              </p:custDataLst>
            </p:nvPr>
          </p:nvCxnSpPr>
          <p:spPr>
            <a:xfrm rot="10800000" flipH="1" flipV="1">
              <a:off x="5350" y="3944"/>
              <a:ext cx="54" cy="672"/>
            </a:xfrm>
            <a:prstGeom prst="curvedConnector3">
              <a:avLst>
                <a:gd name="adj1" fmla="val -155555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曲线连接符 47"/>
            <p:cNvCxnSpPr>
              <a:stCxn id="157" idx="1"/>
              <a:endCxn id="183" idx="1"/>
            </p:cNvCxnSpPr>
            <p:nvPr>
              <p:custDataLst>
                <p:tags r:id="rId123"/>
              </p:custDataLst>
            </p:nvPr>
          </p:nvCxnSpPr>
          <p:spPr>
            <a:xfrm rot="10800000" flipH="1" flipV="1">
              <a:off x="5350" y="3944"/>
              <a:ext cx="13" cy="1391"/>
            </a:xfrm>
            <a:prstGeom prst="curvedConnector3">
              <a:avLst>
                <a:gd name="adj1" fmla="val -1692307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9" name="曲线连接符 48"/>
            <p:cNvCxnSpPr>
              <a:stCxn id="157" idx="1"/>
              <a:endCxn id="191" idx="1"/>
            </p:cNvCxnSpPr>
            <p:nvPr>
              <p:custDataLst>
                <p:tags r:id="rId124"/>
              </p:custDataLst>
            </p:nvPr>
          </p:nvCxnSpPr>
          <p:spPr>
            <a:xfrm rot="10800000" flipH="1" flipV="1">
              <a:off x="5350" y="3944"/>
              <a:ext cx="14" cy="2110"/>
            </a:xfrm>
            <a:prstGeom prst="curvedConnector3">
              <a:avLst>
                <a:gd name="adj1" fmla="val -2678571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70.xml><?xml version="1.0" encoding="utf-8"?>
<p:tagLst xmlns:p="http://schemas.openxmlformats.org/presentationml/2006/main">
  <p:tag name="KSO_WM_BEAUTIFY_FLAG" val=""/>
</p:tagLst>
</file>

<file path=ppt/tags/tag571.xml><?xml version="1.0" encoding="utf-8"?>
<p:tagLst xmlns:p="http://schemas.openxmlformats.org/presentationml/2006/main">
  <p:tag name="KSO_WM_BEAUTIFY_FLAG" val=""/>
</p:tagLst>
</file>

<file path=ppt/tags/tag572.xml><?xml version="1.0" encoding="utf-8"?>
<p:tagLst xmlns:p="http://schemas.openxmlformats.org/presentationml/2006/main">
  <p:tag name="KSO_WM_BEAUTIFY_FLAG" val=""/>
</p:tagLst>
</file>

<file path=ppt/tags/tag573.xml><?xml version="1.0" encoding="utf-8"?>
<p:tagLst xmlns:p="http://schemas.openxmlformats.org/presentationml/2006/main">
  <p:tag name="KSO_WM_BEAUTIFY_FLAG" val=""/>
</p:tagLst>
</file>

<file path=ppt/tags/tag574.xml><?xml version="1.0" encoding="utf-8"?>
<p:tagLst xmlns:p="http://schemas.openxmlformats.org/presentationml/2006/main">
  <p:tag name="KSO_WM_BEAUTIFY_FLAG" val="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M_BEAUTIFY_FLAG" val=""/>
</p:tagLst>
</file>

<file path=ppt/tags/tag579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BEAUTIFY_FLAG" val=""/>
</p:tagLst>
</file>

<file path=ppt/tags/tag586.xml><?xml version="1.0" encoding="utf-8"?>
<p:tagLst xmlns:p="http://schemas.openxmlformats.org/presentationml/2006/main">
  <p:tag name="KSO_WM_BEAUTIFY_FLAG" val=""/>
</p:tagLst>
</file>

<file path=ppt/tags/tag587.xml><?xml version="1.0" encoding="utf-8"?>
<p:tagLst xmlns:p="http://schemas.openxmlformats.org/presentationml/2006/main">
  <p:tag name="KSO_WM_BEAUTIFY_FLAG" val=""/>
</p:tagLst>
</file>

<file path=ppt/tags/tag588.xml><?xml version="1.0" encoding="utf-8"?>
<p:tagLst xmlns:p="http://schemas.openxmlformats.org/presentationml/2006/main">
  <p:tag name="KSO_WM_BEAUTIFY_FLAG" val=""/>
</p:tagLst>
</file>

<file path=ppt/tags/tag58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590.xml><?xml version="1.0" encoding="utf-8"?>
<p:tagLst xmlns:p="http://schemas.openxmlformats.org/presentationml/2006/main">
  <p:tag name="KSO_WM_BEAUTIFY_FLAG" val=""/>
</p:tagLst>
</file>

<file path=ppt/tags/tag591.xml><?xml version="1.0" encoding="utf-8"?>
<p:tagLst xmlns:p="http://schemas.openxmlformats.org/presentationml/2006/main">
  <p:tag name="KSO_WM_BEAUTIFY_FLAG" val="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"/>
</p:tagLst>
</file>

<file path=ppt/tags/tag596.xml><?xml version="1.0" encoding="utf-8"?>
<p:tagLst xmlns:p="http://schemas.openxmlformats.org/presentationml/2006/main">
  <p:tag name="KSO_WM_BEAUTIFY_FLAG" val=""/>
</p:tagLst>
</file>

<file path=ppt/tags/tag597.xml><?xml version="1.0" encoding="utf-8"?>
<p:tagLst xmlns:p="http://schemas.openxmlformats.org/presentationml/2006/main">
  <p:tag name="KSO_WM_BEAUTIFY_FLAG" val=""/>
</p:tagLst>
</file>

<file path=ppt/tags/tag598.xml><?xml version="1.0" encoding="utf-8"?>
<p:tagLst xmlns:p="http://schemas.openxmlformats.org/presentationml/2006/main">
  <p:tag name="KSO_WM_BEAUTIFY_FLAG" val="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00.xml><?xml version="1.0" encoding="utf-8"?>
<p:tagLst xmlns:p="http://schemas.openxmlformats.org/presentationml/2006/main">
  <p:tag name="KSO_WM_BEAUTIFY_FLAG" val=""/>
</p:tagLst>
</file>

<file path=ppt/tags/tag601.xml><?xml version="1.0" encoding="utf-8"?>
<p:tagLst xmlns:p="http://schemas.openxmlformats.org/presentationml/2006/main">
  <p:tag name="KSO_WM_BEAUTIFY_FLAG" val=""/>
</p:tagLst>
</file>

<file path=ppt/tags/tag602.xml><?xml version="1.0" encoding="utf-8"?>
<p:tagLst xmlns:p="http://schemas.openxmlformats.org/presentationml/2006/main">
  <p:tag name="KSO_WM_BEAUTIFY_FLAG" val=""/>
</p:tagLst>
</file>

<file path=ppt/tags/tag603.xml><?xml version="1.0" encoding="utf-8"?>
<p:tagLst xmlns:p="http://schemas.openxmlformats.org/presentationml/2006/main">
  <p:tag name="KSO_WM_BEAUTIFY_FLAG" val=""/>
</p:tagLst>
</file>

<file path=ppt/tags/tag604.xml><?xml version="1.0" encoding="utf-8"?>
<p:tagLst xmlns:p="http://schemas.openxmlformats.org/presentationml/2006/main">
  <p:tag name="KSO_WM_BEAUTIFY_FLAG" val=""/>
</p:tagLst>
</file>

<file path=ppt/tags/tag605.xml><?xml version="1.0" encoding="utf-8"?>
<p:tagLst xmlns:p="http://schemas.openxmlformats.org/presentationml/2006/main">
  <p:tag name="KSO_WM_BEAUTIFY_FLAG" val=""/>
</p:tagLst>
</file>

<file path=ppt/tags/tag606.xml><?xml version="1.0" encoding="utf-8"?>
<p:tagLst xmlns:p="http://schemas.openxmlformats.org/presentationml/2006/main">
  <p:tag name="KSO_WM_BEAUTIFY_FLAG" val=""/>
</p:tagLst>
</file>

<file path=ppt/tags/tag607.xml><?xml version="1.0" encoding="utf-8"?>
<p:tagLst xmlns:p="http://schemas.openxmlformats.org/presentationml/2006/main">
  <p:tag name="KSO_WM_BEAUTIFY_FLAG" val=""/>
</p:tagLst>
</file>

<file path=ppt/tags/tag608.xml><?xml version="1.0" encoding="utf-8"?>
<p:tagLst xmlns:p="http://schemas.openxmlformats.org/presentationml/2006/main">
  <p:tag name="KSO_WM_BEAUTIFY_FLAG" val=""/>
</p:tagLst>
</file>

<file path=ppt/tags/tag609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10.xml><?xml version="1.0" encoding="utf-8"?>
<p:tagLst xmlns:p="http://schemas.openxmlformats.org/presentationml/2006/main">
  <p:tag name="KSO_WM_BEAUTIFY_FLAG" val=""/>
</p:tagLst>
</file>

<file path=ppt/tags/tag611.xml><?xml version="1.0" encoding="utf-8"?>
<p:tagLst xmlns:p="http://schemas.openxmlformats.org/presentationml/2006/main">
  <p:tag name="KSO_WM_BEAUTIFY_FLAG" val=""/>
</p:tagLst>
</file>

<file path=ppt/tags/tag612.xml><?xml version="1.0" encoding="utf-8"?>
<p:tagLst xmlns:p="http://schemas.openxmlformats.org/presentationml/2006/main">
  <p:tag name="KSO_WM_BEAUTIFY_FLAG" val=""/>
</p:tagLst>
</file>

<file path=ppt/tags/tag613.xml><?xml version="1.0" encoding="utf-8"?>
<p:tagLst xmlns:p="http://schemas.openxmlformats.org/presentationml/2006/main">
  <p:tag name="KSO_WM_BEAUTIFY_FLAG" val=""/>
</p:tagLst>
</file>

<file path=ppt/tags/tag614.xml><?xml version="1.0" encoding="utf-8"?>
<p:tagLst xmlns:p="http://schemas.openxmlformats.org/presentationml/2006/main">
  <p:tag name="KSO_WM_BEAUTIFY_FLAG" val=""/>
</p:tagLst>
</file>

<file path=ppt/tags/tag615.xml><?xml version="1.0" encoding="utf-8"?>
<p:tagLst xmlns:p="http://schemas.openxmlformats.org/presentationml/2006/main">
  <p:tag name="KSO_WM_BEAUTIFY_FLAG" val=""/>
</p:tagLst>
</file>

<file path=ppt/tags/tag616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1386</Words>
  <Application>WPS 文字</Application>
  <PresentationFormat>宽屏</PresentationFormat>
  <Paragraphs>362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Cambria Bold Italic</vt:lpstr>
      <vt:lpstr>Cambria Regular</vt:lpstr>
      <vt:lpstr>微软雅黑</vt:lpstr>
      <vt:lpstr>黑体</vt:lpstr>
      <vt:lpstr>汉仪中黑KW</vt:lpstr>
      <vt:lpstr>Calibri</vt:lpstr>
      <vt:lpstr>汉仪书宋二KW</vt:lpstr>
      <vt:lpstr>汉仪旗黑</vt:lpstr>
      <vt:lpstr>宋体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WPS_1614844018</cp:lastModifiedBy>
  <cp:revision>1411</cp:revision>
  <dcterms:created xsi:type="dcterms:W3CDTF">2024-03-26T12:00:28Z</dcterms:created>
  <dcterms:modified xsi:type="dcterms:W3CDTF">2024-03-26T12:00:28Z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0FE9B6A054B2E01ADEF2E6655C331C31_43</vt:lpwstr>
  </property>
</Properties>
</file>