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5441" y="121537"/>
            <a:ext cx="9598433" cy="166807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Welcome to online shopping cart</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441" y="2142309"/>
            <a:ext cx="10251576" cy="4715692"/>
          </a:xfrm>
          <a:prstGeom prst="rect">
            <a:avLst/>
          </a:prstGeom>
        </p:spPr>
      </p:pic>
    </p:spTree>
    <p:extLst>
      <p:ext uri="{BB962C8B-B14F-4D97-AF65-F5344CB8AC3E}">
        <p14:creationId xmlns:p14="http://schemas.microsoft.com/office/powerpoint/2010/main" val="102980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a:xfrm>
            <a:off x="1998617" y="1711234"/>
            <a:ext cx="9296990" cy="4102017"/>
          </a:xfrm>
        </p:spPr>
        <p:txBody>
          <a:bodyPr>
            <a:normAutofit fontScale="70000" lnSpcReduction="20000"/>
          </a:bodyPr>
          <a:lstStyle/>
          <a:p>
            <a:r>
              <a:rPr lang="en-US" sz="2400" dirty="0"/>
              <a:t>1: </a:t>
            </a:r>
            <a:r>
              <a:rPr lang="en-US" sz="2400" dirty="0" smtClean="0"/>
              <a:t>Product Reviews</a:t>
            </a:r>
            <a:endParaRPr lang="en-US" sz="2400" dirty="0"/>
          </a:p>
          <a:p>
            <a:r>
              <a:rPr lang="en-US" sz="2400" dirty="0"/>
              <a:t>2: Site Search &amp; Browse</a:t>
            </a:r>
            <a:br>
              <a:rPr lang="en-US" sz="2400" dirty="0"/>
            </a:br>
            <a:endParaRPr lang="en-US" sz="2400" dirty="0"/>
          </a:p>
          <a:p>
            <a:r>
              <a:rPr lang="en-US" sz="2400" dirty="0"/>
              <a:t>3: Payment </a:t>
            </a:r>
            <a:r>
              <a:rPr lang="en-US" sz="2400" dirty="0" smtClean="0"/>
              <a:t>Options</a:t>
            </a:r>
            <a:r>
              <a:rPr lang="en-US" sz="2400" dirty="0"/>
              <a:t/>
            </a:r>
            <a:br>
              <a:rPr lang="en-US" sz="2400" dirty="0"/>
            </a:br>
            <a:endParaRPr lang="en-US" sz="2400" dirty="0"/>
          </a:p>
          <a:p>
            <a:r>
              <a:rPr lang="en-US" sz="2400" dirty="0"/>
              <a:t>4: Wish List/Registry</a:t>
            </a:r>
            <a:br>
              <a:rPr lang="en-US" sz="2400" dirty="0"/>
            </a:br>
            <a:endParaRPr lang="en-US" sz="2400" dirty="0"/>
          </a:p>
          <a:p>
            <a:r>
              <a:rPr lang="en-US" sz="2400" dirty="0"/>
              <a:t>5: Real-Time Inventory</a:t>
            </a:r>
          </a:p>
          <a:p>
            <a:r>
              <a:rPr lang="en-US" sz="2400" dirty="0"/>
              <a:t>6: Express Checkout</a:t>
            </a:r>
            <a:br>
              <a:rPr lang="en-US" sz="2400" dirty="0"/>
            </a:br>
            <a:endParaRPr lang="en-US" sz="2400" dirty="0"/>
          </a:p>
          <a:p>
            <a:r>
              <a:rPr lang="en-US" sz="2400" dirty="0"/>
              <a:t>7: Order Tracking</a:t>
            </a:r>
          </a:p>
          <a:p>
            <a:r>
              <a:rPr lang="en-US" sz="2400" dirty="0"/>
              <a:t>8: Special Offers</a:t>
            </a:r>
          </a:p>
          <a:p>
            <a:r>
              <a:rPr lang="en-US" sz="2400" dirty="0"/>
              <a:t>9: Website Security</a:t>
            </a:r>
            <a:br>
              <a:rPr lang="en-US" sz="2400" dirty="0"/>
            </a:br>
            <a:endParaRPr lang="en-US" sz="2400" dirty="0"/>
          </a:p>
          <a:p>
            <a:endParaRPr lang="en-US" dirty="0"/>
          </a:p>
        </p:txBody>
      </p:sp>
    </p:spTree>
    <p:extLst>
      <p:ext uri="{BB962C8B-B14F-4D97-AF65-F5344CB8AC3E}">
        <p14:creationId xmlns:p14="http://schemas.microsoft.com/office/powerpoint/2010/main" val="3435483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OF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984" y="2076994"/>
            <a:ext cx="10006148" cy="4572000"/>
          </a:xfrm>
        </p:spPr>
      </p:pic>
    </p:spTree>
    <p:extLst>
      <p:ext uri="{BB962C8B-B14F-4D97-AF65-F5344CB8AC3E}">
        <p14:creationId xmlns:p14="http://schemas.microsoft.com/office/powerpoint/2010/main" val="38067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TOOLS USED</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1"/>
            <a:ext cx="8915400" cy="4548050"/>
          </a:xfrm>
        </p:spPr>
        <p:txBody>
          <a:bodyPr>
            <a:normAutofit/>
          </a:bodyPr>
          <a:lstStyle/>
          <a:p>
            <a:r>
              <a:rPr lang="en-US" sz="2800" dirty="0" smtClean="0">
                <a:latin typeface="Times New Roman" panose="02020603050405020304" pitchFamily="18" charset="0"/>
                <a:cs typeface="Times New Roman" panose="02020603050405020304" pitchFamily="18" charset="0"/>
              </a:rPr>
              <a:t>HTML</a:t>
            </a:r>
          </a:p>
          <a:p>
            <a:r>
              <a:rPr lang="en-US" sz="2800" dirty="0" smtClean="0">
                <a:latin typeface="Times New Roman" panose="02020603050405020304" pitchFamily="18" charset="0"/>
                <a:cs typeface="Times New Roman" panose="02020603050405020304" pitchFamily="18" charset="0"/>
              </a:rPr>
              <a:t>CSS</a:t>
            </a:r>
          </a:p>
          <a:p>
            <a:r>
              <a:rPr lang="en-US" sz="2800" dirty="0" smtClean="0">
                <a:latin typeface="Times New Roman" panose="02020603050405020304" pitchFamily="18" charset="0"/>
                <a:cs typeface="Times New Roman" panose="02020603050405020304" pitchFamily="18" charset="0"/>
              </a:rPr>
              <a:t>JAVA SERVLET</a:t>
            </a:r>
          </a:p>
          <a:p>
            <a:r>
              <a:rPr lang="en-US" sz="2800" dirty="0" smtClean="0">
                <a:latin typeface="Times New Roman" panose="02020603050405020304" pitchFamily="18" charset="0"/>
                <a:cs typeface="Times New Roman" panose="02020603050405020304" pitchFamily="18" charset="0"/>
              </a:rPr>
              <a:t>JQUERY</a:t>
            </a:r>
          </a:p>
          <a:p>
            <a:r>
              <a:rPr lang="en-US" sz="2800" dirty="0" smtClean="0">
                <a:latin typeface="Times New Roman" panose="02020603050405020304" pitchFamily="18" charset="0"/>
                <a:cs typeface="Times New Roman" panose="02020603050405020304" pitchFamily="18" charset="0"/>
              </a:rPr>
              <a:t>BOOTSTRAP</a:t>
            </a:r>
          </a:p>
          <a:p>
            <a:r>
              <a:rPr lang="en-US" sz="2800" dirty="0" smtClean="0">
                <a:latin typeface="Times New Roman" panose="02020603050405020304" pitchFamily="18" charset="0"/>
                <a:cs typeface="Times New Roman" panose="02020603050405020304" pitchFamily="18" charset="0"/>
              </a:rPr>
              <a:t>H2 DATABASE</a:t>
            </a:r>
          </a:p>
          <a:p>
            <a:r>
              <a:rPr lang="en-US" sz="2800" dirty="0" smtClean="0">
                <a:latin typeface="Times New Roman" panose="02020603050405020304" pitchFamily="18" charset="0"/>
                <a:cs typeface="Times New Roman" panose="02020603050405020304" pitchFamily="18" charset="0"/>
              </a:rPr>
              <a:t>JAVA DATABASE CONNECTIVITY</a:t>
            </a:r>
          </a:p>
          <a:p>
            <a:r>
              <a:rPr lang="en-US" sz="2800" dirty="0" smtClean="0">
                <a:latin typeface="Times New Roman" panose="02020603050405020304" pitchFamily="18" charset="0"/>
                <a:cs typeface="Times New Roman" panose="02020603050405020304" pitchFamily="18" charset="0"/>
              </a:rPr>
              <a:t>JAVA SCRIPT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193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64229" cy="128089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498" y="274320"/>
            <a:ext cx="9091748" cy="6048104"/>
          </a:xfrm>
        </p:spPr>
      </p:pic>
    </p:spTree>
    <p:extLst>
      <p:ext uri="{BB962C8B-B14F-4D97-AF65-F5344CB8AC3E}">
        <p14:creationId xmlns:p14="http://schemas.microsoft.com/office/powerpoint/2010/main" val="418024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4365" y="1514560"/>
            <a:ext cx="8911687" cy="1280890"/>
          </a:xfrm>
        </p:spPr>
        <p:txBody>
          <a:bodyPr>
            <a:normAutofit/>
          </a:bodyPr>
          <a:lstStyle/>
          <a:p>
            <a:r>
              <a:rPr lang="en-US" sz="5400" b="1" dirty="0" smtClean="0">
                <a:latin typeface="Times New Roman" panose="02020603050405020304" pitchFamily="18" charset="0"/>
                <a:cs typeface="Times New Roman" panose="02020603050405020304" pitchFamily="18" charset="0"/>
              </a:rPr>
              <a:t>Internal Guide</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795450"/>
            <a:ext cx="8915400" cy="3115771"/>
          </a:xfrm>
        </p:spPr>
        <p:txBody>
          <a:bodyPr>
            <a:normAutofit/>
          </a:bodyPr>
          <a:lstStyle/>
          <a:p>
            <a:r>
              <a:rPr lang="en-US" sz="3200" dirty="0" smtClean="0">
                <a:latin typeface="Times New Roman" panose="02020603050405020304" pitchFamily="18" charset="0"/>
                <a:cs typeface="Times New Roman" panose="02020603050405020304" pitchFamily="18" charset="0"/>
              </a:rPr>
              <a:t>Ms. </a:t>
            </a:r>
            <a:r>
              <a:rPr lang="en-US" sz="3200" dirty="0" err="1" smtClean="0">
                <a:latin typeface="Times New Roman" panose="02020603050405020304" pitchFamily="18" charset="0"/>
                <a:cs typeface="Times New Roman" panose="02020603050405020304" pitchFamily="18" charset="0"/>
              </a:rPr>
              <a:t>Jasleen</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Kaur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92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Team Detail</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AMIT KUMAR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11162580)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DEEP SHIKHA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11162588)</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RAGHVENDRA </a:t>
            </a:r>
            <a:r>
              <a:rPr lang="en-US" sz="2800" dirty="0">
                <a:latin typeface="Times New Roman" panose="02020603050405020304" pitchFamily="18" charset="0"/>
                <a:cs typeface="Times New Roman" panose="02020603050405020304" pitchFamily="18" charset="0"/>
              </a:rPr>
              <a:t>TIWARI (11162595)  </a:t>
            </a:r>
          </a:p>
          <a:p>
            <a:r>
              <a:rPr lang="en-US" sz="2800" dirty="0" smtClean="0">
                <a:latin typeface="Times New Roman" panose="02020603050405020304" pitchFamily="18" charset="0"/>
                <a:cs typeface="Times New Roman" panose="02020603050405020304" pitchFamily="18" charset="0"/>
              </a:rPr>
              <a:t>SHREYASI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11166101)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9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44324"/>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ABSTRACT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0755" y="2168434"/>
            <a:ext cx="8915400" cy="3625221"/>
          </a:xfrm>
        </p:spPr>
        <p:txBody>
          <a:bodyPr/>
          <a:lstStyle/>
          <a:p>
            <a:r>
              <a:rPr lang="en-IN" dirty="0" smtClean="0"/>
              <a:t> </a:t>
            </a:r>
            <a:r>
              <a:rPr lang="en-IN" sz="2800" dirty="0">
                <a:latin typeface="Times New Roman" panose="02020603050405020304" pitchFamily="18" charset="0"/>
                <a:cs typeface="Times New Roman" panose="02020603050405020304" pitchFamily="18" charset="0"/>
              </a:rPr>
              <a:t>The Customer can Proceed to check as long as his shopping cart is </a:t>
            </a:r>
            <a:r>
              <a:rPr lang="en-IN" sz="2800" dirty="0" smtClean="0">
                <a:latin typeface="Times New Roman" panose="02020603050405020304" pitchFamily="18" charset="0"/>
                <a:cs typeface="Times New Roman" panose="02020603050405020304" pitchFamily="18" charset="0"/>
              </a:rPr>
              <a:t>empty. Customer </a:t>
            </a:r>
            <a:r>
              <a:rPr lang="en-IN" sz="2800" dirty="0">
                <a:latin typeface="Times New Roman" panose="02020603050405020304" pitchFamily="18" charset="0"/>
                <a:cs typeface="Times New Roman" panose="02020603050405020304" pitchFamily="18" charset="0"/>
              </a:rPr>
              <a:t>will login to the </a:t>
            </a:r>
            <a:r>
              <a:rPr lang="en-IN" sz="2800" dirty="0" smtClean="0">
                <a:latin typeface="Times New Roman" panose="02020603050405020304" pitchFamily="18" charset="0"/>
                <a:cs typeface="Times New Roman" panose="02020603050405020304" pitchFamily="18" charset="0"/>
              </a:rPr>
              <a:t>System, when </a:t>
            </a:r>
            <a:r>
              <a:rPr lang="en-IN" sz="2800" dirty="0">
                <a:latin typeface="Times New Roman" panose="02020603050405020304" pitchFamily="18" charset="0"/>
                <a:cs typeface="Times New Roman" panose="02020603050405020304" pitchFamily="18" charset="0"/>
              </a:rPr>
              <a:t>he proceed to check </a:t>
            </a:r>
            <a:r>
              <a:rPr lang="en-IN" sz="2800" dirty="0" smtClean="0">
                <a:latin typeface="Times New Roman" panose="02020603050405020304" pitchFamily="18" charset="0"/>
                <a:cs typeface="Times New Roman" panose="02020603050405020304" pitchFamily="18" charset="0"/>
              </a:rPr>
              <a:t>out, or </a:t>
            </a:r>
            <a:r>
              <a:rPr lang="en-IN" sz="2800" dirty="0">
                <a:latin typeface="Times New Roman" panose="02020603050405020304" pitchFamily="18" charset="0"/>
                <a:cs typeface="Times New Roman" panose="02020603050405020304" pitchFamily="18" charset="0"/>
              </a:rPr>
              <a:t>he can Create account if he not yet have </a:t>
            </a:r>
            <a:r>
              <a:rPr lang="en-IN" sz="2800" dirty="0" smtClean="0">
                <a:latin typeface="Times New Roman" panose="02020603050405020304" pitchFamily="18" charset="0"/>
                <a:cs typeface="Times New Roman" panose="02020603050405020304" pitchFamily="18" charset="0"/>
              </a:rPr>
              <a:t>one. He </a:t>
            </a:r>
            <a:r>
              <a:rPr lang="en-IN" sz="2800" dirty="0">
                <a:latin typeface="Times New Roman" panose="02020603050405020304" pitchFamily="18" charset="0"/>
                <a:cs typeface="Times New Roman" panose="02020603050405020304" pitchFamily="18" charset="0"/>
              </a:rPr>
              <a:t>can browse through the product </a:t>
            </a:r>
            <a:r>
              <a:rPr lang="en-IN" sz="2800" dirty="0" smtClean="0">
                <a:latin typeface="Times New Roman" panose="02020603050405020304" pitchFamily="18" charset="0"/>
                <a:cs typeface="Times New Roman" panose="02020603050405020304" pitchFamily="18" charset="0"/>
              </a:rPr>
              <a:t>catalogue </a:t>
            </a:r>
            <a:r>
              <a:rPr lang="en-IN" sz="2800" dirty="0">
                <a:latin typeface="Times New Roman" panose="02020603050405020304" pitchFamily="18" charset="0"/>
                <a:cs typeface="Times New Roman" panose="02020603050405020304" pitchFamily="18" charset="0"/>
              </a:rPr>
              <a:t>and add the items through the shopping </a:t>
            </a:r>
            <a:r>
              <a:rPr lang="en-IN" sz="2800" dirty="0" smtClean="0">
                <a:latin typeface="Times New Roman" panose="02020603050405020304" pitchFamily="18" charset="0"/>
                <a:cs typeface="Times New Roman" panose="02020603050405020304" pitchFamily="18" charset="0"/>
              </a:rPr>
              <a:t>cart. The </a:t>
            </a:r>
            <a:r>
              <a:rPr lang="en-IN" sz="2800" dirty="0">
                <a:latin typeface="Times New Roman" panose="02020603050405020304" pitchFamily="18" charset="0"/>
                <a:cs typeface="Times New Roman" panose="02020603050405020304" pitchFamily="18" charset="0"/>
              </a:rPr>
              <a:t>order will change to the credit card registered </a:t>
            </a:r>
            <a:r>
              <a:rPr lang="en-IN" sz="2800" dirty="0" smtClean="0">
                <a:latin typeface="Times New Roman" panose="02020603050405020304" pitchFamily="18" charset="0"/>
                <a:cs typeface="Times New Roman" panose="02020603050405020304" pitchFamily="18" charset="0"/>
              </a:rPr>
              <a:t>customer’s </a:t>
            </a:r>
            <a:r>
              <a:rPr lang="en-IN" sz="2800" dirty="0">
                <a:latin typeface="Times New Roman" panose="02020603050405020304" pitchFamily="18" charset="0"/>
                <a:cs typeface="Times New Roman" panose="02020603050405020304" pitchFamily="18" charset="0"/>
              </a:rPr>
              <a:t>Account.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42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459" y="597985"/>
            <a:ext cx="8911687" cy="1280890"/>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HOME SCREEN</a:t>
            </a:r>
            <a:endParaRPr lang="en-US" sz="54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2675" y="2133599"/>
            <a:ext cx="9405256" cy="4032069"/>
          </a:xfrm>
        </p:spPr>
      </p:pic>
    </p:spTree>
    <p:extLst>
      <p:ext uri="{BB962C8B-B14F-4D97-AF65-F5344CB8AC3E}">
        <p14:creationId xmlns:p14="http://schemas.microsoft.com/office/powerpoint/2010/main" val="410745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49" y="624110"/>
            <a:ext cx="8911687" cy="1280890"/>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LOGIN PAGE</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39" y="2129246"/>
            <a:ext cx="9457509" cy="4297680"/>
          </a:xfrm>
        </p:spPr>
      </p:pic>
    </p:spTree>
    <p:extLst>
      <p:ext uri="{BB962C8B-B14F-4D97-AF65-F5344CB8AC3E}">
        <p14:creationId xmlns:p14="http://schemas.microsoft.com/office/powerpoint/2010/main" val="314592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PROBLEM </a:t>
            </a:r>
            <a:r>
              <a:rPr lang="en-US" sz="5400" dirty="0">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a:xfrm>
            <a:off x="2053635" y="2002971"/>
            <a:ext cx="8915400" cy="3777622"/>
          </a:xfrm>
        </p:spPr>
        <p:txBody>
          <a:bodyPr>
            <a:normAutofit/>
          </a:bodyPr>
          <a:lstStyle/>
          <a:p>
            <a:r>
              <a:rPr lang="en-IN" sz="2800" dirty="0">
                <a:latin typeface="Times New Roman" panose="02020603050405020304" pitchFamily="18" charset="0"/>
                <a:cs typeface="Times New Roman" panose="02020603050405020304" pitchFamily="18" charset="0"/>
              </a:rPr>
              <a:t>Customer can browse through the product </a:t>
            </a:r>
            <a:r>
              <a:rPr lang="en-IN" sz="2800" dirty="0" smtClean="0">
                <a:latin typeface="Times New Roman" panose="02020603050405020304" pitchFamily="18" charset="0"/>
                <a:cs typeface="Times New Roman" panose="02020603050405020304" pitchFamily="18" charset="0"/>
              </a:rPr>
              <a:t>catalogue </a:t>
            </a:r>
            <a:r>
              <a:rPr lang="en-IN" sz="2800" dirty="0">
                <a:latin typeface="Times New Roman" panose="02020603050405020304" pitchFamily="18" charset="0"/>
                <a:cs typeface="Times New Roman" panose="02020603050405020304" pitchFamily="18" charset="0"/>
              </a:rPr>
              <a:t>and add the items to shopping cart. He can proceed to check out as long as his shopping cart is not empty. Customer will require to login to the system when he proceed to check out, or he can create an account if he not yet have one. The order will change to the credit card registered in customer’s Account.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596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LOGIN TO PAGE</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3" y="2063932"/>
            <a:ext cx="8526281" cy="4794068"/>
          </a:xfrm>
        </p:spPr>
      </p:pic>
    </p:spTree>
    <p:extLst>
      <p:ext uri="{BB962C8B-B14F-4D97-AF65-F5344CB8AC3E}">
        <p14:creationId xmlns:p14="http://schemas.microsoft.com/office/powerpoint/2010/main" val="368566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624110"/>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PROBLEM DESCRIPTION</a:t>
            </a:r>
          </a:p>
        </p:txBody>
      </p:sp>
      <p:sp>
        <p:nvSpPr>
          <p:cNvPr id="5" name="Content Placeholder 4"/>
          <p:cNvSpPr>
            <a:spLocks noGrp="1"/>
          </p:cNvSpPr>
          <p:nvPr>
            <p:ph idx="1"/>
          </p:nvPr>
        </p:nvSpPr>
        <p:spPr>
          <a:xfrm>
            <a:off x="1687875" y="2107474"/>
            <a:ext cx="8915400" cy="3777622"/>
          </a:xfrm>
        </p:spPr>
        <p:txBody>
          <a:bodyPr>
            <a:normAutofit/>
          </a:bodyPr>
          <a:lstStyle/>
          <a:p>
            <a:r>
              <a:rPr lang="en-IN" sz="2800" dirty="0">
                <a:latin typeface="Times New Roman" panose="02020603050405020304" pitchFamily="18" charset="0"/>
                <a:cs typeface="Times New Roman" panose="02020603050405020304" pitchFamily="18" charset="0"/>
              </a:rPr>
              <a:t>This project provides the software for </a:t>
            </a:r>
            <a:r>
              <a:rPr lang="en-IN" sz="2800" dirty="0" smtClean="0">
                <a:latin typeface="Times New Roman" panose="02020603050405020304" pitchFamily="18" charset="0"/>
                <a:cs typeface="Times New Roman" panose="02020603050405020304" pitchFamily="18" charset="0"/>
              </a:rPr>
              <a:t>ONLINE SHOPPING</a:t>
            </a:r>
            <a:r>
              <a:rPr lang="en-IN" sz="2800" dirty="0">
                <a:latin typeface="Times New Roman" panose="02020603050405020304" pitchFamily="18" charset="0"/>
                <a:cs typeface="Times New Roman" panose="02020603050405020304" pitchFamily="18" charset="0"/>
              </a:rPr>
              <a:t>. The purpose of this project is </a:t>
            </a:r>
            <a:r>
              <a:rPr lang="en-IN" sz="2800" dirty="0" smtClean="0">
                <a:latin typeface="Times New Roman" panose="02020603050405020304" pitchFamily="18" charset="0"/>
                <a:cs typeface="Times New Roman" panose="02020603050405020304" pitchFamily="18" charset="0"/>
              </a:rPr>
              <a:t>to provide </a:t>
            </a:r>
            <a:r>
              <a:rPr lang="en-IN" sz="2800" dirty="0">
                <a:latin typeface="Times New Roman" panose="02020603050405020304" pitchFamily="18" charset="0"/>
                <a:cs typeface="Times New Roman" panose="02020603050405020304" pitchFamily="18" charset="0"/>
              </a:rPr>
              <a:t>an easy shopping facility online </a:t>
            </a:r>
            <a:r>
              <a:rPr lang="en-IN" sz="2800" dirty="0" smtClean="0">
                <a:latin typeface="Times New Roman" panose="02020603050405020304" pitchFamily="18" charset="0"/>
                <a:cs typeface="Times New Roman" panose="02020603050405020304" pitchFamily="18" charset="0"/>
              </a:rPr>
              <a:t>and easy </a:t>
            </a:r>
            <a:r>
              <a:rPr lang="en-IN" sz="2800" dirty="0">
                <a:latin typeface="Times New Roman" panose="02020603050405020304" pitchFamily="18" charset="0"/>
                <a:cs typeface="Times New Roman" panose="02020603050405020304" pitchFamily="18" charset="0"/>
              </a:rPr>
              <a:t>selling facility to the merchants of </a:t>
            </a:r>
            <a:r>
              <a:rPr lang="en-IN" sz="2800" dirty="0" smtClean="0">
                <a:latin typeface="Times New Roman" panose="02020603050405020304" pitchFamily="18" charset="0"/>
                <a:cs typeface="Times New Roman" panose="02020603050405020304" pitchFamily="18" charset="0"/>
              </a:rPr>
              <a:t>all </a:t>
            </a:r>
            <a:r>
              <a:rPr lang="en-US" sz="2800" dirty="0" smtClean="0">
                <a:latin typeface="Times New Roman" panose="02020603050405020304" pitchFamily="18" charset="0"/>
                <a:cs typeface="Times New Roman" panose="02020603050405020304" pitchFamily="18" charset="0"/>
              </a:rPr>
              <a:t>Categories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6434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237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Welcome to online shopping cart</vt:lpstr>
      <vt:lpstr>Internal Guide</vt:lpstr>
      <vt:lpstr>  Team Detail</vt:lpstr>
      <vt:lpstr>    ABSTRACT</vt:lpstr>
      <vt:lpstr>    HOME SCREEN</vt:lpstr>
      <vt:lpstr>    LOGIN PAGE</vt:lpstr>
      <vt:lpstr>    PROBLEM STATEMENT</vt:lpstr>
      <vt:lpstr>  LOGIN TO PAGE</vt:lpstr>
      <vt:lpstr>PROBLEM DESCRIPTION</vt:lpstr>
      <vt:lpstr>OBJECTIVE</vt:lpstr>
      <vt:lpstr>PRODUCT OF VIEW</vt:lpstr>
      <vt:lpstr>   TOOLS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shopping cart</dc:title>
  <dc:creator>DEEP SHIKHA</dc:creator>
  <cp:lastModifiedBy>DEEP SHIKHA</cp:lastModifiedBy>
  <cp:revision>23</cp:revision>
  <dcterms:created xsi:type="dcterms:W3CDTF">2018-08-21T01:07:10Z</dcterms:created>
  <dcterms:modified xsi:type="dcterms:W3CDTF">2019-03-08T02:33:41Z</dcterms:modified>
</cp:coreProperties>
</file>