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67D66-2960-4920-BC07-9113A638BBD2}"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DDA4B-6285-4330-A9CC-B4ACF0B05E8F}" type="slidenum">
              <a:rPr lang="en-IN" smtClean="0"/>
              <a:t>‹#›</a:t>
            </a:fld>
            <a:endParaRPr lang="en-IN"/>
          </a:p>
        </p:txBody>
      </p:sp>
    </p:spTree>
    <p:extLst>
      <p:ext uri="{BB962C8B-B14F-4D97-AF65-F5344CB8AC3E}">
        <p14:creationId xmlns:p14="http://schemas.microsoft.com/office/powerpoint/2010/main" val="306756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Lbl TopN Normal</a:t>
            </a:r>
            <a:endParaRPr dirty="0"/>
          </a:p>
          <a:p>
            <a:r>
              <a:rPr b="0" dirty="0"/>
              <a:t>No alt text provided</a:t>
            </a:r>
            <a:endParaRPr dirty="0"/>
          </a:p>
          <a:p>
            <a:endParaRPr dirty="0"/>
          </a:p>
          <a:p>
            <a:r>
              <a:rPr b="1" dirty="0"/>
              <a:t>Lbl All - selected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Toggle Segment ON</a:t>
            </a:r>
            <a:endParaRPr dirty="0"/>
          </a:p>
          <a:p>
            <a:r>
              <a:rPr b="0" dirty="0"/>
              <a:t>No alt text provided</a:t>
            </a:r>
            <a:endParaRPr dirty="0"/>
          </a:p>
          <a:p>
            <a:endParaRPr dirty="0"/>
          </a:p>
          <a:p>
            <a:r>
              <a:rPr b="1" dirty="0"/>
              <a:t>Slicer - PARAM MARKT 03</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d24e1fe6-81d5-44dd-9240-756053cf3126/?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BI360_NEW_V1.2023</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04/04/2024 17:23:34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04/04/2024 17:14:33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actionButton ,shape ,shape ,shape ,image ,image ,image ,cardVisual ,cardVisual ,shape ,shape ,shape ,image ,shape ,shape ,shape ,shape ,shape ,actionButton ,shape ,shape ,shape ,shape ,image ,actionButton ,actionButton ,actionButton ,shape ,shape ,shape ,shape ,shape ,shape ,actionButton ,image ,image ,actionButton ,shape ,actionButton ,actionButton ,shape ,actionButton ,actionButton ,actionButton ,actionButton ,image ,shape ,actionButton ,shape ,shape ,shape ,shape ,shape ,shape ,shape ,shape ,shape ,shape ,actionButton ,shape ,shape ,Support Button.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NEW 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Support Button ,shape ,Net Sales Performace Over Time ,pivotTable ,image ,shape ,shape ,shape ,shape ,shape ,shape ,shape ,slicer ,shape ,slicer ,actionButton ,actionButton ,actionButton ,actionButton ,actionButton ,shape ,actionButton ,shape ,shape ,Net Sales ,shape ,actionButton ,shape ,shape ,shape ,shape ,shape ,shape ,shape ,shape ,shape ,shape ,actionButton ,shape ,shape ,actionButton ,shape ,actionButton ,actionButton ,shape ,actionButton ,actionButton ,actionButton ,actionButton ,imag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Finance View NEW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pivotTable ,shape ,scatterChart ,slicer ,shape ,shape ,shape ,donutChart ,clusteredBarChart ,donutChart ,slicer ,shape ,shape ,actionButton ,shape ,shape ,shape ,shape ,shape ,shape ,shape ,shape ,shape ,shape ,actionButton ,shape ,shape ,Support Button ,actionButton ,shape ,actionButton ,actionButton ,shape ,actionButton ,actionButton ,actionButton ,actionButton ,imag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Sales View New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shape ,pieChart ,shape ,slicer ,waterfallChart ,shape ,Lbl TopN Normal ,Lbl All - selected ,pivotTable ,scatterChart ,Toggle Segment ON ,Slicer - PARAM MARKT 03 ,scatterChart ,shape ,shape ,pivotTable ,image ,shape ,slicer ,shape ,actionButton ,shape ,shape ,shape ,shape ,shape ,shape ,shape ,shape ,shape ,shape ,actionButton ,shape ,shape ,Support Button ,actionButton ,shape ,actionButton ,actionButton ,shape ,actionButton ,actionButton ,actionButton ,actionButton ,imag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Marketing View New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hape ,Net Sales ,Net Sales Performace Over Time ,pivotTable ,shape ,shape ,pivotTable ,shape ,shape ,actionButton ,shape ,shape ,shape ,shape ,shape ,shape ,shape ,shape ,shape ,shape ,actionButton ,shape ,shape ,actionButton ,shape ,shape ,shape ,actionButton ,shape ,actionButton ,actionButton ,shape ,actionButton ,actionButton ,actionButton ,actionButton ,imag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Supply Chain View NEW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upport Button ,shape ,Net Sales ,ribbonChart ,shape ,areaChart ,clusteredColumnChart ,shape ,shape ,shape ,pivotTable ,shape ,pivotTable ,slicer ,areaChart ,areaChart ,hundredPercentStackedBarChart ,pivotTable ,shape ,shape ,shape ,shape ,shape ,shape ,shape ,shape ,shape ,areaChart ,shape ,shape ,shape ,shape ,shape ,shape ,shape ,shape ,shape ,shape ,shape ,actionButton ,actionButton ,shape ,shape ,actionButton ,shape ,actionButton ,actionButton ,shape ,actionButton ,actionButton ,actionButton ,actionButton ,image ,slicer ,slicer ,slicer ,BY REGION/COUNTRY ,BY CATEGORY ,BY STORES/(S) ,slicer ,shape ,shape ,shape ,shape ,shape ,image ,shap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Executive View NEW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2187</Words>
  <Application>Microsoft Office PowerPoint</Application>
  <PresentationFormat>Widescreen</PresentationFormat>
  <Paragraphs>1254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Segoe UI</vt:lpstr>
      <vt:lpstr>Segoe UI Light</vt:lpstr>
      <vt:lpstr>Segoe UI Semibold</vt:lpstr>
      <vt:lpstr>Custom Design</vt:lpstr>
      <vt:lpstr>BI360_NEW_V1.2023</vt:lpstr>
      <vt:lpstr>NEW Home</vt:lpstr>
      <vt:lpstr>Finance View NEW</vt:lpstr>
      <vt:lpstr>Sales View New</vt:lpstr>
      <vt:lpstr>Marketing View New</vt:lpstr>
      <vt:lpstr>Supply Chain View NEW</vt:lpstr>
      <vt:lpstr>Executive View NEW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Deep Singh</cp:lastModifiedBy>
  <cp:revision>4</cp:revision>
  <dcterms:created xsi:type="dcterms:W3CDTF">2016-09-04T11:54:55Z</dcterms:created>
  <dcterms:modified xsi:type="dcterms:W3CDTF">2024-04-04T17:24:32Z</dcterms:modified>
</cp:coreProperties>
</file>