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7" r:id="rId2"/>
  </p:sldIdLst>
  <p:sldSz cx="86868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DEEBF7"/>
    <a:srgbClr val="BDD7EE"/>
    <a:srgbClr val="B4C7E7"/>
    <a:srgbClr val="010001"/>
    <a:srgbClr val="020102"/>
    <a:srgbClr val="B4E5A2"/>
    <a:srgbClr val="97DDF9"/>
    <a:srgbClr val="FBE3D6"/>
    <a:srgbClr val="93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1284" y="96"/>
      </p:cViewPr>
      <p:guideLst>
        <p:guide orient="horz" pos="1985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032470"/>
            <a:ext cx="738378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313541"/>
            <a:ext cx="65151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5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35881"/>
            <a:ext cx="1873091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35881"/>
            <a:ext cx="5510689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572802"/>
            <a:ext cx="7492365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221882"/>
            <a:ext cx="7492365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/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679406"/>
            <a:ext cx="369189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679406"/>
            <a:ext cx="369189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35883"/>
            <a:ext cx="7492365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546514"/>
            <a:ext cx="3674923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304437"/>
            <a:ext cx="3674923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546514"/>
            <a:ext cx="3693021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304437"/>
            <a:ext cx="3693021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4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20582"/>
            <a:ext cx="2801719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908341"/>
            <a:ext cx="4397693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892618"/>
            <a:ext cx="2801719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20582"/>
            <a:ext cx="2801719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908341"/>
            <a:ext cx="4397693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892618"/>
            <a:ext cx="2801719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35883"/>
            <a:ext cx="7492365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679406"/>
            <a:ext cx="7492365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847255"/>
            <a:ext cx="195453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6E11-4C30-4D57-902D-50C66659DAF1}" type="datetimeFigureOut">
              <a:rPr lang="zh-CN" altLang="en-US" smtClean="0"/>
              <a:t>2024/06/08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847255"/>
            <a:ext cx="2931795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847255"/>
            <a:ext cx="195453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90D2-2824-4DE6-AAC2-B49FCAEC0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2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E21E7-EA52-43FC-A30F-DA6A961A4CC3}"/>
              </a:ext>
            </a:extLst>
          </p:cNvPr>
          <p:cNvGrpSpPr/>
          <p:nvPr/>
        </p:nvGrpSpPr>
        <p:grpSpPr>
          <a:xfrm>
            <a:off x="3578082" y="4135048"/>
            <a:ext cx="5071345" cy="2123072"/>
            <a:chOff x="3578082" y="4135048"/>
            <a:chExt cx="5071345" cy="2123072"/>
          </a:xfrm>
        </p:grpSpPr>
        <p:sp>
          <p:nvSpPr>
            <p:cNvPr id="1055" name="矩形 68">
              <a:extLst>
                <a:ext uri="{FF2B5EF4-FFF2-40B4-BE49-F238E27FC236}">
                  <a16:creationId xmlns:a16="http://schemas.microsoft.com/office/drawing/2014/main" id="{12F635F3-7000-E65F-2B0E-6864F6AE1BE6}"/>
                </a:ext>
              </a:extLst>
            </p:cNvPr>
            <p:cNvSpPr/>
            <p:nvPr/>
          </p:nvSpPr>
          <p:spPr>
            <a:xfrm>
              <a:off x="3578082" y="4135048"/>
              <a:ext cx="5071345" cy="2123072"/>
            </a:xfrm>
            <a:prstGeom prst="rect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DDC2E4-F6CC-40E9-B646-3D96EF987BA3}"/>
                </a:ext>
              </a:extLst>
            </p:cNvPr>
            <p:cNvGrpSpPr/>
            <p:nvPr/>
          </p:nvGrpSpPr>
          <p:grpSpPr>
            <a:xfrm>
              <a:off x="3695279" y="4220295"/>
              <a:ext cx="4701587" cy="2021177"/>
              <a:chOff x="3695279" y="4083135"/>
              <a:chExt cx="4701587" cy="2021177"/>
            </a:xfrm>
          </p:grpSpPr>
          <p:pic>
            <p:nvPicPr>
              <p:cNvPr id="4" name="图形 3" descr="男性形象 纯色填充">
                <a:extLst>
                  <a:ext uri="{FF2B5EF4-FFF2-40B4-BE49-F238E27FC236}">
                    <a16:creationId xmlns:a16="http://schemas.microsoft.com/office/drawing/2014/main" id="{4F261709-1363-45BE-86DD-ED18F0430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842" y="4373481"/>
                <a:ext cx="343847" cy="350081"/>
              </a:xfrm>
              <a:prstGeom prst="rect">
                <a:avLst/>
              </a:prstGeom>
            </p:spPr>
          </p:pic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4A7495A-8D2F-4E26-93CE-03D3362B54FD}"/>
                  </a:ext>
                </a:extLst>
              </p:cNvPr>
              <p:cNvGrpSpPr/>
              <p:nvPr/>
            </p:nvGrpSpPr>
            <p:grpSpPr>
              <a:xfrm>
                <a:off x="3713842" y="4719317"/>
                <a:ext cx="2203950" cy="1384995"/>
                <a:chOff x="6637354" y="827810"/>
                <a:chExt cx="4409103" cy="1745233"/>
              </a:xfrm>
            </p:grpSpPr>
            <p:sp>
              <p:nvSpPr>
                <p:cNvPr id="55" name="对话气泡: 圆角矩形 54">
                  <a:extLst>
                    <a:ext uri="{FF2B5EF4-FFF2-40B4-BE49-F238E27FC236}">
                      <a16:creationId xmlns:a16="http://schemas.microsoft.com/office/drawing/2014/main" id="{24C4DB22-98BB-4385-9843-5B1022EE8419}"/>
                    </a:ext>
                  </a:extLst>
                </p:cNvPr>
                <p:cNvSpPr/>
                <p:nvPr/>
              </p:nvSpPr>
              <p:spPr>
                <a:xfrm>
                  <a:off x="6637354" y="851130"/>
                  <a:ext cx="4138531" cy="1648917"/>
                </a:xfrm>
                <a:prstGeom prst="wedgeRoundRectCallout">
                  <a:avLst>
                    <a:gd name="adj1" fmla="val -34387"/>
                    <a:gd name="adj2" fmla="val -56326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F36984A-07AF-40A4-9301-6DEB8D58E31B}"/>
                    </a:ext>
                  </a:extLst>
                </p:cNvPr>
                <p:cNvSpPr txBox="1"/>
                <p:nvPr/>
              </p:nvSpPr>
              <p:spPr>
                <a:xfrm>
                  <a:off x="6702602" y="827810"/>
                  <a:ext cx="4343855" cy="1745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You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are an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expert code analyzer. Please analyze the code quality…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Criteria:…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###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Question Description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:…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### </a:t>
                  </a:r>
                  <a:r>
                    <a:rPr lang="en-US" sz="1200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 Solution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:…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### Critique: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FCD9729-1A8D-42FC-8A22-0D16375B2B42}"/>
                  </a:ext>
                </a:extLst>
              </p:cNvPr>
              <p:cNvSpPr/>
              <p:nvPr/>
            </p:nvSpPr>
            <p:spPr>
              <a:xfrm>
                <a:off x="3695279" y="4083135"/>
                <a:ext cx="1285039" cy="2769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Inference</a:t>
                </a:r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DE3B4F7-5D22-4F26-A753-32DD116F4FD3}"/>
                  </a:ext>
                </a:extLst>
              </p:cNvPr>
              <p:cNvGrpSpPr/>
              <p:nvPr/>
            </p:nvGrpSpPr>
            <p:grpSpPr>
              <a:xfrm>
                <a:off x="5950407" y="4783544"/>
                <a:ext cx="2445772" cy="1264395"/>
                <a:chOff x="685933" y="3936974"/>
                <a:chExt cx="4761439" cy="1557467"/>
              </a:xfrm>
            </p:grpSpPr>
            <p:sp>
              <p:nvSpPr>
                <p:cNvPr id="56" name="对话气泡: 圆角矩形 55">
                  <a:extLst>
                    <a:ext uri="{FF2B5EF4-FFF2-40B4-BE49-F238E27FC236}">
                      <a16:creationId xmlns:a16="http://schemas.microsoft.com/office/drawing/2014/main" id="{98E39BCA-B650-4E3A-866A-65B1A99BAF7F}"/>
                    </a:ext>
                  </a:extLst>
                </p:cNvPr>
                <p:cNvSpPr/>
                <p:nvPr/>
              </p:nvSpPr>
              <p:spPr>
                <a:xfrm>
                  <a:off x="685933" y="3936974"/>
                  <a:ext cx="4761439" cy="1557467"/>
                </a:xfrm>
                <a:prstGeom prst="wedgeRoundRectCallout">
                  <a:avLst>
                    <a:gd name="adj1" fmla="val 27013"/>
                    <a:gd name="adj2" fmla="val -58333"/>
                    <a:gd name="adj3" fmla="val 166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65E4602-70B7-4691-AD30-7E87148DAF10}"/>
                    </a:ext>
                  </a:extLst>
                </p:cNvPr>
                <p:cNvSpPr txBox="1"/>
                <p:nvPr/>
              </p:nvSpPr>
              <p:spPr>
                <a:xfrm>
                  <a:off x="748747" y="3959925"/>
                  <a:ext cx="4698621" cy="1478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Overall, the code is well-structed and easy to follow.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 Compilation errors: There are no compilation errors in the code.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 Functional correctness:…</a:t>
                  </a:r>
                </a:p>
                <a:p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 ……</a:t>
                  </a:r>
                </a:p>
              </p:txBody>
            </p:sp>
          </p:grpSp>
          <p:sp>
            <p:nvSpPr>
              <p:cNvPr id="1039" name="Rectangle: Rounded Corners 1038">
                <a:extLst>
                  <a:ext uri="{FF2B5EF4-FFF2-40B4-BE49-F238E27FC236}">
                    <a16:creationId xmlns:a16="http://schemas.microsoft.com/office/drawing/2014/main" id="{0255EE6A-2280-703D-7AAF-6BE608E6C5D4}"/>
                  </a:ext>
                </a:extLst>
              </p:cNvPr>
              <p:cNvSpPr/>
              <p:nvPr/>
            </p:nvSpPr>
            <p:spPr>
              <a:xfrm>
                <a:off x="7254832" y="4248963"/>
                <a:ext cx="1142034" cy="34997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CoQuaLlama</a:t>
                </a:r>
                <a:endPara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5A32E0-7D09-4B0A-A9FB-CB0875153E7F}"/>
              </a:ext>
            </a:extLst>
          </p:cNvPr>
          <p:cNvGrpSpPr/>
          <p:nvPr/>
        </p:nvGrpSpPr>
        <p:grpSpPr>
          <a:xfrm>
            <a:off x="110791" y="4138271"/>
            <a:ext cx="3420245" cy="2119850"/>
            <a:chOff x="112290" y="3974366"/>
            <a:chExt cx="3420245" cy="216373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BAC93D-680A-48BF-801D-C4358E88E8B4}"/>
                </a:ext>
              </a:extLst>
            </p:cNvPr>
            <p:cNvSpPr/>
            <p:nvPr/>
          </p:nvSpPr>
          <p:spPr>
            <a:xfrm>
              <a:off x="112290" y="3974366"/>
              <a:ext cx="3420245" cy="2163739"/>
            </a:xfrm>
            <a:prstGeom prst="rect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5FFCC91-D77B-4725-9795-019E592C9A3E}"/>
                </a:ext>
              </a:extLst>
            </p:cNvPr>
            <p:cNvSpPr txBox="1"/>
            <p:nvPr/>
          </p:nvSpPr>
          <p:spPr>
            <a:xfrm>
              <a:off x="241340" y="5231520"/>
              <a:ext cx="1413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CodeLlama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磁盘 95">
              <a:extLst>
                <a:ext uri="{FF2B5EF4-FFF2-40B4-BE49-F238E27FC236}">
                  <a16:creationId xmlns:a16="http://schemas.microsoft.com/office/drawing/2014/main" id="{5B5AB49B-2B88-49AD-A498-924CE9F6BDA7}"/>
                </a:ext>
              </a:extLst>
            </p:cNvPr>
            <p:cNvSpPr/>
            <p:nvPr/>
          </p:nvSpPr>
          <p:spPr>
            <a:xfrm>
              <a:off x="1903005" y="4245448"/>
              <a:ext cx="1027186" cy="66471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CoQualEval</a:t>
              </a:r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Llama Detailed Rounded Lineal icon">
              <a:extLst>
                <a:ext uri="{FF2B5EF4-FFF2-40B4-BE49-F238E27FC236}">
                  <a16:creationId xmlns:a16="http://schemas.microsoft.com/office/drawing/2014/main" id="{71C4A6F7-DFB0-E9A2-C72B-EFF73F28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02" y="4687474"/>
              <a:ext cx="587608" cy="58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7BB573BF-D0C0-50BC-9DA7-2DA58E8E6BC2}"/>
                </a:ext>
              </a:extLst>
            </p:cNvPr>
            <p:cNvSpPr/>
            <p:nvPr/>
          </p:nvSpPr>
          <p:spPr>
            <a:xfrm>
              <a:off x="1241673" y="5544266"/>
              <a:ext cx="1413869" cy="4384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CoQuaLlama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C06675D-805F-14F6-99B0-8601579D07C1}"/>
                </a:ext>
              </a:extLst>
            </p:cNvPr>
            <p:cNvSpPr txBox="1"/>
            <p:nvPr/>
          </p:nvSpPr>
          <p:spPr>
            <a:xfrm>
              <a:off x="1346850" y="4994903"/>
              <a:ext cx="1162369" cy="4712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Fine-tuning with </a:t>
              </a:r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LoRA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50" name="矩形: 圆角 53">
              <a:extLst>
                <a:ext uri="{FF2B5EF4-FFF2-40B4-BE49-F238E27FC236}">
                  <a16:creationId xmlns:a16="http://schemas.microsoft.com/office/drawing/2014/main" id="{80BF0622-09FF-5AED-9123-BE6928B18F49}"/>
                </a:ext>
              </a:extLst>
            </p:cNvPr>
            <p:cNvSpPr/>
            <p:nvPr/>
          </p:nvSpPr>
          <p:spPr>
            <a:xfrm>
              <a:off x="196566" y="4068074"/>
              <a:ext cx="1285039" cy="2932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Fine-tuning</a:t>
              </a: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D79515BE-B17E-4487-8AA8-E3FF92181AA2}"/>
              </a:ext>
            </a:extLst>
          </p:cNvPr>
          <p:cNvSpPr/>
          <p:nvPr/>
        </p:nvSpPr>
        <p:spPr>
          <a:xfrm>
            <a:off x="126666" y="64973"/>
            <a:ext cx="8503932" cy="4003221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94AF665-BDEA-4B69-9365-3FC39010BBFB}"/>
              </a:ext>
            </a:extLst>
          </p:cNvPr>
          <p:cNvSpPr txBox="1"/>
          <p:nvPr/>
        </p:nvSpPr>
        <p:spPr>
          <a:xfrm>
            <a:off x="4225219" y="586299"/>
            <a:ext cx="166395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Annotation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11F09B-B724-E317-E55E-547E51718181}"/>
              </a:ext>
            </a:extLst>
          </p:cNvPr>
          <p:cNvGrpSpPr/>
          <p:nvPr/>
        </p:nvGrpSpPr>
        <p:grpSpPr>
          <a:xfrm>
            <a:off x="2972710" y="1371799"/>
            <a:ext cx="1992582" cy="1086248"/>
            <a:chOff x="324553" y="991847"/>
            <a:chExt cx="1992582" cy="1035263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68E0436-A6FB-4FD2-8F5D-FEE4E63920BF}"/>
                </a:ext>
              </a:extLst>
            </p:cNvPr>
            <p:cNvGrpSpPr/>
            <p:nvPr/>
          </p:nvGrpSpPr>
          <p:grpSpPr>
            <a:xfrm>
              <a:off x="324553" y="991847"/>
              <a:ext cx="1932075" cy="925470"/>
              <a:chOff x="107388" y="606488"/>
              <a:chExt cx="2723632" cy="1281459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AF04F44F-A387-433F-B002-298A5243D67B}"/>
                  </a:ext>
                </a:extLst>
              </p:cNvPr>
              <p:cNvSpPr/>
              <p:nvPr/>
            </p:nvSpPr>
            <p:spPr>
              <a:xfrm>
                <a:off x="175026" y="606488"/>
                <a:ext cx="2655994" cy="128145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A53E537-299A-4F65-9765-DAC5346D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26" y="963451"/>
                <a:ext cx="2655994" cy="0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4DF844C-6F92-46CE-910B-33060397F714}"/>
                  </a:ext>
                </a:extLst>
              </p:cNvPr>
              <p:cNvSpPr txBox="1"/>
              <p:nvPr/>
            </p:nvSpPr>
            <p:spPr>
              <a:xfrm>
                <a:off x="107388" y="607422"/>
                <a:ext cx="2655995" cy="426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Evaluation Criteria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2BF2DF0-1CFC-4EDB-AF72-ED0AFF3AA997}"/>
                </a:ext>
              </a:extLst>
            </p:cNvPr>
            <p:cNvSpPr txBox="1"/>
            <p:nvPr/>
          </p:nvSpPr>
          <p:spPr>
            <a:xfrm>
              <a:off x="335046" y="1207254"/>
              <a:ext cx="1982089" cy="81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01610" indent="-201610">
                <a:lnSpc>
                  <a:spcPct val="12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Compilation Error</a:t>
              </a:r>
            </a:p>
            <a:p>
              <a:pPr marL="201610" indent="-201610">
                <a:lnSpc>
                  <a:spcPct val="12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Correctness</a:t>
              </a:r>
            </a:p>
            <a:p>
              <a:pPr marL="201610" indent="-201610">
                <a:lnSpc>
                  <a:spcPct val="12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DDAE0B-A591-4D89-9CF3-CFAB7FD30915}"/>
              </a:ext>
            </a:extLst>
          </p:cNvPr>
          <p:cNvCxnSpPr>
            <a:cxnSpLocks/>
          </p:cNvCxnSpPr>
          <p:nvPr/>
        </p:nvCxnSpPr>
        <p:spPr>
          <a:xfrm flipV="1">
            <a:off x="2797022" y="1027885"/>
            <a:ext cx="460060" cy="296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多文档 78">
            <a:extLst>
              <a:ext uri="{FF2B5EF4-FFF2-40B4-BE49-F238E27FC236}">
                <a16:creationId xmlns:a16="http://schemas.microsoft.com/office/drawing/2014/main" id="{BE27FDEB-8735-476C-A7D2-E6ECAE6D7BE4}"/>
              </a:ext>
            </a:extLst>
          </p:cNvPr>
          <p:cNvSpPr/>
          <p:nvPr/>
        </p:nvSpPr>
        <p:spPr>
          <a:xfrm>
            <a:off x="5724345" y="239721"/>
            <a:ext cx="2120089" cy="78017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&lt;Question Descriptions , Code Solutions,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Critiques&gt;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6315B8-023B-4E8E-90E8-13B1CFF6BB51}"/>
              </a:ext>
            </a:extLst>
          </p:cNvPr>
          <p:cNvSpPr/>
          <p:nvPr/>
        </p:nvSpPr>
        <p:spPr>
          <a:xfrm>
            <a:off x="2141831" y="3720470"/>
            <a:ext cx="633417" cy="129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Graphic 39" descr="Users with solid fill">
            <a:extLst>
              <a:ext uri="{FF2B5EF4-FFF2-40B4-BE49-F238E27FC236}">
                <a16:creationId xmlns:a16="http://schemas.microsoft.com/office/drawing/2014/main" id="{9D0821B9-D65D-BF2B-4360-0BA159462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6222" y="488059"/>
            <a:ext cx="764639" cy="753920"/>
          </a:xfrm>
          <a:prstGeom prst="rect">
            <a:avLst/>
          </a:prstGeom>
        </p:spPr>
      </p:pic>
      <p:sp>
        <p:nvSpPr>
          <p:cNvPr id="68" name="流程图: 多文档 93">
            <a:extLst>
              <a:ext uri="{FF2B5EF4-FFF2-40B4-BE49-F238E27FC236}">
                <a16:creationId xmlns:a16="http://schemas.microsoft.com/office/drawing/2014/main" id="{666A00A4-4396-A7EF-7746-A334A2D6EA82}"/>
              </a:ext>
            </a:extLst>
          </p:cNvPr>
          <p:cNvSpPr/>
          <p:nvPr/>
        </p:nvSpPr>
        <p:spPr>
          <a:xfrm>
            <a:off x="303927" y="557572"/>
            <a:ext cx="2243187" cy="67477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&lt;Question Description , Code Solution&gt;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3864BA-E6CA-E77E-8F95-DF5F25A58F30}"/>
              </a:ext>
            </a:extLst>
          </p:cNvPr>
          <p:cNvGrpSpPr/>
          <p:nvPr/>
        </p:nvGrpSpPr>
        <p:grpSpPr>
          <a:xfrm>
            <a:off x="1709163" y="1371569"/>
            <a:ext cx="1176024" cy="942562"/>
            <a:chOff x="372528" y="820333"/>
            <a:chExt cx="1982088" cy="1206803"/>
          </a:xfrm>
          <a:solidFill>
            <a:schemeClr val="bg1"/>
          </a:solidFill>
        </p:grpSpPr>
        <p:grpSp>
          <p:nvGrpSpPr>
            <p:cNvPr id="98" name="组合 42">
              <a:extLst>
                <a:ext uri="{FF2B5EF4-FFF2-40B4-BE49-F238E27FC236}">
                  <a16:creationId xmlns:a16="http://schemas.microsoft.com/office/drawing/2014/main" id="{4F489807-F442-396D-F66E-BB7BA4EAB6AC}"/>
                </a:ext>
              </a:extLst>
            </p:cNvPr>
            <p:cNvGrpSpPr/>
            <p:nvPr/>
          </p:nvGrpSpPr>
          <p:grpSpPr>
            <a:xfrm>
              <a:off x="372533" y="820333"/>
              <a:ext cx="1982083" cy="1096985"/>
              <a:chOff x="175025" y="369003"/>
              <a:chExt cx="2794128" cy="1518944"/>
            </a:xfrm>
            <a:grpFill/>
          </p:grpSpPr>
          <p:sp>
            <p:nvSpPr>
              <p:cNvPr id="105" name="矩形: 圆角 30">
                <a:extLst>
                  <a:ext uri="{FF2B5EF4-FFF2-40B4-BE49-F238E27FC236}">
                    <a16:creationId xmlns:a16="http://schemas.microsoft.com/office/drawing/2014/main" id="{48373D53-4533-9132-1FD1-151B4118531B}"/>
                  </a:ext>
                </a:extLst>
              </p:cNvPr>
              <p:cNvSpPr/>
              <p:nvPr/>
            </p:nvSpPr>
            <p:spPr>
              <a:xfrm>
                <a:off x="175026" y="606488"/>
                <a:ext cx="2655994" cy="1281459"/>
              </a:xfrm>
              <a:prstGeom prst="round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直接连接符 38">
                <a:extLst>
                  <a:ext uri="{FF2B5EF4-FFF2-40B4-BE49-F238E27FC236}">
                    <a16:creationId xmlns:a16="http://schemas.microsoft.com/office/drawing/2014/main" id="{65CF08EC-9E70-13AB-70BE-6E13A65AC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26" y="963451"/>
                <a:ext cx="265599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41">
                <a:extLst>
                  <a:ext uri="{FF2B5EF4-FFF2-40B4-BE49-F238E27FC236}">
                    <a16:creationId xmlns:a16="http://schemas.microsoft.com/office/drawing/2014/main" id="{6762C575-3F0C-C78C-41EE-DB5E7A5C0DBD}"/>
                  </a:ext>
                </a:extLst>
              </p:cNvPr>
              <p:cNvSpPr txBox="1"/>
              <p:nvPr/>
            </p:nvSpPr>
            <p:spPr>
              <a:xfrm>
                <a:off x="175025" y="369003"/>
                <a:ext cx="2794128" cy="44939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Tools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文本框 84">
              <a:extLst>
                <a:ext uri="{FF2B5EF4-FFF2-40B4-BE49-F238E27FC236}">
                  <a16:creationId xmlns:a16="http://schemas.microsoft.com/office/drawing/2014/main" id="{0FD13997-BE78-67E4-0937-34B3D60624FA}"/>
                </a:ext>
              </a:extLst>
            </p:cNvPr>
            <p:cNvSpPr txBox="1"/>
            <p:nvPr/>
          </p:nvSpPr>
          <p:spPr>
            <a:xfrm>
              <a:off x="372528" y="1147562"/>
              <a:ext cx="1982086" cy="8795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01610" indent="-201610">
                <a:lnSpc>
                  <a:spcPct val="11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Compilers</a:t>
              </a:r>
            </a:p>
            <a:p>
              <a:pPr marL="201610" indent="-201610">
                <a:lnSpc>
                  <a:spcPct val="11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Lizard</a:t>
              </a:r>
            </a:p>
            <a:p>
              <a:pPr marL="201610" indent="-201610">
                <a:lnSpc>
                  <a:spcPct val="110000"/>
                </a:lnSpc>
                <a:buAutoNum type="arabicPeriod"/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直接箭头连接符 19">
            <a:extLst>
              <a:ext uri="{FF2B5EF4-FFF2-40B4-BE49-F238E27FC236}">
                <a16:creationId xmlns:a16="http://schemas.microsoft.com/office/drawing/2014/main" id="{B496DBB0-5287-6A3A-8415-7CB5ACB04CFC}"/>
              </a:ext>
            </a:extLst>
          </p:cNvPr>
          <p:cNvCxnSpPr>
            <a:cxnSpLocks/>
          </p:cNvCxnSpPr>
          <p:nvPr/>
        </p:nvCxnSpPr>
        <p:spPr>
          <a:xfrm flipH="1" flipV="1">
            <a:off x="3998946" y="1028519"/>
            <a:ext cx="443430" cy="290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B53E963-9EBB-5C6B-2368-E325F81747B8}"/>
              </a:ext>
            </a:extLst>
          </p:cNvPr>
          <p:cNvGrpSpPr/>
          <p:nvPr/>
        </p:nvGrpSpPr>
        <p:grpSpPr>
          <a:xfrm>
            <a:off x="4990808" y="1117201"/>
            <a:ext cx="2911814" cy="1786998"/>
            <a:chOff x="3578086" y="1723089"/>
            <a:chExt cx="4866199" cy="349702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F307CAB-EF23-C6F1-BF2B-D4F295CC5E64}"/>
                </a:ext>
              </a:extLst>
            </p:cNvPr>
            <p:cNvSpPr/>
            <p:nvPr/>
          </p:nvSpPr>
          <p:spPr>
            <a:xfrm>
              <a:off x="3578086" y="1723089"/>
              <a:ext cx="4866199" cy="74965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Message:</a:t>
              </a:r>
            </a:p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 are an expert code …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0538F6F-70D7-115F-EE34-4FD3EF755A2D}"/>
                </a:ext>
              </a:extLst>
            </p:cNvPr>
            <p:cNvSpPr/>
            <p:nvPr/>
          </p:nvSpPr>
          <p:spPr>
            <a:xfrm>
              <a:off x="3578086" y="2460682"/>
              <a:ext cx="4866199" cy="819786"/>
            </a:xfrm>
            <a:prstGeom prst="roundRect">
              <a:avLst>
                <a:gd name="adj" fmla="val 0"/>
              </a:avLst>
            </a:prstGeom>
            <a:solidFill>
              <a:srgbClr val="B4C7E7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Criteria:</a:t>
              </a:r>
            </a:p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 Is there any compilation…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1D0074B-2F62-BFC5-8D2B-2CB8899AC0E5}"/>
                </a:ext>
              </a:extLst>
            </p:cNvPr>
            <p:cNvSpPr/>
            <p:nvPr/>
          </p:nvSpPr>
          <p:spPr>
            <a:xfrm>
              <a:off x="3578086" y="3280468"/>
              <a:ext cx="4866195" cy="106140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Examples:</a:t>
              </a:r>
            </a:p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&lt;Code Solution 1</a:t>
              </a:r>
              <a:r>
                <a:rPr lang="en-US" sz="1200" b="1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Exemplary Critique 1&gt;</a:t>
              </a:r>
              <a:endParaRPr lang="en-US" sz="1200" b="1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9BD349D-9806-072E-98AB-3AA314C442E7}"/>
                </a:ext>
              </a:extLst>
            </p:cNvPr>
            <p:cNvSpPr/>
            <p:nvPr/>
          </p:nvSpPr>
          <p:spPr>
            <a:xfrm>
              <a:off x="3579204" y="4324067"/>
              <a:ext cx="4865078" cy="89604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to be Evaluated:</a:t>
              </a:r>
            </a:p>
            <a:p>
              <a:r>
                <a:rPr lang="en-US" sz="1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&lt;Question Description, Code Solution&gt;</a:t>
              </a:r>
            </a:p>
          </p:txBody>
        </p:sp>
      </p:grp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B67F58E7-787E-54BF-AD57-9A02004C1476}"/>
              </a:ext>
            </a:extLst>
          </p:cNvPr>
          <p:cNvCxnSpPr>
            <a:cxnSpLocks/>
            <a:stCxn id="79" idx="3"/>
            <a:endCxn id="136" idx="3"/>
          </p:cNvCxnSpPr>
          <p:nvPr/>
        </p:nvCxnSpPr>
        <p:spPr>
          <a:xfrm>
            <a:off x="7844434" y="629810"/>
            <a:ext cx="58186" cy="1554413"/>
          </a:xfrm>
          <a:prstGeom prst="bentConnector3">
            <a:avLst>
              <a:gd name="adj1" fmla="val 4928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矩形 100">
            <a:extLst>
              <a:ext uri="{FF2B5EF4-FFF2-40B4-BE49-F238E27FC236}">
                <a16:creationId xmlns:a16="http://schemas.microsoft.com/office/drawing/2014/main" id="{6E8254CE-2C5A-3F14-822A-0AB9E71D4986}"/>
              </a:ext>
            </a:extLst>
          </p:cNvPr>
          <p:cNvSpPr/>
          <p:nvPr/>
        </p:nvSpPr>
        <p:spPr>
          <a:xfrm>
            <a:off x="7058577" y="1167520"/>
            <a:ext cx="832026" cy="215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矩形: 圆角 53">
            <a:extLst>
              <a:ext uri="{FF2B5EF4-FFF2-40B4-BE49-F238E27FC236}">
                <a16:creationId xmlns:a16="http://schemas.microsoft.com/office/drawing/2014/main" id="{16E06E45-52D9-862A-8804-0F2BD1BF2396}"/>
              </a:ext>
            </a:extLst>
          </p:cNvPr>
          <p:cNvSpPr/>
          <p:nvPr/>
        </p:nvSpPr>
        <p:spPr>
          <a:xfrm>
            <a:off x="187898" y="149725"/>
            <a:ext cx="2400413" cy="3369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Critique Generation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228AB471-2DE8-D596-2F0D-3717B8B2C3A5}"/>
              </a:ext>
            </a:extLst>
          </p:cNvPr>
          <p:cNvSpPr txBox="1"/>
          <p:nvPr/>
        </p:nvSpPr>
        <p:spPr>
          <a:xfrm>
            <a:off x="1204955" y="2968253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  <a:endParaRPr lang="en-US" b="1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4292ADA-DEC5-17D1-D0B9-8B8C53D25F7A}"/>
              </a:ext>
            </a:extLst>
          </p:cNvPr>
          <p:cNvSpPr txBox="1"/>
          <p:nvPr/>
        </p:nvSpPr>
        <p:spPr>
          <a:xfrm>
            <a:off x="2625264" y="425715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  <a:endParaRPr lang="en-US" b="1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EC786DF-6A63-CA86-3D5C-B69F2F758D5B}"/>
              </a:ext>
            </a:extLst>
          </p:cNvPr>
          <p:cNvSpPr txBox="1"/>
          <p:nvPr/>
        </p:nvSpPr>
        <p:spPr>
          <a:xfrm>
            <a:off x="2410761" y="987175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  <a:endParaRPr lang="en-US" b="1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DBC9FDB-7779-7ED8-C264-684F3997404D}"/>
              </a:ext>
            </a:extLst>
          </p:cNvPr>
          <p:cNvSpPr txBox="1"/>
          <p:nvPr/>
        </p:nvSpPr>
        <p:spPr>
          <a:xfrm>
            <a:off x="4385162" y="976091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  <a:endParaRPr lang="en-US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0676A9E-9A8C-EBDC-FE1E-D9E2301A0851}"/>
              </a:ext>
            </a:extLst>
          </p:cNvPr>
          <p:cNvSpPr txBox="1"/>
          <p:nvPr/>
        </p:nvSpPr>
        <p:spPr>
          <a:xfrm>
            <a:off x="3940924" y="407562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  <a:endParaRPr lang="en-US" b="1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971AD726-9772-0415-8FB5-B66C943D179A}"/>
              </a:ext>
            </a:extLst>
          </p:cNvPr>
          <p:cNvSpPr txBox="1"/>
          <p:nvPr/>
        </p:nvSpPr>
        <p:spPr>
          <a:xfrm>
            <a:off x="3417542" y="2342847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</a:t>
            </a:r>
            <a:endParaRPr lang="en-US" b="1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AD07153-A811-5293-6FCC-5676070162E9}"/>
              </a:ext>
            </a:extLst>
          </p:cNvPr>
          <p:cNvSpPr txBox="1"/>
          <p:nvPr/>
        </p:nvSpPr>
        <p:spPr>
          <a:xfrm>
            <a:off x="8150478" y="1411131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</a:t>
            </a:r>
            <a:endParaRPr lang="en-US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CF7C63E-37B1-73ED-31DD-A137EBC7E73A}"/>
              </a:ext>
            </a:extLst>
          </p:cNvPr>
          <p:cNvSpPr txBox="1"/>
          <p:nvPr/>
        </p:nvSpPr>
        <p:spPr>
          <a:xfrm>
            <a:off x="2330507" y="3006642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④</a:t>
            </a:r>
            <a:endParaRPr lang="en-US" b="1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5A1C816-2728-4B7D-8820-20A4B1E822D4}"/>
              </a:ext>
            </a:extLst>
          </p:cNvPr>
          <p:cNvGrpSpPr/>
          <p:nvPr/>
        </p:nvGrpSpPr>
        <p:grpSpPr>
          <a:xfrm>
            <a:off x="4998421" y="3296469"/>
            <a:ext cx="980995" cy="559992"/>
            <a:chOff x="6077582" y="3314380"/>
            <a:chExt cx="980995" cy="559992"/>
          </a:xfrm>
        </p:grpSpPr>
        <p:sp>
          <p:nvSpPr>
            <p:cNvPr id="88" name="矩形 100">
              <a:extLst>
                <a:ext uri="{FF2B5EF4-FFF2-40B4-BE49-F238E27FC236}">
                  <a16:creationId xmlns:a16="http://schemas.microsoft.com/office/drawing/2014/main" id="{443B5E7A-A57E-40DB-8A6D-42942CC67F2B}"/>
                </a:ext>
              </a:extLst>
            </p:cNvPr>
            <p:cNvSpPr/>
            <p:nvPr/>
          </p:nvSpPr>
          <p:spPr>
            <a:xfrm>
              <a:off x="6077582" y="3704338"/>
              <a:ext cx="980995" cy="170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StarChat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l-GR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3957E1-9AB5-4BAE-9A01-3D7D918127CB}"/>
                </a:ext>
              </a:extLst>
            </p:cNvPr>
            <p:cNvGrpSpPr/>
            <p:nvPr/>
          </p:nvGrpSpPr>
          <p:grpSpPr>
            <a:xfrm>
              <a:off x="6340444" y="3314380"/>
              <a:ext cx="396950" cy="354036"/>
              <a:chOff x="7878317" y="3273808"/>
              <a:chExt cx="643406" cy="551851"/>
            </a:xfrm>
          </p:grpSpPr>
          <p:sp>
            <p:nvSpPr>
              <p:cNvPr id="90" name="矩形: 圆角 101">
                <a:extLst>
                  <a:ext uri="{FF2B5EF4-FFF2-40B4-BE49-F238E27FC236}">
                    <a16:creationId xmlns:a16="http://schemas.microsoft.com/office/drawing/2014/main" id="{008083A5-B12E-4B9C-9D6C-058B73751777}"/>
                  </a:ext>
                </a:extLst>
              </p:cNvPr>
              <p:cNvSpPr/>
              <p:nvPr/>
            </p:nvSpPr>
            <p:spPr>
              <a:xfrm>
                <a:off x="7878317" y="3273808"/>
                <a:ext cx="643406" cy="551851"/>
              </a:xfrm>
              <a:prstGeom prst="roundRect">
                <a:avLst/>
              </a:prstGeom>
              <a:solidFill>
                <a:srgbClr val="020102"/>
              </a:solidFill>
              <a:ln>
                <a:solidFill>
                  <a:srgbClr val="01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FEC0A41-56F0-4DF9-91DE-54E56482A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422" y="3323326"/>
                <a:ext cx="539801" cy="479822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CB194A4-BA44-4613-932D-F6266A671544}"/>
              </a:ext>
            </a:extLst>
          </p:cNvPr>
          <p:cNvGrpSpPr/>
          <p:nvPr/>
        </p:nvGrpSpPr>
        <p:grpSpPr>
          <a:xfrm>
            <a:off x="2761782" y="3320044"/>
            <a:ext cx="985625" cy="520223"/>
            <a:chOff x="3845544" y="3505253"/>
            <a:chExt cx="985625" cy="520223"/>
          </a:xfrm>
        </p:grpSpPr>
        <p:sp>
          <p:nvSpPr>
            <p:cNvPr id="89" name="矩形 100">
              <a:extLst>
                <a:ext uri="{FF2B5EF4-FFF2-40B4-BE49-F238E27FC236}">
                  <a16:creationId xmlns:a16="http://schemas.microsoft.com/office/drawing/2014/main" id="{6B58AEF5-AB1B-4135-A14B-A89B43495BDD}"/>
                </a:ext>
              </a:extLst>
            </p:cNvPr>
            <p:cNvSpPr/>
            <p:nvPr/>
          </p:nvSpPr>
          <p:spPr>
            <a:xfrm>
              <a:off x="3845544" y="3884906"/>
              <a:ext cx="985625" cy="140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CodeLlama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4" name="Picture 2" descr="Llama Detailed Rounded Lineal icon">
              <a:extLst>
                <a:ext uri="{FF2B5EF4-FFF2-40B4-BE49-F238E27FC236}">
                  <a16:creationId xmlns:a16="http://schemas.microsoft.com/office/drawing/2014/main" id="{CFD428DF-8AFE-4BA8-BE38-64969E2D9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491" y="3505253"/>
              <a:ext cx="416901" cy="35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8E6873-7457-4EEE-9240-38C735E3CD29}"/>
              </a:ext>
            </a:extLst>
          </p:cNvPr>
          <p:cNvGrpSpPr/>
          <p:nvPr/>
        </p:nvGrpSpPr>
        <p:grpSpPr>
          <a:xfrm>
            <a:off x="3801563" y="3289417"/>
            <a:ext cx="1116137" cy="551391"/>
            <a:chOff x="5245521" y="3568041"/>
            <a:chExt cx="1116137" cy="551391"/>
          </a:xfrm>
        </p:grpSpPr>
        <p:sp>
          <p:nvSpPr>
            <p:cNvPr id="81" name="矩形 100">
              <a:extLst>
                <a:ext uri="{FF2B5EF4-FFF2-40B4-BE49-F238E27FC236}">
                  <a16:creationId xmlns:a16="http://schemas.microsoft.com/office/drawing/2014/main" id="{3B159F1A-3028-438B-A514-57C0E436BD10}"/>
                </a:ext>
              </a:extLst>
            </p:cNvPr>
            <p:cNvSpPr/>
            <p:nvPr/>
          </p:nvSpPr>
          <p:spPr>
            <a:xfrm>
              <a:off x="5245521" y="3981839"/>
              <a:ext cx="1116137" cy="13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WizardCoder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210FFE-4BA6-4868-BEE2-57831F66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5660" y="3568041"/>
              <a:ext cx="392617" cy="362581"/>
            </a:xfrm>
            <a:prstGeom prst="rect">
              <a:avLst/>
            </a:prstGeom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E9D3AA7-F1C2-4260-9BFF-78F70F4BDDA5}"/>
              </a:ext>
            </a:extLst>
          </p:cNvPr>
          <p:cNvGrpSpPr/>
          <p:nvPr/>
        </p:nvGrpSpPr>
        <p:grpSpPr>
          <a:xfrm>
            <a:off x="1926371" y="3344541"/>
            <a:ext cx="363123" cy="356858"/>
            <a:chOff x="662297" y="566486"/>
            <a:chExt cx="2702901" cy="2728913"/>
          </a:xfrm>
        </p:grpSpPr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8C53E9C7-6282-42EE-A07E-18202C9386B6}"/>
                </a:ext>
              </a:extLst>
            </p:cNvPr>
            <p:cNvSpPr/>
            <p:nvPr/>
          </p:nvSpPr>
          <p:spPr>
            <a:xfrm>
              <a:off x="662297" y="566486"/>
              <a:ext cx="2702901" cy="2728913"/>
            </a:xfrm>
            <a:prstGeom prst="roundRect">
              <a:avLst/>
            </a:prstGeom>
            <a:solidFill>
              <a:srgbClr val="00A683"/>
            </a:solidFill>
            <a:ln>
              <a:solidFill>
                <a:srgbClr val="00A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787F7329-9BEE-4AA0-AE4E-75C2B5E88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366" r="3243"/>
            <a:stretch/>
          </p:blipFill>
          <p:spPr>
            <a:xfrm>
              <a:off x="1220539" y="1176850"/>
              <a:ext cx="1461965" cy="1499695"/>
            </a:xfrm>
            <a:prstGeom prst="rect">
              <a:avLst/>
            </a:prstGeom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98CE6D-F505-410E-9F14-4F7060277897}"/>
              </a:ext>
            </a:extLst>
          </p:cNvPr>
          <p:cNvCxnSpPr>
            <a:cxnSpLocks/>
            <a:stCxn id="137" idx="2"/>
            <a:endCxn id="102" idx="0"/>
          </p:cNvCxnSpPr>
          <p:nvPr/>
        </p:nvCxnSpPr>
        <p:spPr>
          <a:xfrm rot="5400000">
            <a:off x="4057320" y="954812"/>
            <a:ext cx="440342" cy="4339116"/>
          </a:xfrm>
          <a:prstGeom prst="bentConnector3">
            <a:avLst>
              <a:gd name="adj1" fmla="val 275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529A54F-FB3D-4348-9981-30D155612009}"/>
              </a:ext>
            </a:extLst>
          </p:cNvPr>
          <p:cNvCxnSpPr>
            <a:cxnSpLocks/>
            <a:stCxn id="102" idx="2"/>
            <a:endCxn id="96" idx="1"/>
          </p:cNvCxnSpPr>
          <p:nvPr/>
        </p:nvCxnSpPr>
        <p:spPr>
          <a:xfrm rot="16200000" flipH="1">
            <a:off x="1910289" y="3899043"/>
            <a:ext cx="702455" cy="307166"/>
          </a:xfrm>
          <a:prstGeom prst="bentConnector3">
            <a:avLst>
              <a:gd name="adj1" fmla="val 400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445BCC-317E-4750-A173-B45367E402E2}"/>
              </a:ext>
            </a:extLst>
          </p:cNvPr>
          <p:cNvCxnSpPr>
            <a:cxnSpLocks/>
          </p:cNvCxnSpPr>
          <p:nvPr/>
        </p:nvCxnSpPr>
        <p:spPr>
          <a:xfrm rot="5400000">
            <a:off x="4629693" y="1500306"/>
            <a:ext cx="415845" cy="3218869"/>
          </a:xfrm>
          <a:prstGeom prst="bentConnector3">
            <a:avLst>
              <a:gd name="adj1" fmla="val 308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F022C88-E875-49E0-9D6F-98F17F19C1DA}"/>
              </a:ext>
            </a:extLst>
          </p:cNvPr>
          <p:cNvCxnSpPr>
            <a:cxnSpLocks/>
            <a:stCxn id="137" idx="2"/>
            <a:endCxn id="5" idx="0"/>
          </p:cNvCxnSpPr>
          <p:nvPr/>
        </p:nvCxnSpPr>
        <p:spPr>
          <a:xfrm rot="5400000">
            <a:off x="5199921" y="2042289"/>
            <a:ext cx="385218" cy="2109038"/>
          </a:xfrm>
          <a:prstGeom prst="bentConnector3">
            <a:avLst>
              <a:gd name="adj1" fmla="val 330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93B821-DAAC-45A1-8DCA-D74C7A7F5FDC}"/>
              </a:ext>
            </a:extLst>
          </p:cNvPr>
          <p:cNvCxnSpPr>
            <a:cxnSpLocks/>
            <a:stCxn id="137" idx="2"/>
            <a:endCxn id="90" idx="0"/>
          </p:cNvCxnSpPr>
          <p:nvPr/>
        </p:nvCxnSpPr>
        <p:spPr>
          <a:xfrm rot="5400000">
            <a:off x="5757269" y="2606689"/>
            <a:ext cx="392270" cy="987291"/>
          </a:xfrm>
          <a:prstGeom prst="bentConnector3">
            <a:avLst>
              <a:gd name="adj1" fmla="val 327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0997F0-D7F1-4BAA-8EEC-0B115D2CBB28}"/>
              </a:ext>
            </a:extLst>
          </p:cNvPr>
          <p:cNvSpPr txBox="1"/>
          <p:nvPr/>
        </p:nvSpPr>
        <p:spPr>
          <a:xfrm>
            <a:off x="742151" y="3648140"/>
            <a:ext cx="138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/>
              <a:t>Human Checking and Refinement</a:t>
            </a:r>
            <a:endParaRPr lang="zh-CN" altLang="en-US" sz="1200" b="1" dirty="0"/>
          </a:p>
        </p:txBody>
      </p:sp>
      <p:sp>
        <p:nvSpPr>
          <p:cNvPr id="152" name="流程图: 磁盘 94">
            <a:extLst>
              <a:ext uri="{FF2B5EF4-FFF2-40B4-BE49-F238E27FC236}">
                <a16:creationId xmlns:a16="http://schemas.microsoft.com/office/drawing/2014/main" id="{A4A46E63-F639-4D34-A43E-2E0F1C4D840B}"/>
              </a:ext>
            </a:extLst>
          </p:cNvPr>
          <p:cNvSpPr/>
          <p:nvPr/>
        </p:nvSpPr>
        <p:spPr>
          <a:xfrm>
            <a:off x="750355" y="3305189"/>
            <a:ext cx="813802" cy="3911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流程图: 多文档 93">
            <a:extLst>
              <a:ext uri="{FF2B5EF4-FFF2-40B4-BE49-F238E27FC236}">
                <a16:creationId xmlns:a16="http://schemas.microsoft.com/office/drawing/2014/main" id="{A2023A38-A82D-418C-91B8-B64443600B72}"/>
              </a:ext>
            </a:extLst>
          </p:cNvPr>
          <p:cNvSpPr/>
          <p:nvPr/>
        </p:nvSpPr>
        <p:spPr>
          <a:xfrm>
            <a:off x="303927" y="2400650"/>
            <a:ext cx="2124760" cy="5893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&lt;Question Description, Code Solution&gt;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3C64394-9975-4CE5-B8FD-F6FCF2944CD4}"/>
              </a:ext>
            </a:extLst>
          </p:cNvPr>
          <p:cNvSpPr txBox="1"/>
          <p:nvPr/>
        </p:nvSpPr>
        <p:spPr>
          <a:xfrm>
            <a:off x="697364" y="1623172"/>
            <a:ext cx="5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  <a:endParaRPr lang="en-US" b="1" dirty="0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007192FC-35BF-4E76-9E5B-AF0F00143F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724" y="2333580"/>
            <a:ext cx="86754" cy="2922939"/>
          </a:xfrm>
          <a:prstGeom prst="bentConnector3">
            <a:avLst>
              <a:gd name="adj1" fmla="val -16414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F3AFCF36-E9FB-4431-A3F9-5C9518629D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541" y="2903670"/>
            <a:ext cx="102407" cy="1793652"/>
          </a:xfrm>
          <a:prstGeom prst="bentConnector3">
            <a:avLst>
              <a:gd name="adj1" fmla="val -1255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24125A0-622F-4A41-819F-74D3E0AAC4A0}"/>
              </a:ext>
            </a:extLst>
          </p:cNvPr>
          <p:cNvCxnSpPr>
            <a:cxnSpLocks/>
            <a:stCxn id="102" idx="2"/>
            <a:endCxn id="163" idx="2"/>
          </p:cNvCxnSpPr>
          <p:nvPr/>
        </p:nvCxnSpPr>
        <p:spPr>
          <a:xfrm rot="16200000" flipH="1">
            <a:off x="4668925" y="1140407"/>
            <a:ext cx="52655" cy="5174638"/>
          </a:xfrm>
          <a:prstGeom prst="bentConnector3">
            <a:avLst>
              <a:gd name="adj1" fmla="val 5341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28FA28C-FE89-4652-9DB0-3F547080D5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5476" y="1779998"/>
            <a:ext cx="86213" cy="4027976"/>
          </a:xfrm>
          <a:prstGeom prst="bentConnector3">
            <a:avLst>
              <a:gd name="adj1" fmla="val -16977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634630CF-2687-4C2F-876F-EF657EF418C2}"/>
              </a:ext>
            </a:extLst>
          </p:cNvPr>
          <p:cNvSpPr/>
          <p:nvPr/>
        </p:nvSpPr>
        <p:spPr>
          <a:xfrm>
            <a:off x="6158842" y="3157251"/>
            <a:ext cx="2247458" cy="596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Experimental Study: What is the quality of the critiques generated by different models?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DEC9C6-05F4-4FCF-9E97-88270680F8C7}"/>
              </a:ext>
            </a:extLst>
          </p:cNvPr>
          <p:cNvSpPr txBox="1"/>
          <p:nvPr/>
        </p:nvSpPr>
        <p:spPr>
          <a:xfrm>
            <a:off x="7380632" y="3740473"/>
            <a:ext cx="46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rade Gothic Next Light" panose="020B0403040303020004" pitchFamily="34" charset="0"/>
              </a:rPr>
              <a:t>⑤</a:t>
            </a:r>
            <a:endParaRPr lang="zh-CN" altLang="en-US" b="1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9EC9AD4-672E-4B38-9C8E-9B7AA0E44B0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016811" y="5124759"/>
            <a:ext cx="466748" cy="5515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83BD0B0-0F61-4948-9EDF-5A277BBE2BC9}"/>
              </a:ext>
            </a:extLst>
          </p:cNvPr>
          <p:cNvCxnSpPr>
            <a:cxnSpLocks/>
          </p:cNvCxnSpPr>
          <p:nvPr/>
        </p:nvCxnSpPr>
        <p:spPr>
          <a:xfrm flipV="1">
            <a:off x="1143000" y="2999022"/>
            <a:ext cx="0" cy="28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3709C5-6CAC-4DC1-A128-A59DB987F5FF}"/>
              </a:ext>
            </a:extLst>
          </p:cNvPr>
          <p:cNvCxnSpPr>
            <a:cxnSpLocks/>
          </p:cNvCxnSpPr>
          <p:nvPr/>
        </p:nvCxnSpPr>
        <p:spPr>
          <a:xfrm flipV="1">
            <a:off x="1135380" y="1307323"/>
            <a:ext cx="0" cy="994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E56AB2D-5B45-415C-BDE0-19F56682080C}"/>
              </a:ext>
            </a:extLst>
          </p:cNvPr>
          <p:cNvCxnSpPr/>
          <p:nvPr/>
        </p:nvCxnSpPr>
        <p:spPr>
          <a:xfrm>
            <a:off x="2625264" y="827719"/>
            <a:ext cx="6029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4252B91-CDAA-4C17-9F95-4E33E2417DD5}"/>
              </a:ext>
            </a:extLst>
          </p:cNvPr>
          <p:cNvCxnSpPr>
            <a:cxnSpLocks/>
          </p:cNvCxnSpPr>
          <p:nvPr/>
        </p:nvCxnSpPr>
        <p:spPr>
          <a:xfrm>
            <a:off x="4225219" y="835339"/>
            <a:ext cx="1438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D2E3F9E-2B91-49C1-9C55-6B0755842A41}"/>
              </a:ext>
            </a:extLst>
          </p:cNvPr>
          <p:cNvCxnSpPr/>
          <p:nvPr/>
        </p:nvCxnSpPr>
        <p:spPr>
          <a:xfrm>
            <a:off x="2441213" y="5124759"/>
            <a:ext cx="0" cy="51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6155</TotalTime>
  <Words>190</Words>
  <Application>Microsoft Office PowerPoint</Application>
  <PresentationFormat>自定义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Trade Gothic Next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yanx huang</dc:creator>
  <cp:lastModifiedBy>yanx huang</cp:lastModifiedBy>
  <cp:revision>99</cp:revision>
  <dcterms:created xsi:type="dcterms:W3CDTF">2024-05-17T07:42:22Z</dcterms:created>
  <dcterms:modified xsi:type="dcterms:W3CDTF">2024-06-08T04:02:37Z</dcterms:modified>
</cp:coreProperties>
</file>