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446F52-A755-4AFC-8401-BEBAA05B17FF}">
  <a:tblStyle styleId="{23446F52-A755-4AFC-8401-BEBAA05B1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eda1a519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eda1a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da1a51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da1a5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caeaf49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ecaeaf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91ac3fb_0_8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91ac3f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caeaf49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caeaf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caeaf49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caeaf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caeaf49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ecaeaf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caeaf49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ecaeaf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caeaf49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ecaeaf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ecaeaf49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ecaeaf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991ac3fb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991ac3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da1a519_0_4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da1a51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d27fa87b4_1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d27fa87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27fa87b4_1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d27fa87b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a991ac3fb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a991ac3f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eda1a519_0_6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eda1a51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a991ac3fb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a991ac3f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13486043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134860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6179a533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6179a5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76179a533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76179a5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13486043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9134860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25fc641c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25fc64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537d3634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537d36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643caecd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643ca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d25fc641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d25fc6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7643caecd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7643cae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6179a533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6179a53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6179a533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6179a53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6179a533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76179a53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25fc641c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25fc6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91ac3fb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91ac3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91ac3fb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91ac3f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caeaf49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caeaf4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91ac3fb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91ac3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aeaf4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aeaf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wBKdF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wBKdF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jeremy.zawodny.com/i/friendster_rss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161925" y="2612325"/>
            <a:ext cx="7544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20: Priority Queues and Heaps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Priority Queues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Representations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Summary</a:t>
            </a:r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/present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24"/>
          <p:cNvCxnSpPr>
            <a:stCxn id="201" idx="0"/>
            <a:endCxn id="19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>
            <a:stCxn id="199" idx="0"/>
            <a:endCxn id="203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4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4"/>
          <p:cNvCxnSpPr>
            <a:stCxn id="199" idx="3"/>
            <a:endCxn id="20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4"/>
          <p:cNvCxnSpPr>
            <a:stCxn id="206" idx="0"/>
            <a:endCxn id="20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4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4"/>
          <p:cNvCxnSpPr>
            <a:stCxn id="206" idx="3"/>
            <a:endCxn id="20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24"/>
          <p:cNvCxnSpPr>
            <a:stCxn id="212" idx="0"/>
            <a:endCxn id="21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>
            <a:stCxn id="210" idx="0"/>
            <a:endCxn id="214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4"/>
          <p:cNvCxnSpPr>
            <a:stCxn id="210" idx="3"/>
            <a:endCxn id="21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4"/>
          <p:cNvCxnSpPr>
            <a:stCxn id="219" idx="0"/>
            <a:endCxn id="21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4"/>
          <p:cNvCxnSpPr>
            <a:stCxn id="217" idx="0"/>
            <a:endCxn id="221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4"/>
          <p:cNvCxnSpPr>
            <a:stCxn id="217" idx="3"/>
            <a:endCxn id="22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24"/>
          <p:cNvCxnSpPr>
            <a:stCxn id="224" idx="0"/>
            <a:endCxn id="22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>
            <a:stCxn id="227" idx="0"/>
            <a:endCxn id="22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4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" name="Google Shape;229;p24"/>
          <p:cNvCxnSpPr>
            <a:stCxn id="224" idx="3"/>
            <a:endCxn id="22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4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4"/>
          <p:cNvCxnSpPr>
            <a:stCxn id="230" idx="0"/>
            <a:endCxn id="232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4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42" name="Google Shape;242;p2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3" name="Google Shape;243;p25"/>
            <p:cNvCxnSpPr>
              <a:stCxn id="244" idx="0"/>
              <a:endCxn id="24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5"/>
            <p:cNvCxnSpPr>
              <a:stCxn id="242" idx="0"/>
              <a:endCxn id="246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25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8" name="Google Shape;248;p25"/>
            <p:cNvCxnSpPr>
              <a:stCxn id="242" idx="3"/>
              <a:endCxn id="24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2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5"/>
            <p:cNvCxnSpPr>
              <a:stCxn id="249" idx="0"/>
              <a:endCxn id="24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25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2" name="Google Shape;252;p25"/>
            <p:cNvCxnSpPr>
              <a:stCxn id="249" idx="3"/>
              <a:endCxn id="25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243000" y="556500"/>
            <a:ext cx="8799900" cy="4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we insert 3?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4877325" y="166207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26"/>
          <p:cNvCxnSpPr>
            <a:stCxn id="261" idx="0"/>
            <a:endCxn id="259" idx="5"/>
          </p:cNvCxnSpPr>
          <p:nvPr/>
        </p:nvCxnSpPr>
        <p:spPr>
          <a:xfrm rot="10800000">
            <a:off x="52490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>
            <a:stCxn id="259" idx="0"/>
            <a:endCxn id="263" idx="3"/>
          </p:cNvCxnSpPr>
          <p:nvPr/>
        </p:nvCxnSpPr>
        <p:spPr>
          <a:xfrm flipH="1" rot="10800000">
            <a:off x="50949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6"/>
          <p:cNvSpPr/>
          <p:nvPr/>
        </p:nvSpPr>
        <p:spPr>
          <a:xfrm>
            <a:off x="5597775" y="23743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87483" y="8135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156875" y="23743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26"/>
          <p:cNvCxnSpPr>
            <a:stCxn id="259" idx="3"/>
            <a:endCxn id="264" idx="0"/>
          </p:cNvCxnSpPr>
          <p:nvPr/>
        </p:nvCxnSpPr>
        <p:spPr>
          <a:xfrm flipH="1">
            <a:off x="43746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6"/>
          <p:cNvSpPr/>
          <p:nvPr/>
        </p:nvSpPr>
        <p:spPr>
          <a:xfrm>
            <a:off x="7953075" y="166207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" name="Google Shape;267;p26"/>
          <p:cNvCxnSpPr>
            <a:stCxn id="266" idx="0"/>
            <a:endCxn id="263" idx="5"/>
          </p:cNvCxnSpPr>
          <p:nvPr/>
        </p:nvCxnSpPr>
        <p:spPr>
          <a:xfrm rot="10800000">
            <a:off x="67589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6"/>
          <p:cNvCxnSpPr>
            <a:stCxn id="269" idx="0"/>
            <a:endCxn id="266" idx="5"/>
          </p:cNvCxnSpPr>
          <p:nvPr/>
        </p:nvCxnSpPr>
        <p:spPr>
          <a:xfrm rot="10800000">
            <a:off x="83247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6"/>
          <p:cNvSpPr/>
          <p:nvPr/>
        </p:nvSpPr>
        <p:spPr>
          <a:xfrm>
            <a:off x="8521125" y="23613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7385025" y="23613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" name="Google Shape;271;p26"/>
          <p:cNvCxnSpPr>
            <a:stCxn id="266" idx="3"/>
            <a:endCxn id="270" idx="0"/>
          </p:cNvCxnSpPr>
          <p:nvPr/>
        </p:nvCxnSpPr>
        <p:spPr>
          <a:xfrm flipH="1">
            <a:off x="76028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6"/>
          <p:cNvSpPr/>
          <p:nvPr/>
        </p:nvSpPr>
        <p:spPr>
          <a:xfrm>
            <a:off x="3721575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26"/>
          <p:cNvCxnSpPr>
            <a:stCxn id="264" idx="3"/>
            <a:endCxn id="272" idx="0"/>
          </p:cNvCxnSpPr>
          <p:nvPr/>
        </p:nvCxnSpPr>
        <p:spPr>
          <a:xfrm flipH="1">
            <a:off x="39392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6"/>
          <p:cNvSpPr/>
          <p:nvPr/>
        </p:nvSpPr>
        <p:spPr>
          <a:xfrm>
            <a:off x="4508925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6"/>
          <p:cNvCxnSpPr>
            <a:stCxn id="264" idx="5"/>
            <a:endCxn id="274" idx="0"/>
          </p:cNvCxnSpPr>
          <p:nvPr/>
        </p:nvCxnSpPr>
        <p:spPr>
          <a:xfrm>
            <a:off x="45284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6"/>
          <p:cNvSpPr/>
          <p:nvPr/>
        </p:nvSpPr>
        <p:spPr>
          <a:xfrm>
            <a:off x="5175826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7" name="Google Shape;277;p26"/>
          <p:cNvCxnSpPr>
            <a:stCxn id="261" idx="3"/>
            <a:endCxn id="276" idx="0"/>
          </p:cNvCxnSpPr>
          <p:nvPr/>
        </p:nvCxnSpPr>
        <p:spPr>
          <a:xfrm flipH="1">
            <a:off x="53936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6"/>
          <p:cNvSpPr/>
          <p:nvPr/>
        </p:nvSpPr>
        <p:spPr>
          <a:xfrm>
            <a:off x="5952175" y="31028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6"/>
          <p:cNvCxnSpPr>
            <a:stCxn id="261" idx="5"/>
            <a:endCxn id="278" idx="0"/>
          </p:cNvCxnSpPr>
          <p:nvPr/>
        </p:nvCxnSpPr>
        <p:spPr>
          <a:xfrm>
            <a:off x="5969327" y="2745902"/>
            <a:ext cx="200400" cy="3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243000" y="556500"/>
            <a:ext cx="87999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Representations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297" name="Google Shape;297;p29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298" name="Google Shape;298;p29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" name="Google Shape;310;p29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9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9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3" name="Google Shape;313;p29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29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29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29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29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29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29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29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5" name="Google Shape;325;p29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6" name="Google Shape;326;p29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9"/>
          <p:cNvCxnSpPr>
            <a:stCxn id="330" idx="0"/>
            <a:endCxn id="32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9"/>
          <p:cNvCxnSpPr>
            <a:stCxn id="328" idx="3"/>
            <a:endCxn id="33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9"/>
          <p:cNvCxnSpPr>
            <a:stCxn id="328" idx="4"/>
            <a:endCxn id="33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342" name="Google Shape;342;p30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30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8" name="Google Shape;348;p30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" name="Google Shape;352;p30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30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30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5" name="Google Shape;355;p30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57" name="Google Shape;357;p30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30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30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60" name="Google Shape;360;p30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0"/>
          <p:cNvCxnSpPr>
            <a:stCxn id="363" idx="0"/>
            <a:endCxn id="361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0"/>
          <p:cNvCxnSpPr>
            <a:stCxn id="361" idx="3"/>
            <a:endCxn id="364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0"/>
          <p:cNvCxnSpPr>
            <a:stCxn id="361" idx="4"/>
            <a:endCxn id="365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0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75" name="Google Shape;375;p31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376" name="Google Shape;376;p31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31"/>
            <p:cNvCxnSpPr>
              <a:endCxn id="380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9" name="Google Shape;389;p31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1" name="Google Shape;391;p31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2" name="Google Shape;392;p31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31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31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1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Google Shape;396;p31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1"/>
          <p:cNvCxnSpPr>
            <a:stCxn id="400" idx="0"/>
            <a:endCxn id="39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1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1"/>
          <p:cNvCxnSpPr>
            <a:stCxn id="398" idx="3"/>
            <a:endCxn id="40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1"/>
          <p:cNvCxnSpPr>
            <a:stCxn id="398" idx="4"/>
            <a:endCxn id="40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412" name="Google Shape;412;p32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32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8" name="Google Shape;418;p32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32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3" name="Google Shape;423;p32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4" name="Google Shape;424;p32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5" name="Google Shape;425;p32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27" name="Google Shape;427;p32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32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32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0" name="Google Shape;430;p32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431" name="Google Shape;431;p32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3" name="Google Shape;443;p32"/>
            <p:cNvCxnSpPr>
              <a:endCxn id="435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4" name="Google Shape;444;p32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5" name="Google Shape;445;p32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6" name="Google Shape;446;p32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32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8" name="Google Shape;448;p32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9" name="Google Shape;449;p32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32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1" name="Google Shape;451;p32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452" name="Google Shape;452;p32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4" name="Google Shape;464;p32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32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6" name="Google Shape;466;p32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7" name="Google Shape;467;p32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71" name="Google Shape;471;p32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2" name="Google Shape;472;p32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3" name="Google Shape;473;p32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4" name="Google Shape;474;p32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5" name="Google Shape;475;p32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6" name="Google Shape;476;p32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7" name="Google Shape;477;p32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8" name="Google Shape;478;p32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9" name="Google Shape;479;p32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80" name="Google Shape;480;p32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2"/>
          <p:cNvCxnSpPr>
            <a:stCxn id="485" idx="0"/>
            <a:endCxn id="48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3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2"/>
          <p:cNvCxnSpPr>
            <a:stCxn id="483" idx="3"/>
            <a:endCxn id="48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2"/>
          <p:cNvCxnSpPr>
            <a:stCxn id="483" idx="4"/>
            <a:endCxn id="48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95" name="Google Shape;495;p33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501" name="Google Shape;501;p3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509" name="Google Shape;509;p33"/>
              <p:cNvCxnSpPr>
                <a:stCxn id="503" idx="0"/>
                <a:endCxn id="50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33"/>
              <p:cNvCxnSpPr>
                <a:stCxn id="504" idx="0"/>
                <a:endCxn id="50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3"/>
              <p:cNvCxnSpPr>
                <a:stCxn id="505" idx="0"/>
                <a:endCxn id="50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33"/>
              <p:cNvCxnSpPr>
                <a:stCxn id="503" idx="2"/>
                <a:endCxn id="50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3"/>
              <p:cNvCxnSpPr>
                <a:stCxn id="504" idx="2"/>
                <a:endCxn id="50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3"/>
              <p:cNvCxnSpPr>
                <a:stCxn id="504" idx="2"/>
                <a:endCxn id="50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5" name="Google Shape;515;p33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522" name="Google Shape;522;p33"/>
              <p:cNvCxnSpPr>
                <a:stCxn id="517" idx="0"/>
                <a:endCxn id="51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3"/>
              <p:cNvCxnSpPr>
                <a:stCxn id="518" idx="0"/>
                <a:endCxn id="51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3"/>
              <p:cNvCxnSpPr>
                <a:stCxn id="519" idx="0"/>
                <a:endCxn id="51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>
                <a:stCxn id="517" idx="2"/>
                <a:endCxn id="52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>
                <a:stCxn id="518" idx="2"/>
                <a:endCxn id="52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7" name="Google Shape;527;p3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528" name="Google Shape;528;p33"/>
            <p:cNvCxnSpPr>
              <a:stCxn id="527" idx="2"/>
              <a:endCxn id="50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33"/>
            <p:cNvCxnSpPr>
              <a:stCxn id="527" idx="2"/>
              <a:endCxn id="51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0" name="Google Shape;530;p33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8" name="Google Shape;558;p33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82" name="Google Shape;582;p33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3"/>
          <p:cNvCxnSpPr>
            <a:stCxn id="588" idx="0"/>
            <a:endCxn id="58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33"/>
          <p:cNvCxnSpPr>
            <a:stCxn id="586" idx="3"/>
            <a:endCxn id="58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3"/>
          <p:cNvCxnSpPr>
            <a:stCxn id="586" idx="4"/>
            <a:endCxn id="59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598" name="Google Shape;598;p34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03" name="Google Shape;603;p34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04" name="Google Shape;604;p3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05" name="Google Shape;605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12" name="Google Shape;612;p34"/>
              <p:cNvCxnSpPr>
                <a:stCxn id="606" idx="0"/>
                <a:endCxn id="60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34"/>
              <p:cNvCxnSpPr>
                <a:stCxn id="607" idx="0"/>
                <a:endCxn id="60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34"/>
              <p:cNvCxnSpPr>
                <a:stCxn id="608" idx="0"/>
                <a:endCxn id="60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34"/>
              <p:cNvCxnSpPr>
                <a:stCxn id="606" idx="2"/>
                <a:endCxn id="60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34"/>
              <p:cNvCxnSpPr>
                <a:stCxn id="607" idx="2"/>
                <a:endCxn id="61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34"/>
              <p:cNvCxnSpPr>
                <a:stCxn id="607" idx="2"/>
                <a:endCxn id="61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8" name="Google Shape;618;p3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19" name="Google Shape;619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625" name="Google Shape;625;p34"/>
              <p:cNvCxnSpPr>
                <a:stCxn id="620" idx="0"/>
                <a:endCxn id="61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34"/>
              <p:cNvCxnSpPr>
                <a:stCxn id="621" idx="0"/>
                <a:endCxn id="61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34"/>
              <p:cNvCxnSpPr>
                <a:stCxn id="622" idx="0"/>
                <a:endCxn id="62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34"/>
              <p:cNvCxnSpPr>
                <a:stCxn id="620" idx="2"/>
                <a:endCxn id="62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34"/>
              <p:cNvCxnSpPr>
                <a:stCxn id="621" idx="2"/>
                <a:endCxn id="62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0" name="Google Shape;630;p3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631" name="Google Shape;631;p34"/>
            <p:cNvCxnSpPr>
              <a:stCxn id="630" idx="2"/>
              <a:endCxn id="60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34"/>
            <p:cNvCxnSpPr>
              <a:stCxn id="630" idx="2"/>
              <a:endCxn id="61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3" name="Google Shape;633;p34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6" name="Google Shape;656;p34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659" name="Google Shape;659;p34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60" name="Google Shape;660;p34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61" name="Google Shape;661;p34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62" name="Google Shape;662;p34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63" name="Google Shape;663;p34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64" name="Google Shape;664;p34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34"/>
          <p:cNvCxnSpPr>
            <a:stCxn id="669" idx="0"/>
            <a:endCxn id="66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4"/>
          <p:cNvCxnSpPr>
            <a:stCxn id="667" idx="3"/>
            <a:endCxn id="67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4"/>
          <p:cNvCxnSpPr>
            <a:stCxn id="667" idx="4"/>
            <a:endCxn id="67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679" name="Google Shape;679;p35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84" name="Google Shape;684;p3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85" name="Google Shape;685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93" name="Google Shape;693;p35"/>
              <p:cNvCxnSpPr>
                <a:stCxn id="687" idx="0"/>
                <a:endCxn id="68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35"/>
              <p:cNvCxnSpPr>
                <a:stCxn id="688" idx="0"/>
                <a:endCxn id="68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35"/>
              <p:cNvCxnSpPr>
                <a:stCxn id="689" idx="0"/>
                <a:endCxn id="68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35"/>
              <p:cNvCxnSpPr>
                <a:stCxn id="687" idx="2"/>
                <a:endCxn id="69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35"/>
              <p:cNvCxnSpPr>
                <a:stCxn id="688" idx="2"/>
                <a:endCxn id="69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35"/>
              <p:cNvCxnSpPr>
                <a:stCxn id="688" idx="2"/>
                <a:endCxn id="69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9" name="Google Shape;699;p3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06" name="Google Shape;706;p35"/>
              <p:cNvCxnSpPr>
                <a:stCxn id="701" idx="0"/>
                <a:endCxn id="70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35"/>
              <p:cNvCxnSpPr>
                <a:stCxn id="702" idx="0"/>
                <a:endCxn id="70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35"/>
              <p:cNvCxnSpPr>
                <a:stCxn id="703" idx="0"/>
                <a:endCxn id="70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35"/>
              <p:cNvCxnSpPr>
                <a:stCxn id="701" idx="2"/>
                <a:endCxn id="70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35"/>
              <p:cNvCxnSpPr>
                <a:stCxn id="702" idx="2"/>
                <a:endCxn id="70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1" name="Google Shape;711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12" name="Google Shape;712;p35"/>
            <p:cNvCxnSpPr>
              <a:stCxn id="711" idx="2"/>
              <a:endCxn id="68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35"/>
            <p:cNvCxnSpPr>
              <a:stCxn id="711" idx="2"/>
              <a:endCxn id="70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4" name="Google Shape;714;p3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7" name="Google Shape;717;p3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1" name="Google Shape;721;p3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p35"/>
          <p:cNvCxnSpPr>
            <a:stCxn id="725" idx="0"/>
            <a:endCxn id="72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35"/>
          <p:cNvCxnSpPr>
            <a:stCxn id="723" idx="3"/>
            <a:endCxn id="72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5"/>
          <p:cNvCxnSpPr>
            <a:stCxn id="723" idx="4"/>
            <a:endCxn id="72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34" name="Google Shape;734;p3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37" name="Google Shape;737;p3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8" name="Google Shape;738;p3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9" name="Google Shape;739;p3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44" name="Google Shape;744;p3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48" name="Google Shape;748;p3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49" name="Google Shape;749;p3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50" name="Google Shape;750;p3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51" name="Google Shape;751;p3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52" name="Google Shape;752;p3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761" name="Google Shape;761;p36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767" name="Google Shape;767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775" name="Google Shape;775;p36"/>
              <p:cNvCxnSpPr>
                <a:stCxn id="769" idx="0"/>
                <a:endCxn id="76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36"/>
              <p:cNvCxnSpPr>
                <a:stCxn id="770" idx="0"/>
                <a:endCxn id="76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36"/>
              <p:cNvCxnSpPr>
                <a:stCxn id="771" idx="0"/>
                <a:endCxn id="76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36"/>
              <p:cNvCxnSpPr>
                <a:stCxn id="769" idx="2"/>
                <a:endCxn id="77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36"/>
              <p:cNvCxnSpPr>
                <a:stCxn id="770" idx="2"/>
                <a:endCxn id="77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36"/>
              <p:cNvCxnSpPr>
                <a:stCxn id="770" idx="2"/>
                <a:endCxn id="77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1" name="Google Shape;781;p36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82" name="Google Shape;782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88" name="Google Shape;788;p36"/>
              <p:cNvCxnSpPr>
                <a:stCxn id="783" idx="0"/>
                <a:endCxn id="78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36"/>
              <p:cNvCxnSpPr>
                <a:stCxn id="784" idx="0"/>
                <a:endCxn id="7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36"/>
              <p:cNvCxnSpPr>
                <a:stCxn id="785" idx="0"/>
                <a:endCxn id="78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36"/>
              <p:cNvCxnSpPr>
                <a:stCxn id="783" idx="2"/>
                <a:endCxn id="78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36"/>
              <p:cNvCxnSpPr>
                <a:stCxn id="784" idx="2"/>
                <a:endCxn id="78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93" name="Google Shape;793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94" name="Google Shape;794;p36"/>
            <p:cNvCxnSpPr>
              <a:stCxn id="793" idx="2"/>
              <a:endCxn id="76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36"/>
            <p:cNvCxnSpPr>
              <a:stCxn id="793" idx="2"/>
              <a:endCxn id="78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6" name="Google Shape;796;p36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7" name="Google Shape;797;p36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8" name="Google Shape;798;p36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9" name="Google Shape;799;p36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0" name="Google Shape;800;p36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1" name="Google Shape;801;p36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2" name="Google Shape;802;p36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3" name="Google Shape;803;p36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4" name="Google Shape;804;p36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36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9" name="Google Shape;819;p36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36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36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822" name="Google Shape;822;p36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24" name="Google Shape;824;p36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25" name="Google Shape;825;p36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26" name="Google Shape;826;p36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27" name="Google Shape;827;p36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28" name="Google Shape;828;p36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9" name="Google Shape;829;p36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0" name="Google Shape;830;p36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keys[parent(k)] ≻ keys[k]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2841200" y="2472713"/>
            <a:ext cx="3792600" cy="108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36"/>
          <p:cNvCxnSpPr>
            <a:stCxn id="834" idx="0"/>
            <a:endCxn id="832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3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7" name="Google Shape;837;p36"/>
          <p:cNvCxnSpPr>
            <a:stCxn id="832" idx="3"/>
            <a:endCxn id="835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6"/>
          <p:cNvCxnSpPr>
            <a:stCxn id="832" idx="4"/>
            <a:endCxn id="836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844" name="Google Shape;844;p37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845" name="Google Shape;845;p37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0" name="Google Shape;850;p37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1" name="Google Shape;851;p37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5" name="Google Shape;855;p37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6" name="Google Shape;856;p37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7" name="Google Shape;857;p37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8" name="Google Shape;858;p37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860" name="Google Shape;860;p37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1" name="Google Shape;861;p37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2" name="Google Shape;862;p37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63" name="Google Shape;863;p37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864" name="Google Shape;864;p37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6" name="Google Shape;876;p37"/>
            <p:cNvCxnSpPr>
              <a:endCxn id="868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7" name="Google Shape;877;p37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8" name="Google Shape;878;p37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9" name="Google Shape;879;p37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0" name="Google Shape;880;p37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1" name="Google Shape;881;p37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2" name="Google Shape;882;p37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7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4" name="Google Shape;884;p37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885" name="Google Shape;885;p3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7" name="Google Shape;897;p3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8" name="Google Shape;898;p3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9" name="Google Shape;899;p3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0" name="Google Shape;900;p3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904" name="Google Shape;904;p3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5" name="Google Shape;905;p3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6" name="Google Shape;906;p3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7" name="Google Shape;907;p3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8" name="Google Shape;908;p3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9" name="Google Shape;909;p3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0" name="Google Shape;910;p3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1" name="Google Shape;911;p3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2" name="Google Shape;912;p3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3" name="Google Shape;913;p37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20" name="Google Shape;920;p37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37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2" name="Google Shape;932;p37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933" name="Google Shape;933;p37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37"/>
          <p:cNvCxnSpPr>
            <a:stCxn id="936" idx="0"/>
            <a:endCxn id="93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3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37"/>
          <p:cNvCxnSpPr>
            <a:stCxn id="934" idx="3"/>
            <a:endCxn id="93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7"/>
          <p:cNvCxnSpPr>
            <a:stCxn id="934" idx="4"/>
            <a:endCxn id="93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946" name="Google Shape;946;p38"/>
          <p:cNvSpPr txBox="1"/>
          <p:nvPr>
            <p:ph idx="1" type="body"/>
          </p:nvPr>
        </p:nvSpPr>
        <p:spPr>
          <a:xfrm>
            <a:off x="243000" y="556500"/>
            <a:ext cx="84438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as 3, but leave spot 0 empty.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951" name="Google Shape;951;p38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952" name="Google Shape;952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53" name="Google Shape;953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960" name="Google Shape;960;p38"/>
              <p:cNvCxnSpPr>
                <a:stCxn id="954" idx="0"/>
                <a:endCxn id="95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38"/>
              <p:cNvCxnSpPr>
                <a:stCxn id="955" idx="0"/>
                <a:endCxn id="95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38"/>
              <p:cNvCxnSpPr>
                <a:stCxn id="956" idx="0"/>
                <a:endCxn id="95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38"/>
              <p:cNvCxnSpPr>
                <a:stCxn id="954" idx="2"/>
                <a:endCxn id="95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38"/>
              <p:cNvCxnSpPr>
                <a:stCxn id="955" idx="2"/>
                <a:endCxn id="95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38"/>
              <p:cNvCxnSpPr>
                <a:stCxn id="955" idx="2"/>
                <a:endCxn id="95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66" name="Google Shape;966;p38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967" name="Google Shape;967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973" name="Google Shape;973;p38"/>
              <p:cNvCxnSpPr>
                <a:stCxn id="968" idx="0"/>
                <a:endCxn id="96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38"/>
              <p:cNvCxnSpPr>
                <a:stCxn id="969" idx="0"/>
                <a:endCxn id="96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38"/>
              <p:cNvCxnSpPr>
                <a:stCxn id="970" idx="0"/>
                <a:endCxn id="96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38"/>
              <p:cNvCxnSpPr>
                <a:stCxn id="968" idx="2"/>
                <a:endCxn id="97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38"/>
              <p:cNvCxnSpPr>
                <a:stCxn id="969" idx="2"/>
                <a:endCxn id="97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8" name="Google Shape;978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979" name="Google Shape;979;p38"/>
            <p:cNvCxnSpPr>
              <a:stCxn id="978" idx="2"/>
              <a:endCxn id="95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8"/>
            <p:cNvCxnSpPr>
              <a:stCxn id="978" idx="2"/>
              <a:endCxn id="96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Google Shape;981;p38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2" name="Google Shape;982;p38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38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5" name="Google Shape;985;p38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6" name="Google Shape;986;p38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7" name="Google Shape;987;p38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88" name="Google Shape;988;p38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89" name="Google Shape;989;p38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38"/>
          <p:cNvCxnSpPr>
            <a:stCxn id="992" idx="0"/>
            <a:endCxn id="99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3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38"/>
          <p:cNvCxnSpPr>
            <a:stCxn id="990" idx="3"/>
            <a:endCxn id="99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8"/>
          <p:cNvCxnSpPr>
            <a:stCxn id="990" idx="4"/>
            <a:endCxn id="99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38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1" name="Google Shape;1011;p38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014" name="Google Shape;1014;p38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15" name="Google Shape;1015;p38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16" name="Google Shape;1016;p38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17" name="Google Shape;1017;p38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18" name="Google Shape;1018;p38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19" name="Google Shape;1019;p38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21" name="Google Shape;1021;p38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028" name="Google Shape;1028;p39"/>
          <p:cNvSpPr txBox="1"/>
          <p:nvPr>
            <p:ph idx="1" type="body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029" name="Google Shape;1029;p39"/>
          <p:cNvGraphicFramePr/>
          <p:nvPr/>
        </p:nvGraphicFramePr>
        <p:xfrm>
          <a:off x="617575" y="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{23446F52-A755-4AFC-8401-BEBAA05B17FF}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030" name="Google Shape;1030;p39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39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037" name="Google Shape;1037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What could we change so that there is a default </a:t>
            </a:r>
            <a:r>
              <a:rPr lang="en"/>
              <a:t>comparison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</a:t>
            </a:r>
            <a:r>
              <a:rPr lang="en"/>
              <a:t>hat constructors are needed to allow for different orderings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0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Summary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049" name="Google Shape;1049;p42"/>
          <p:cNvSpPr txBox="1"/>
          <p:nvPr>
            <p:ph idx="1" type="body"/>
          </p:nvPr>
        </p:nvSpPr>
        <p:spPr>
          <a:xfrm>
            <a:off x="243000" y="556500"/>
            <a:ext cx="8712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050" name="Google Shape;10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057" name="Google Shape;1057;p43"/>
          <p:cNvGraphicFramePr/>
          <p:nvPr/>
        </p:nvGraphicFramePr>
        <p:xfrm>
          <a:off x="594475" y="14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{23446F52-A755-4AFC-8401-BEBAA05B17FF}</a:tableStyleId>
              </a:tblPr>
              <a:tblGrid>
                <a:gridCol w="1196250"/>
                <a:gridCol w="2099550"/>
                <a:gridCol w="2533075"/>
                <a:gridCol w="2289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Unharmonious Texts</a:t>
            </a:r>
            <a:endParaRPr/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you’re part of Grand Leader’s Information Compliance and Happiness Enhancement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GLICHE</a:t>
            </a:r>
            <a:r>
              <a:rPr lang="en"/>
              <a:t>) team.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job: Monitor the text messages of the citizens to make sure that they are not having any unharmonious conversations.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day, you prepare a report of the M messages that seem most unharmonious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HarmoniousnessComparator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messages sent for the entire day. Sort it using your comparator. Return the M messages that are largest.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00" y="3932475"/>
            <a:ext cx="2097075" cy="1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66" name="Google Shape;1066;p44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2238825" y="1456500"/>
            <a:ext cx="1514700" cy="388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070" name="Google Shape;1070;p44"/>
          <p:cNvCxnSpPr>
            <a:stCxn id="1065" idx="3"/>
            <a:endCxn id="1069" idx="1"/>
          </p:cNvCxnSpPr>
          <p:nvPr/>
        </p:nvCxnSpPr>
        <p:spPr>
          <a:xfrm flipH="1" rot="10800000">
            <a:off x="1875025" y="1650775"/>
            <a:ext cx="3639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44"/>
          <p:cNvCxnSpPr>
            <a:stCxn id="1066" idx="3"/>
            <a:endCxn id="1069" idx="1"/>
          </p:cNvCxnSpPr>
          <p:nvPr/>
        </p:nvCxnSpPr>
        <p:spPr>
          <a:xfrm flipH="1" rot="10800000">
            <a:off x="1874900" y="1650850"/>
            <a:ext cx="3639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44"/>
          <p:cNvSpPr/>
          <p:nvPr/>
        </p:nvSpPr>
        <p:spPr>
          <a:xfrm>
            <a:off x="2238825" y="2605950"/>
            <a:ext cx="1514700" cy="38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cxnSp>
        <p:nvCxnSpPr>
          <p:cNvPr id="1073" name="Google Shape;1073;p44"/>
          <p:cNvCxnSpPr>
            <a:stCxn id="1066" idx="3"/>
            <a:endCxn id="1072" idx="1"/>
          </p:cNvCxnSpPr>
          <p:nvPr/>
        </p:nvCxnSpPr>
        <p:spPr>
          <a:xfrm>
            <a:off x="1874900" y="2631550"/>
            <a:ext cx="3639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44"/>
          <p:cNvCxnSpPr>
            <a:stCxn id="1065" idx="3"/>
            <a:endCxn id="1072" idx="1"/>
          </p:cNvCxnSpPr>
          <p:nvPr/>
        </p:nvCxnSpPr>
        <p:spPr>
          <a:xfrm>
            <a:off x="1875025" y="1997875"/>
            <a:ext cx="3639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44"/>
          <p:cNvSpPr/>
          <p:nvPr/>
        </p:nvSpPr>
        <p:spPr>
          <a:xfrm>
            <a:off x="2238825" y="2072550"/>
            <a:ext cx="1514700" cy="38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cxnSp>
        <p:nvCxnSpPr>
          <p:cNvPr id="1076" name="Google Shape;1076;p44"/>
          <p:cNvCxnSpPr>
            <a:stCxn id="1065" idx="3"/>
            <a:endCxn id="1075" idx="1"/>
          </p:cNvCxnSpPr>
          <p:nvPr/>
        </p:nvCxnSpPr>
        <p:spPr>
          <a:xfrm>
            <a:off x="1875025" y="1997875"/>
            <a:ext cx="3639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4"/>
          <p:cNvCxnSpPr>
            <a:stCxn id="1066" idx="3"/>
            <a:endCxn id="1075" idx="1"/>
          </p:cNvCxnSpPr>
          <p:nvPr/>
        </p:nvCxnSpPr>
        <p:spPr>
          <a:xfrm flipH="1" rot="10800000">
            <a:off x="1874900" y="2267050"/>
            <a:ext cx="3639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44"/>
          <p:cNvSpPr/>
          <p:nvPr/>
        </p:nvSpPr>
        <p:spPr>
          <a:xfrm>
            <a:off x="6719075" y="2631550"/>
            <a:ext cx="1514700" cy="38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079" name="Google Shape;1079;p44"/>
          <p:cNvSpPr/>
          <p:nvPr/>
        </p:nvSpPr>
        <p:spPr>
          <a:xfrm>
            <a:off x="6671725" y="3208425"/>
            <a:ext cx="1514700" cy="38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/>
          <p:nvPr/>
        </p:nvSpPr>
        <p:spPr>
          <a:xfrm>
            <a:off x="2196250" y="2890550"/>
            <a:ext cx="2139600" cy="92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2182100" y="1431100"/>
            <a:ext cx="1164600" cy="124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5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89" name="Google Shape;1089;p45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90" name="Google Shape;1090;p45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2286000" y="1545086"/>
            <a:ext cx="7653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2286000" y="1909400"/>
            <a:ext cx="9306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 </a:t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2286000" y="2281375"/>
            <a:ext cx="9306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LLRBs</a:t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2286000" y="2958150"/>
            <a:ext cx="19791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cxnSp>
        <p:nvCxnSpPr>
          <p:cNvPr id="1097" name="Google Shape;1097;p45"/>
          <p:cNvCxnSpPr>
            <a:stCxn id="1089" idx="3"/>
            <a:endCxn id="1093" idx="1"/>
          </p:cNvCxnSpPr>
          <p:nvPr/>
        </p:nvCxnSpPr>
        <p:spPr>
          <a:xfrm flipH="1" rot="10800000">
            <a:off x="1875025" y="1708075"/>
            <a:ext cx="4110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5"/>
          <p:cNvCxnSpPr>
            <a:stCxn id="1089" idx="3"/>
            <a:endCxn id="1094" idx="1"/>
          </p:cNvCxnSpPr>
          <p:nvPr/>
        </p:nvCxnSpPr>
        <p:spPr>
          <a:xfrm>
            <a:off x="1875025" y="1997875"/>
            <a:ext cx="411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45"/>
          <p:cNvCxnSpPr>
            <a:stCxn id="1089" idx="3"/>
            <a:endCxn id="1095" idx="1"/>
          </p:cNvCxnSpPr>
          <p:nvPr/>
        </p:nvCxnSpPr>
        <p:spPr>
          <a:xfrm>
            <a:off x="1875025" y="1997875"/>
            <a:ext cx="4110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5"/>
          <p:cNvCxnSpPr>
            <a:stCxn id="1089" idx="3"/>
            <a:endCxn id="1096" idx="1"/>
          </p:cNvCxnSpPr>
          <p:nvPr/>
        </p:nvCxnSpPr>
        <p:spPr>
          <a:xfrm>
            <a:off x="1875025" y="1997875"/>
            <a:ext cx="4110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45"/>
          <p:cNvCxnSpPr>
            <a:stCxn id="1090" idx="3"/>
            <a:endCxn id="1093" idx="1"/>
          </p:cNvCxnSpPr>
          <p:nvPr/>
        </p:nvCxnSpPr>
        <p:spPr>
          <a:xfrm flipH="1" rot="10800000">
            <a:off x="1874900" y="1707850"/>
            <a:ext cx="411000" cy="9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5"/>
          <p:cNvCxnSpPr>
            <a:stCxn id="1090" idx="3"/>
            <a:endCxn id="1094" idx="1"/>
          </p:cNvCxnSpPr>
          <p:nvPr/>
        </p:nvCxnSpPr>
        <p:spPr>
          <a:xfrm flipH="1" rot="10800000">
            <a:off x="1874900" y="2072350"/>
            <a:ext cx="41100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5"/>
          <p:cNvCxnSpPr>
            <a:stCxn id="1090" idx="3"/>
            <a:endCxn id="1095" idx="1"/>
          </p:cNvCxnSpPr>
          <p:nvPr/>
        </p:nvCxnSpPr>
        <p:spPr>
          <a:xfrm flipH="1" rot="10800000">
            <a:off x="1874900" y="2444350"/>
            <a:ext cx="4110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5"/>
          <p:cNvCxnSpPr>
            <a:stCxn id="1090" idx="3"/>
            <a:endCxn id="1096" idx="1"/>
          </p:cNvCxnSpPr>
          <p:nvPr/>
        </p:nvCxnSpPr>
        <p:spPr>
          <a:xfrm>
            <a:off x="1874900" y="2631550"/>
            <a:ext cx="4110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45"/>
          <p:cNvSpPr/>
          <p:nvPr/>
        </p:nvSpPr>
        <p:spPr>
          <a:xfrm>
            <a:off x="2286000" y="3389281"/>
            <a:ext cx="19791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cxnSp>
        <p:nvCxnSpPr>
          <p:cNvPr id="1106" name="Google Shape;1106;p45"/>
          <p:cNvCxnSpPr>
            <a:stCxn id="1089" idx="3"/>
            <a:endCxn id="1105" idx="1"/>
          </p:cNvCxnSpPr>
          <p:nvPr/>
        </p:nvCxnSpPr>
        <p:spPr>
          <a:xfrm>
            <a:off x="1875025" y="1997875"/>
            <a:ext cx="411000" cy="15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5"/>
          <p:cNvCxnSpPr>
            <a:stCxn id="1090" idx="3"/>
            <a:endCxn id="1105" idx="1"/>
          </p:cNvCxnSpPr>
          <p:nvPr/>
        </p:nvCxnSpPr>
        <p:spPr>
          <a:xfrm>
            <a:off x="1874900" y="2631550"/>
            <a:ext cx="4110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45"/>
          <p:cNvSpPr/>
          <p:nvPr/>
        </p:nvSpPr>
        <p:spPr>
          <a:xfrm>
            <a:off x="5519225" y="73350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5519225" y="552275"/>
            <a:ext cx="14427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0" name="Google Shape;1110;p45"/>
          <p:cNvCxnSpPr>
            <a:stCxn id="1092" idx="3"/>
            <a:endCxn id="1108" idx="1"/>
          </p:cNvCxnSpPr>
          <p:nvPr/>
        </p:nvCxnSpPr>
        <p:spPr>
          <a:xfrm flipH="1" rot="10800000">
            <a:off x="5137575" y="236275"/>
            <a:ext cx="381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45"/>
          <p:cNvCxnSpPr>
            <a:stCxn id="1092" idx="3"/>
            <a:endCxn id="1109" idx="1"/>
          </p:cNvCxnSpPr>
          <p:nvPr/>
        </p:nvCxnSpPr>
        <p:spPr>
          <a:xfrm>
            <a:off x="5137575" y="397075"/>
            <a:ext cx="3816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45"/>
          <p:cNvSpPr/>
          <p:nvPr/>
        </p:nvSpPr>
        <p:spPr>
          <a:xfrm>
            <a:off x="6611550" y="2753663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13" name="Google Shape;1113;p45"/>
          <p:cNvSpPr/>
          <p:nvPr/>
        </p:nvSpPr>
        <p:spPr>
          <a:xfrm>
            <a:off x="6611550" y="3232588"/>
            <a:ext cx="14427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4" name="Google Shape;1114;p45"/>
          <p:cNvCxnSpPr>
            <a:stCxn id="1088" idx="3"/>
            <a:endCxn id="1112" idx="1"/>
          </p:cNvCxnSpPr>
          <p:nvPr/>
        </p:nvCxnSpPr>
        <p:spPr>
          <a:xfrm flipH="1" rot="10800000">
            <a:off x="6303025" y="2916475"/>
            <a:ext cx="3084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5"/>
          <p:cNvCxnSpPr>
            <a:stCxn id="1088" idx="3"/>
            <a:endCxn id="1113" idx="1"/>
          </p:cNvCxnSpPr>
          <p:nvPr/>
        </p:nvCxnSpPr>
        <p:spPr>
          <a:xfrm>
            <a:off x="6303025" y="3140875"/>
            <a:ext cx="3084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45"/>
          <p:cNvSpPr/>
          <p:nvPr/>
        </p:nvSpPr>
        <p:spPr>
          <a:xfrm>
            <a:off x="6636125" y="1105300"/>
            <a:ext cx="15870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Array</a:t>
            </a:r>
            <a:endParaRPr/>
          </a:p>
        </p:txBody>
      </p:sp>
      <p:sp>
        <p:nvSpPr>
          <p:cNvPr id="1117" name="Google Shape;1117;p45"/>
          <p:cNvSpPr/>
          <p:nvPr/>
        </p:nvSpPr>
        <p:spPr>
          <a:xfrm>
            <a:off x="6635483" y="1462475"/>
            <a:ext cx="836400" cy="32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1118" name="Google Shape;1118;p45"/>
          <p:cNvSpPr/>
          <p:nvPr/>
        </p:nvSpPr>
        <p:spPr>
          <a:xfrm>
            <a:off x="6636125" y="1819650"/>
            <a:ext cx="15870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19" name="Google Shape;1119;p45"/>
          <p:cNvSpPr/>
          <p:nvPr/>
        </p:nvSpPr>
        <p:spPr>
          <a:xfrm>
            <a:off x="6636125" y="2235188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20" name="Google Shape;1120;p45"/>
          <p:cNvCxnSpPr>
            <a:stCxn id="1087" idx="3"/>
            <a:endCxn id="1119" idx="1"/>
          </p:cNvCxnSpPr>
          <p:nvPr/>
        </p:nvCxnSpPr>
        <p:spPr>
          <a:xfrm>
            <a:off x="6332675" y="1464475"/>
            <a:ext cx="303600" cy="9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5"/>
          <p:cNvCxnSpPr>
            <a:stCxn id="1087" idx="3"/>
            <a:endCxn id="1118" idx="1"/>
          </p:cNvCxnSpPr>
          <p:nvPr/>
        </p:nvCxnSpPr>
        <p:spPr>
          <a:xfrm>
            <a:off x="6332675" y="1464475"/>
            <a:ext cx="3036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5"/>
          <p:cNvCxnSpPr>
            <a:stCxn id="1087" idx="3"/>
            <a:endCxn id="1117" idx="1"/>
          </p:cNvCxnSpPr>
          <p:nvPr/>
        </p:nvCxnSpPr>
        <p:spPr>
          <a:xfrm>
            <a:off x="6332675" y="1464475"/>
            <a:ext cx="3027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5"/>
          <p:cNvCxnSpPr>
            <a:stCxn id="1087" idx="3"/>
            <a:endCxn id="1116" idx="1"/>
          </p:cNvCxnSpPr>
          <p:nvPr/>
        </p:nvCxnSpPr>
        <p:spPr>
          <a:xfrm flipH="1" rot="10800000">
            <a:off x="6332675" y="1268275"/>
            <a:ext cx="3036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45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version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6"/>
          <p:cNvSpPr/>
          <p:nvPr/>
        </p:nvSpPr>
        <p:spPr>
          <a:xfrm>
            <a:off x="2411389" y="2703023"/>
            <a:ext cx="1870200" cy="13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2418800" y="1773800"/>
            <a:ext cx="1870200" cy="7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6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132" name="Google Shape;1132;p46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33" name="Google Shape;1133;p46"/>
          <p:cNvSpPr/>
          <p:nvPr/>
        </p:nvSpPr>
        <p:spPr>
          <a:xfrm>
            <a:off x="5606725" y="2607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34" name="Google Shape;1134;p46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135" name="Google Shape;1135;p46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36" name="Google Shape;1136;p46"/>
          <p:cNvSpPr/>
          <p:nvPr/>
        </p:nvSpPr>
        <p:spPr>
          <a:xfrm>
            <a:off x="2389675" y="892675"/>
            <a:ext cx="18702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6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138" name="Google Shape;1138;p46"/>
          <p:cNvSpPr/>
          <p:nvPr/>
        </p:nvSpPr>
        <p:spPr>
          <a:xfrm>
            <a:off x="2460675" y="9430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139" name="Google Shape;1139;p46"/>
          <p:cNvSpPr/>
          <p:nvPr/>
        </p:nvSpPr>
        <p:spPr>
          <a:xfrm>
            <a:off x="2460675" y="12786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2460675" y="1845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2468091" y="2226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2443121" y="42363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43" name="Google Shape;1143;p46"/>
          <p:cNvCxnSpPr>
            <a:stCxn id="1134" idx="3"/>
            <a:endCxn id="1138" idx="1"/>
          </p:cNvCxnSpPr>
          <p:nvPr/>
        </p:nvCxnSpPr>
        <p:spPr>
          <a:xfrm flipH="1" rot="10800000">
            <a:off x="1875025" y="1095775"/>
            <a:ext cx="585600" cy="9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46"/>
          <p:cNvCxnSpPr>
            <a:stCxn id="1139" idx="1"/>
            <a:endCxn id="1134" idx="3"/>
          </p:cNvCxnSpPr>
          <p:nvPr/>
        </p:nvCxnSpPr>
        <p:spPr>
          <a:xfrm flipH="1">
            <a:off x="1875075" y="1431375"/>
            <a:ext cx="585600" cy="5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46"/>
          <p:cNvCxnSpPr>
            <a:stCxn id="1134" idx="3"/>
            <a:endCxn id="1140" idx="1"/>
          </p:cNvCxnSpPr>
          <p:nvPr/>
        </p:nvCxnSpPr>
        <p:spPr>
          <a:xfrm>
            <a:off x="1875025" y="1997875"/>
            <a:ext cx="5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46"/>
          <p:cNvCxnSpPr>
            <a:stCxn id="1134" idx="3"/>
            <a:endCxn id="1147" idx="1"/>
          </p:cNvCxnSpPr>
          <p:nvPr/>
        </p:nvCxnSpPr>
        <p:spPr>
          <a:xfrm>
            <a:off x="1875025" y="1997875"/>
            <a:ext cx="580200" cy="9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46"/>
          <p:cNvCxnSpPr>
            <a:stCxn id="1134" idx="3"/>
            <a:endCxn id="1141" idx="1"/>
          </p:cNvCxnSpPr>
          <p:nvPr/>
        </p:nvCxnSpPr>
        <p:spPr>
          <a:xfrm>
            <a:off x="1875025" y="1997875"/>
            <a:ext cx="5931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6"/>
          <p:cNvCxnSpPr>
            <a:stCxn id="1134" idx="3"/>
            <a:endCxn id="1150" idx="1"/>
          </p:cNvCxnSpPr>
          <p:nvPr/>
        </p:nvCxnSpPr>
        <p:spPr>
          <a:xfrm>
            <a:off x="1875025" y="1997875"/>
            <a:ext cx="580200" cy="13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46"/>
          <p:cNvCxnSpPr>
            <a:stCxn id="1134" idx="3"/>
            <a:endCxn id="1142" idx="1"/>
          </p:cNvCxnSpPr>
          <p:nvPr/>
        </p:nvCxnSpPr>
        <p:spPr>
          <a:xfrm>
            <a:off x="1875025" y="1997875"/>
            <a:ext cx="568200" cy="23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46"/>
          <p:cNvSpPr/>
          <p:nvPr/>
        </p:nvSpPr>
        <p:spPr>
          <a:xfrm>
            <a:off x="2455221" y="32167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147" name="Google Shape;1147;p46"/>
          <p:cNvSpPr/>
          <p:nvPr/>
        </p:nvSpPr>
        <p:spPr>
          <a:xfrm>
            <a:off x="2455350" y="28357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152" name="Google Shape;1152;p46"/>
          <p:cNvSpPr/>
          <p:nvPr/>
        </p:nvSpPr>
        <p:spPr>
          <a:xfrm>
            <a:off x="2455221" y="35977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153" name="Google Shape;1153;p46"/>
          <p:cNvCxnSpPr>
            <a:stCxn id="1138" idx="1"/>
            <a:endCxn id="1135" idx="3"/>
          </p:cNvCxnSpPr>
          <p:nvPr/>
        </p:nvCxnSpPr>
        <p:spPr>
          <a:xfrm flipH="1">
            <a:off x="1874775" y="1095775"/>
            <a:ext cx="585900" cy="15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6"/>
          <p:cNvCxnSpPr>
            <a:stCxn id="1139" idx="1"/>
            <a:endCxn id="1135" idx="3"/>
          </p:cNvCxnSpPr>
          <p:nvPr/>
        </p:nvCxnSpPr>
        <p:spPr>
          <a:xfrm flipH="1">
            <a:off x="1874775" y="1431375"/>
            <a:ext cx="585900" cy="12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46"/>
          <p:cNvCxnSpPr>
            <a:stCxn id="1140" idx="1"/>
            <a:endCxn id="1135" idx="3"/>
          </p:cNvCxnSpPr>
          <p:nvPr/>
        </p:nvCxnSpPr>
        <p:spPr>
          <a:xfrm flipH="1">
            <a:off x="1874775" y="1997875"/>
            <a:ext cx="5859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6"/>
          <p:cNvCxnSpPr>
            <a:stCxn id="1141" idx="1"/>
            <a:endCxn id="1135" idx="3"/>
          </p:cNvCxnSpPr>
          <p:nvPr/>
        </p:nvCxnSpPr>
        <p:spPr>
          <a:xfrm flipH="1">
            <a:off x="1874991" y="2378875"/>
            <a:ext cx="5931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6"/>
          <p:cNvCxnSpPr>
            <a:stCxn id="1147" idx="1"/>
            <a:endCxn id="1135" idx="3"/>
          </p:cNvCxnSpPr>
          <p:nvPr/>
        </p:nvCxnSpPr>
        <p:spPr>
          <a:xfrm rot="10800000">
            <a:off x="1874850" y="2631475"/>
            <a:ext cx="580500" cy="3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6"/>
          <p:cNvCxnSpPr>
            <a:stCxn id="1150" idx="1"/>
            <a:endCxn id="1135" idx="3"/>
          </p:cNvCxnSpPr>
          <p:nvPr/>
        </p:nvCxnSpPr>
        <p:spPr>
          <a:xfrm rot="10800000">
            <a:off x="1875021" y="2631475"/>
            <a:ext cx="580200" cy="7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46"/>
          <p:cNvCxnSpPr>
            <a:stCxn id="1152" idx="1"/>
            <a:endCxn id="1135" idx="3"/>
          </p:cNvCxnSpPr>
          <p:nvPr/>
        </p:nvCxnSpPr>
        <p:spPr>
          <a:xfrm rot="10800000">
            <a:off x="1875021" y="2631475"/>
            <a:ext cx="580200" cy="11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6"/>
          <p:cNvCxnSpPr>
            <a:stCxn id="1142" idx="1"/>
            <a:endCxn id="1135" idx="3"/>
          </p:cNvCxnSpPr>
          <p:nvPr/>
        </p:nvCxnSpPr>
        <p:spPr>
          <a:xfrm rot="10800000">
            <a:off x="1874921" y="2631625"/>
            <a:ext cx="568200" cy="17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46"/>
          <p:cNvSpPr/>
          <p:nvPr/>
        </p:nvSpPr>
        <p:spPr>
          <a:xfrm>
            <a:off x="6623775" y="2443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62" name="Google Shape;1162;p46"/>
          <p:cNvSpPr/>
          <p:nvPr/>
        </p:nvSpPr>
        <p:spPr>
          <a:xfrm>
            <a:off x="6657575" y="1616575"/>
            <a:ext cx="1756800" cy="443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163" name="Google Shape;1163;p46"/>
          <p:cNvSpPr/>
          <p:nvPr/>
        </p:nvSpPr>
        <p:spPr>
          <a:xfrm>
            <a:off x="6623775" y="1082575"/>
            <a:ext cx="20241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164" name="Google Shape;1164;p46"/>
          <p:cNvSpPr/>
          <p:nvPr/>
        </p:nvSpPr>
        <p:spPr>
          <a:xfrm>
            <a:off x="6623775" y="6253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165" name="Google Shape;1165;p46"/>
          <p:cNvCxnSpPr>
            <a:stCxn id="1164" idx="1"/>
            <a:endCxn id="1132" idx="3"/>
          </p:cNvCxnSpPr>
          <p:nvPr/>
        </p:nvCxnSpPr>
        <p:spPr>
          <a:xfrm flipH="1">
            <a:off x="6332775" y="778075"/>
            <a:ext cx="291000" cy="6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6"/>
          <p:cNvCxnSpPr>
            <a:stCxn id="1163" idx="1"/>
            <a:endCxn id="1132" idx="3"/>
          </p:cNvCxnSpPr>
          <p:nvPr/>
        </p:nvCxnSpPr>
        <p:spPr>
          <a:xfrm flipH="1">
            <a:off x="6332775" y="1235275"/>
            <a:ext cx="291000" cy="2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6"/>
          <p:cNvCxnSpPr>
            <a:stCxn id="1161" idx="1"/>
            <a:endCxn id="1132" idx="3"/>
          </p:cNvCxnSpPr>
          <p:nvPr/>
        </p:nvCxnSpPr>
        <p:spPr>
          <a:xfrm flipH="1">
            <a:off x="6332775" y="397075"/>
            <a:ext cx="291000" cy="10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6"/>
          <p:cNvCxnSpPr>
            <a:stCxn id="1162" idx="1"/>
            <a:endCxn id="1132" idx="3"/>
          </p:cNvCxnSpPr>
          <p:nvPr/>
        </p:nvCxnSpPr>
        <p:spPr>
          <a:xfrm rot="10800000">
            <a:off x="6332675" y="1464475"/>
            <a:ext cx="324900" cy="37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46"/>
          <p:cNvSpPr/>
          <p:nvPr/>
        </p:nvSpPr>
        <p:spPr>
          <a:xfrm>
            <a:off x="6743578" y="27976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6736163" y="24166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171" name="Google Shape;1171;p46"/>
          <p:cNvCxnSpPr>
            <a:stCxn id="1170" idx="1"/>
            <a:endCxn id="1133" idx="3"/>
          </p:cNvCxnSpPr>
          <p:nvPr/>
        </p:nvCxnSpPr>
        <p:spPr>
          <a:xfrm flipH="1">
            <a:off x="6302963" y="2569375"/>
            <a:ext cx="4332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46"/>
          <p:cNvCxnSpPr>
            <a:stCxn id="1169" idx="1"/>
            <a:endCxn id="1133" idx="3"/>
          </p:cNvCxnSpPr>
          <p:nvPr/>
        </p:nvCxnSpPr>
        <p:spPr>
          <a:xfrm rot="10800000">
            <a:off x="6302878" y="2759875"/>
            <a:ext cx="4407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46"/>
          <p:cNvSpPr/>
          <p:nvPr/>
        </p:nvSpPr>
        <p:spPr>
          <a:xfrm>
            <a:off x="6516446" y="3457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174" name="Google Shape;1174;p46"/>
          <p:cNvSpPr/>
          <p:nvPr/>
        </p:nvSpPr>
        <p:spPr>
          <a:xfrm>
            <a:off x="6516446" y="38556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175" name="Google Shape;1175;p46"/>
          <p:cNvSpPr/>
          <p:nvPr/>
        </p:nvSpPr>
        <p:spPr>
          <a:xfrm>
            <a:off x="6516446" y="4254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176" name="Google Shape;1176;p46"/>
          <p:cNvSpPr/>
          <p:nvPr/>
        </p:nvSpPr>
        <p:spPr>
          <a:xfrm>
            <a:off x="6516446" y="4635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177" name="Google Shape;1177;p46"/>
          <p:cNvCxnSpPr>
            <a:stCxn id="1173" idx="1"/>
            <a:endCxn id="1137" idx="3"/>
          </p:cNvCxnSpPr>
          <p:nvPr/>
        </p:nvCxnSpPr>
        <p:spPr>
          <a:xfrm flipH="1">
            <a:off x="6208946" y="3609875"/>
            <a:ext cx="307500" cy="5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6"/>
          <p:cNvCxnSpPr>
            <a:stCxn id="1174" idx="1"/>
            <a:endCxn id="1137" idx="3"/>
          </p:cNvCxnSpPr>
          <p:nvPr/>
        </p:nvCxnSpPr>
        <p:spPr>
          <a:xfrm flipH="1">
            <a:off x="6208946" y="4008325"/>
            <a:ext cx="307500" cy="1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6"/>
          <p:cNvCxnSpPr>
            <a:stCxn id="1175" idx="1"/>
            <a:endCxn id="1137" idx="3"/>
          </p:cNvCxnSpPr>
          <p:nvPr/>
        </p:nvCxnSpPr>
        <p:spPr>
          <a:xfrm rot="10800000">
            <a:off x="6208946" y="4143975"/>
            <a:ext cx="307500" cy="2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46"/>
          <p:cNvCxnSpPr>
            <a:stCxn id="1176" idx="1"/>
            <a:endCxn id="1137" idx="3"/>
          </p:cNvCxnSpPr>
          <p:nvPr/>
        </p:nvCxnSpPr>
        <p:spPr>
          <a:xfrm rot="10800000">
            <a:off x="6208946" y="4143975"/>
            <a:ext cx="307500" cy="6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46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82" name="Google Shape;1182;p46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version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7"/>
          <p:cNvSpPr/>
          <p:nvPr/>
        </p:nvSpPr>
        <p:spPr>
          <a:xfrm>
            <a:off x="215450" y="702475"/>
            <a:ext cx="11790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88" name="Google Shape;1188;p47"/>
          <p:cNvSpPr/>
          <p:nvPr/>
        </p:nvSpPr>
        <p:spPr>
          <a:xfrm>
            <a:off x="1943100" y="696175"/>
            <a:ext cx="17526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189" name="Google Shape;1189;p47"/>
          <p:cNvCxnSpPr>
            <a:stCxn id="1187" idx="3"/>
            <a:endCxn id="1188" idx="1"/>
          </p:cNvCxnSpPr>
          <p:nvPr/>
        </p:nvCxnSpPr>
        <p:spPr>
          <a:xfrm>
            <a:off x="1394450" y="855175"/>
            <a:ext cx="5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47"/>
          <p:cNvSpPr/>
          <p:nvPr/>
        </p:nvSpPr>
        <p:spPr>
          <a:xfrm>
            <a:off x="4244350" y="702475"/>
            <a:ext cx="22275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6919675" y="702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192" name="Google Shape;1192;p47"/>
          <p:cNvCxnSpPr>
            <a:stCxn id="1190" idx="3"/>
            <a:endCxn id="1191" idx="1"/>
          </p:cNvCxnSpPr>
          <p:nvPr/>
        </p:nvCxnSpPr>
        <p:spPr>
          <a:xfrm>
            <a:off x="6471850" y="855175"/>
            <a:ext cx="44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47"/>
          <p:cNvSpPr txBox="1"/>
          <p:nvPr/>
        </p:nvSpPr>
        <p:spPr>
          <a:xfrm>
            <a:off x="97750" y="122175"/>
            <a:ext cx="7489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Abstraction often happens in layers!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7"/>
          <p:cNvSpPr/>
          <p:nvPr/>
        </p:nvSpPr>
        <p:spPr>
          <a:xfrm>
            <a:off x="4918225" y="1715075"/>
            <a:ext cx="861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195" name="Google Shape;1195;p47"/>
          <p:cNvCxnSpPr>
            <a:stCxn id="1191" idx="2"/>
            <a:endCxn id="1194" idx="0"/>
          </p:cNvCxnSpPr>
          <p:nvPr/>
        </p:nvCxnSpPr>
        <p:spPr>
          <a:xfrm flipH="1">
            <a:off x="5349175" y="1007875"/>
            <a:ext cx="2416200" cy="7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47"/>
          <p:cNvSpPr/>
          <p:nvPr/>
        </p:nvSpPr>
        <p:spPr>
          <a:xfrm>
            <a:off x="6843475" y="1312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197" name="Google Shape;1197;p47"/>
          <p:cNvSpPr/>
          <p:nvPr/>
        </p:nvSpPr>
        <p:spPr>
          <a:xfrm>
            <a:off x="6843475" y="1693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98" name="Google Shape;1198;p47"/>
          <p:cNvSpPr/>
          <p:nvPr/>
        </p:nvSpPr>
        <p:spPr>
          <a:xfrm>
            <a:off x="6843475" y="2074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99" name="Google Shape;1199;p47"/>
          <p:cNvSpPr/>
          <p:nvPr/>
        </p:nvSpPr>
        <p:spPr>
          <a:xfrm>
            <a:off x="6843475" y="2455075"/>
            <a:ext cx="16914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200" name="Google Shape;1200;p47"/>
          <p:cNvCxnSpPr>
            <a:stCxn id="1199" idx="1"/>
            <a:endCxn id="1194" idx="3"/>
          </p:cNvCxnSpPr>
          <p:nvPr/>
        </p:nvCxnSpPr>
        <p:spPr>
          <a:xfrm rot="10800000">
            <a:off x="5779975" y="1867675"/>
            <a:ext cx="1063500" cy="8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47"/>
          <p:cNvCxnSpPr>
            <a:stCxn id="1198" idx="1"/>
            <a:endCxn id="1194" idx="3"/>
          </p:cNvCxnSpPr>
          <p:nvPr/>
        </p:nvCxnSpPr>
        <p:spPr>
          <a:xfrm rot="10800000">
            <a:off x="5779975" y="1867675"/>
            <a:ext cx="10635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7"/>
          <p:cNvCxnSpPr>
            <a:stCxn id="1197" idx="1"/>
            <a:endCxn id="1194" idx="3"/>
          </p:cNvCxnSpPr>
          <p:nvPr/>
        </p:nvCxnSpPr>
        <p:spPr>
          <a:xfrm flipH="1">
            <a:off x="5779975" y="1845775"/>
            <a:ext cx="1063500" cy="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7"/>
          <p:cNvCxnSpPr>
            <a:stCxn id="1196" idx="1"/>
            <a:endCxn id="1194" idx="3"/>
          </p:cNvCxnSpPr>
          <p:nvPr/>
        </p:nvCxnSpPr>
        <p:spPr>
          <a:xfrm flipH="1">
            <a:off x="5779975" y="1464775"/>
            <a:ext cx="10635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47"/>
          <p:cNvSpPr/>
          <p:nvPr/>
        </p:nvSpPr>
        <p:spPr>
          <a:xfrm>
            <a:off x="520250" y="1877135"/>
            <a:ext cx="592200" cy="31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2171700" y="138197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2171700" y="175535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2171700" y="212873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171700" y="250211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209" name="Google Shape;1209;p47"/>
          <p:cNvSpPr/>
          <p:nvPr/>
        </p:nvSpPr>
        <p:spPr>
          <a:xfrm>
            <a:off x="2171700" y="287549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210" name="Google Shape;1210;p47"/>
          <p:cNvCxnSpPr>
            <a:stCxn id="1188" idx="2"/>
            <a:endCxn id="1204" idx="0"/>
          </p:cNvCxnSpPr>
          <p:nvPr/>
        </p:nvCxnSpPr>
        <p:spPr>
          <a:xfrm flipH="1">
            <a:off x="816300" y="1014175"/>
            <a:ext cx="2003100" cy="8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47"/>
          <p:cNvCxnSpPr>
            <a:stCxn id="1205" idx="1"/>
            <a:endCxn id="1204" idx="3"/>
          </p:cNvCxnSpPr>
          <p:nvPr/>
        </p:nvCxnSpPr>
        <p:spPr>
          <a:xfrm flipH="1">
            <a:off x="1112400" y="1540975"/>
            <a:ext cx="10593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47"/>
          <p:cNvCxnSpPr>
            <a:stCxn id="1206" idx="1"/>
            <a:endCxn id="1204" idx="3"/>
          </p:cNvCxnSpPr>
          <p:nvPr/>
        </p:nvCxnSpPr>
        <p:spPr>
          <a:xfrm flipH="1">
            <a:off x="1112400" y="1914355"/>
            <a:ext cx="1059300" cy="1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47"/>
          <p:cNvCxnSpPr>
            <a:stCxn id="1207" idx="1"/>
            <a:endCxn id="1204" idx="3"/>
          </p:cNvCxnSpPr>
          <p:nvPr/>
        </p:nvCxnSpPr>
        <p:spPr>
          <a:xfrm rot="10800000">
            <a:off x="1112400" y="2036035"/>
            <a:ext cx="1059300" cy="25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47"/>
          <p:cNvCxnSpPr>
            <a:stCxn id="1208" idx="1"/>
            <a:endCxn id="1204" idx="3"/>
          </p:cNvCxnSpPr>
          <p:nvPr/>
        </p:nvCxnSpPr>
        <p:spPr>
          <a:xfrm rot="10800000">
            <a:off x="1112400" y="2036215"/>
            <a:ext cx="1059300" cy="6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47"/>
          <p:cNvCxnSpPr>
            <a:stCxn id="1209" idx="1"/>
            <a:endCxn id="1204" idx="3"/>
          </p:cNvCxnSpPr>
          <p:nvPr/>
        </p:nvCxnSpPr>
        <p:spPr>
          <a:xfrm rot="10800000">
            <a:off x="1112400" y="2036095"/>
            <a:ext cx="1059300" cy="99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47"/>
          <p:cNvSpPr/>
          <p:nvPr/>
        </p:nvSpPr>
        <p:spPr>
          <a:xfrm>
            <a:off x="2149350" y="3285970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217" name="Google Shape;1217;p47"/>
          <p:cNvCxnSpPr>
            <a:stCxn id="1216" idx="1"/>
            <a:endCxn id="1204" idx="3"/>
          </p:cNvCxnSpPr>
          <p:nvPr/>
        </p:nvCxnSpPr>
        <p:spPr>
          <a:xfrm rot="10800000">
            <a:off x="1112550" y="2036170"/>
            <a:ext cx="1036800" cy="14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47"/>
          <p:cNvSpPr/>
          <p:nvPr/>
        </p:nvSpPr>
        <p:spPr>
          <a:xfrm>
            <a:off x="6843475" y="2966400"/>
            <a:ext cx="1691400" cy="495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(weird choice)</a:t>
            </a:r>
            <a:endParaRPr/>
          </a:p>
        </p:txBody>
      </p:sp>
      <p:cxnSp>
        <p:nvCxnSpPr>
          <p:cNvPr id="1219" name="Google Shape;1219;p47"/>
          <p:cNvCxnSpPr>
            <a:stCxn id="1218" idx="1"/>
            <a:endCxn id="1194" idx="3"/>
          </p:cNvCxnSpPr>
          <p:nvPr/>
        </p:nvCxnSpPr>
        <p:spPr>
          <a:xfrm rot="10800000">
            <a:off x="5779975" y="1867650"/>
            <a:ext cx="1063500" cy="1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8"/>
          <p:cNvSpPr txBox="1"/>
          <p:nvPr/>
        </p:nvSpPr>
        <p:spPr>
          <a:xfrm>
            <a:off x="9325" y="-2900"/>
            <a:ext cx="338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Specialized Searching Data Structures: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1148500" y="237342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1148500" y="3069588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2181150" y="2373425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229" name="Google Shape;1229;p48"/>
          <p:cNvCxnSpPr>
            <a:stCxn id="1225" idx="3"/>
            <a:endCxn id="1228" idx="1"/>
          </p:cNvCxnSpPr>
          <p:nvPr/>
        </p:nvCxnSpPr>
        <p:spPr>
          <a:xfrm>
            <a:off x="1844800" y="2526125"/>
            <a:ext cx="3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48"/>
          <p:cNvSpPr/>
          <p:nvPr/>
        </p:nvSpPr>
        <p:spPr>
          <a:xfrm>
            <a:off x="2165400" y="3069663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231" name="Google Shape;1231;p48"/>
          <p:cNvCxnSpPr>
            <a:stCxn id="1227" idx="3"/>
            <a:endCxn id="1230" idx="1"/>
          </p:cNvCxnSpPr>
          <p:nvPr/>
        </p:nvCxnSpPr>
        <p:spPr>
          <a:xfrm>
            <a:off x="1844800" y="3222288"/>
            <a:ext cx="32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48"/>
          <p:cNvSpPr/>
          <p:nvPr/>
        </p:nvSpPr>
        <p:spPr>
          <a:xfrm>
            <a:off x="4239400" y="2257416"/>
            <a:ext cx="1185000" cy="12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234" name="Google Shape;1234;p48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4330800" y="2324975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236" name="Google Shape;1236;p48"/>
          <p:cNvCxnSpPr>
            <a:stCxn id="1228" idx="3"/>
            <a:endCxn id="1235" idx="1"/>
          </p:cNvCxnSpPr>
          <p:nvPr/>
        </p:nvCxnSpPr>
        <p:spPr>
          <a:xfrm flipH="1" rot="10800000">
            <a:off x="3366150" y="2477825"/>
            <a:ext cx="964500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48"/>
          <p:cNvCxnSpPr>
            <a:stCxn id="1228" idx="3"/>
            <a:endCxn id="1233" idx="1"/>
          </p:cNvCxnSpPr>
          <p:nvPr/>
        </p:nvCxnSpPr>
        <p:spPr>
          <a:xfrm>
            <a:off x="3366150" y="2526125"/>
            <a:ext cx="9645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48"/>
          <p:cNvCxnSpPr>
            <a:stCxn id="1228" idx="3"/>
          </p:cNvCxnSpPr>
          <p:nvPr/>
        </p:nvCxnSpPr>
        <p:spPr>
          <a:xfrm>
            <a:off x="3366150" y="2526125"/>
            <a:ext cx="964800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48"/>
          <p:cNvCxnSpPr>
            <a:stCxn id="1230" idx="3"/>
            <a:endCxn id="1235" idx="1"/>
          </p:cNvCxnSpPr>
          <p:nvPr/>
        </p:nvCxnSpPr>
        <p:spPr>
          <a:xfrm flipH="1" rot="10800000">
            <a:off x="3350400" y="2477763"/>
            <a:ext cx="980400" cy="74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48"/>
          <p:cNvCxnSpPr>
            <a:stCxn id="1233" idx="1"/>
            <a:endCxn id="1230" idx="3"/>
          </p:cNvCxnSpPr>
          <p:nvPr/>
        </p:nvCxnSpPr>
        <p:spPr>
          <a:xfrm flipH="1">
            <a:off x="3350400" y="2858675"/>
            <a:ext cx="9804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48"/>
          <p:cNvCxnSpPr>
            <a:stCxn id="1230" idx="3"/>
            <a:endCxn id="1234" idx="1"/>
          </p:cNvCxnSpPr>
          <p:nvPr/>
        </p:nvCxnSpPr>
        <p:spPr>
          <a:xfrm>
            <a:off x="3350400" y="3222363"/>
            <a:ext cx="980400" cy="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48"/>
          <p:cNvSpPr txBox="1"/>
          <p:nvPr/>
        </p:nvSpPr>
        <p:spPr>
          <a:xfrm>
            <a:off x="6441425" y="2147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1148500" y="9442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2333550" y="5655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45" name="Google Shape;1245;p48"/>
          <p:cNvSpPr/>
          <p:nvPr/>
        </p:nvSpPr>
        <p:spPr>
          <a:xfrm>
            <a:off x="2333550" y="94165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2333550" y="13178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247" name="Google Shape;1247;p48"/>
          <p:cNvCxnSpPr>
            <a:stCxn id="1243" idx="3"/>
            <a:endCxn id="1244" idx="1"/>
          </p:cNvCxnSpPr>
          <p:nvPr/>
        </p:nvCxnSpPr>
        <p:spPr>
          <a:xfrm flipH="1" rot="10800000">
            <a:off x="1844800" y="718350"/>
            <a:ext cx="4887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48"/>
          <p:cNvCxnSpPr>
            <a:stCxn id="1243" idx="3"/>
            <a:endCxn id="1245" idx="1"/>
          </p:cNvCxnSpPr>
          <p:nvPr/>
        </p:nvCxnSpPr>
        <p:spPr>
          <a:xfrm flipH="1" rot="10800000">
            <a:off x="1844800" y="1094250"/>
            <a:ext cx="4887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48"/>
          <p:cNvCxnSpPr>
            <a:stCxn id="1243" idx="3"/>
            <a:endCxn id="1246" idx="1"/>
          </p:cNvCxnSpPr>
          <p:nvPr/>
        </p:nvCxnSpPr>
        <p:spPr>
          <a:xfrm>
            <a:off x="1844800" y="1096950"/>
            <a:ext cx="4887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48"/>
          <p:cNvSpPr/>
          <p:nvPr/>
        </p:nvSpPr>
        <p:spPr>
          <a:xfrm>
            <a:off x="3609900" y="639119"/>
            <a:ext cx="15000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251" name="Google Shape;1251;p48"/>
          <p:cNvCxnSpPr>
            <a:stCxn id="1250" idx="1"/>
            <a:endCxn id="1244" idx="3"/>
          </p:cNvCxnSpPr>
          <p:nvPr/>
        </p:nvCxnSpPr>
        <p:spPr>
          <a:xfrm rot="10800000">
            <a:off x="3182400" y="718319"/>
            <a:ext cx="4275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48"/>
          <p:cNvCxnSpPr>
            <a:stCxn id="1250" idx="1"/>
            <a:endCxn id="1245" idx="3"/>
          </p:cNvCxnSpPr>
          <p:nvPr/>
        </p:nvCxnSpPr>
        <p:spPr>
          <a:xfrm flipH="1">
            <a:off x="3182400" y="791819"/>
            <a:ext cx="427500" cy="3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8"/>
          <p:cNvCxnSpPr>
            <a:stCxn id="1246" idx="3"/>
            <a:endCxn id="1250" idx="1"/>
          </p:cNvCxnSpPr>
          <p:nvPr/>
        </p:nvCxnSpPr>
        <p:spPr>
          <a:xfrm flipH="1" rot="10800000">
            <a:off x="3182250" y="791900"/>
            <a:ext cx="427500" cy="6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48"/>
          <p:cNvSpPr/>
          <p:nvPr/>
        </p:nvSpPr>
        <p:spPr>
          <a:xfrm>
            <a:off x="3609900" y="1013000"/>
            <a:ext cx="1500000" cy="899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255" name="Google Shape;1255;p48"/>
          <p:cNvCxnSpPr>
            <a:stCxn id="1244" idx="3"/>
            <a:endCxn id="1254" idx="1"/>
          </p:cNvCxnSpPr>
          <p:nvPr/>
        </p:nvCxnSpPr>
        <p:spPr>
          <a:xfrm>
            <a:off x="3182250" y="718200"/>
            <a:ext cx="427500" cy="7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48"/>
          <p:cNvCxnSpPr>
            <a:stCxn id="1245" idx="3"/>
            <a:endCxn id="1254" idx="1"/>
          </p:cNvCxnSpPr>
          <p:nvPr/>
        </p:nvCxnSpPr>
        <p:spPr>
          <a:xfrm>
            <a:off x="3182250" y="1094350"/>
            <a:ext cx="427500" cy="3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8"/>
          <p:cNvCxnSpPr>
            <a:stCxn id="1246" idx="3"/>
            <a:endCxn id="1254" idx="1"/>
          </p:cNvCxnSpPr>
          <p:nvPr/>
        </p:nvCxnSpPr>
        <p:spPr>
          <a:xfrm flipH="1" rot="10800000">
            <a:off x="3182250" y="1462400"/>
            <a:ext cx="427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48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264" name="Google Shape;1264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Tries, graphs.</a:t>
            </a:r>
            <a:endParaRPr sz="2000"/>
          </a:p>
        </p:txBody>
      </p:sp>
      <p:pic>
        <p:nvPicPr>
          <p:cNvPr id="1265" name="Google Shape;1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271" name="Google Shape;1271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Title slide Andre the Giant picture: Unknown source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Friendster screenshot: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http://jeremy.zawodny.com/i/friendster_rss.jpg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Weather screenshot: weather.com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texts.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72" name="Google Shape;72;p18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allMessages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allMessages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Collections.sort(allMessages,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allMessages.sublist(0,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723900" y="4413875"/>
            <a:ext cx="837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do explicit comparisons).</a:t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rgbClr val="1155CC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textlist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43000" y="556500"/>
            <a:ext cx="84438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Ordered 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Bushy BST: Maintaining bushiness is annoying. </a:t>
            </a:r>
            <a:r>
              <a:rPr b="1" lang="en"/>
              <a:t>Handling duplicate priorities is awkward.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20"/>
          <p:cNvGraphicFramePr/>
          <p:nvPr/>
        </p:nvGraphicFramePr>
        <p:xfrm>
          <a:off x="617575" y="23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{23446F52-A755-4AFC-8401-BEBAA05B17FF}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20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1" lang="en" sz="1100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Heaps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43000" y="556500"/>
            <a:ext cx="87999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b="1" i="1" lang="en"/>
              <a:t>complete</a:t>
            </a:r>
            <a:r>
              <a:rPr lang="en"/>
              <a:t> and obeys </a:t>
            </a:r>
            <a:r>
              <a:rPr b="1" i="1" lang="en"/>
              <a:t>min-heap property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1" name="Google Shape;101;p22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102" name="Google Shape;102;p22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22"/>
            <p:cNvCxnSpPr>
              <a:stCxn id="104" idx="0"/>
              <a:endCxn id="102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22"/>
            <p:cNvCxnSpPr>
              <a:stCxn id="102" idx="0"/>
              <a:endCxn id="106" idx="3"/>
            </p:cNvCxnSpPr>
            <p:nvPr/>
          </p:nvCxnSpPr>
          <p:spPr>
            <a:xfrm flipH="1" rot="10800000">
              <a:off x="1045450" y="35704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22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" name="Google Shape;108;p22"/>
            <p:cNvCxnSpPr>
              <a:stCxn id="102" idx="3"/>
              <a:endCxn id="107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22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" name="Google Shape;110;p22"/>
            <p:cNvCxnSpPr>
              <a:stCxn id="109" idx="0"/>
              <a:endCxn id="106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22"/>
            <p:cNvCxnSpPr>
              <a:stCxn id="112" idx="0"/>
              <a:endCxn id="109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22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4" name="Google Shape;114;p22"/>
            <p:cNvCxnSpPr>
              <a:stCxn id="109" idx="3"/>
              <a:endCxn id="113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" name="Google Shape;115;p22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116" name="Google Shape;116;p2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7" name="Google Shape;117;p22"/>
            <p:cNvCxnSpPr>
              <a:stCxn id="118" idx="0"/>
              <a:endCxn id="11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2"/>
            <p:cNvCxnSpPr>
              <a:stCxn id="116" idx="0"/>
              <a:endCxn id="12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" name="Google Shape;118;p2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22"/>
            <p:cNvCxnSpPr>
              <a:stCxn id="116" idx="3"/>
              <a:endCxn id="12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2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4" name="Google Shape;124;p22"/>
            <p:cNvCxnSpPr>
              <a:stCxn id="123" idx="0"/>
              <a:endCxn id="12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2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6" name="Google Shape;126;p22"/>
            <p:cNvCxnSpPr>
              <a:stCxn id="123" idx="3"/>
              <a:endCxn id="125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" name="Google Shape;127;p22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128" name="Google Shape;128;p22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22"/>
            <p:cNvCxnSpPr>
              <a:stCxn id="130" idx="0"/>
              <a:endCxn id="128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2"/>
            <p:cNvCxnSpPr>
              <a:stCxn id="128" idx="0"/>
              <a:endCxn id="132" idx="3"/>
            </p:cNvCxnSpPr>
            <p:nvPr/>
          </p:nvCxnSpPr>
          <p:spPr>
            <a:xfrm flipH="1" rot="10800000">
              <a:off x="5370150" y="350997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22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4" name="Google Shape;134;p22"/>
            <p:cNvCxnSpPr>
              <a:stCxn id="128" idx="3"/>
              <a:endCxn id="133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2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6" name="Google Shape;136;p22"/>
            <p:cNvCxnSpPr>
              <a:stCxn id="135" idx="0"/>
              <a:endCxn id="132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2"/>
            <p:cNvCxnSpPr>
              <a:stCxn id="138" idx="0"/>
              <a:endCxn id="135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22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9" name="Google Shape;139;p22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140" name="Google Shape;140;p22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1" name="Google Shape;141;p22"/>
            <p:cNvCxnSpPr>
              <a:stCxn id="142" idx="0"/>
              <a:endCxn id="140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2"/>
            <p:cNvCxnSpPr>
              <a:stCxn id="140" idx="0"/>
              <a:endCxn id="144" idx="3"/>
            </p:cNvCxnSpPr>
            <p:nvPr/>
          </p:nvCxnSpPr>
          <p:spPr>
            <a:xfrm flipH="1" rot="10800000">
              <a:off x="7627525" y="352256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22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22"/>
            <p:cNvCxnSpPr>
              <a:stCxn id="140" idx="3"/>
              <a:endCxn id="145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2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22"/>
            <p:cNvCxnSpPr>
              <a:stCxn id="147" idx="0"/>
              <a:endCxn id="144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22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0" name="Google Shape;150;p22"/>
            <p:cNvCxnSpPr>
              <a:stCxn id="147" idx="3"/>
              <a:endCxn id="149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22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/baby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23"/>
          <p:cNvCxnSpPr>
            <a:stCxn id="161" idx="0"/>
            <a:endCxn id="15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>
            <a:stCxn id="159" idx="0"/>
            <a:endCxn id="163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23"/>
          <p:cNvCxnSpPr>
            <a:stCxn id="159" idx="3"/>
            <a:endCxn id="16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>
            <a:stCxn id="166" idx="0"/>
            <a:endCxn id="16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3"/>
          <p:cNvCxnSpPr>
            <a:stCxn id="166" idx="3"/>
            <a:endCxn id="16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3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3"/>
          <p:cNvCxnSpPr>
            <a:stCxn id="172" idx="0"/>
            <a:endCxn id="17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0" idx="0"/>
            <a:endCxn id="174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3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23"/>
          <p:cNvCxnSpPr>
            <a:stCxn id="170" idx="3"/>
            <a:endCxn id="17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3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" name="Google Shape;178;p23"/>
          <p:cNvCxnSpPr>
            <a:stCxn id="179" idx="0"/>
            <a:endCxn id="17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>
            <a:stCxn id="177" idx="0"/>
            <a:endCxn id="181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3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3"/>
          <p:cNvCxnSpPr>
            <a:stCxn id="177" idx="3"/>
            <a:endCxn id="18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3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23"/>
          <p:cNvCxnSpPr>
            <a:stCxn id="184" idx="0"/>
            <a:endCxn id="18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>
            <a:stCxn id="187" idx="0"/>
            <a:endCxn id="18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23"/>
          <p:cNvCxnSpPr>
            <a:stCxn id="184" idx="3"/>
            <a:endCxn id="18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3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" name="Google Shape;191;p23"/>
          <p:cNvCxnSpPr>
            <a:stCxn id="190" idx="0"/>
            <a:endCxn id="192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