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97" r:id="rId2"/>
  </p:sldMasterIdLst>
  <p:notesMasterIdLst>
    <p:notesMasterId r:id="rId22"/>
  </p:notesMasterIdLst>
  <p:sldIdLst>
    <p:sldId id="313" r:id="rId3"/>
    <p:sldId id="295" r:id="rId4"/>
    <p:sldId id="296" r:id="rId5"/>
    <p:sldId id="309" r:id="rId6"/>
    <p:sldId id="302" r:id="rId7"/>
    <p:sldId id="303" r:id="rId8"/>
    <p:sldId id="307" r:id="rId9"/>
    <p:sldId id="304" r:id="rId10"/>
    <p:sldId id="308" r:id="rId11"/>
    <p:sldId id="306" r:id="rId12"/>
    <p:sldId id="305" r:id="rId13"/>
    <p:sldId id="275" r:id="rId14"/>
    <p:sldId id="297" r:id="rId15"/>
    <p:sldId id="312" r:id="rId16"/>
    <p:sldId id="311" r:id="rId17"/>
    <p:sldId id="299" r:id="rId18"/>
    <p:sldId id="300" r:id="rId19"/>
    <p:sldId id="301" r:id="rId20"/>
    <p:sldId id="31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DF10BE-1F85-4484-9669-C447ACB29BED}" v="25" dt="2023-06-22T22:51:38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8" autoAdjust="0"/>
  </p:normalViewPr>
  <p:slideViewPr>
    <p:cSldViewPr snapToGrid="0">
      <p:cViewPr>
        <p:scale>
          <a:sx n="80" d="100"/>
          <a:sy n="80" d="100"/>
        </p:scale>
        <p:origin x="2050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estiuc, Daniel" userId="3098ce70-cdda-4048-83fe-162891f62a69" providerId="ADAL" clId="{2AA21013-2640-4CCB-9163-557E57D7B3F6}"/>
    <pc:docChg chg="undo redo custSel addSld delSld modSld sldOrd modMainMaster">
      <pc:chgData name="Verestiuc, Daniel" userId="3098ce70-cdda-4048-83fe-162891f62a69" providerId="ADAL" clId="{2AA21013-2640-4CCB-9163-557E57D7B3F6}" dt="2023-06-19T13:57:21.780" v="2467" actId="20577"/>
      <pc:docMkLst>
        <pc:docMk/>
      </pc:docMkLst>
      <pc:sldChg chg="modSp new mod">
        <pc:chgData name="Verestiuc, Daniel" userId="3098ce70-cdda-4048-83fe-162891f62a69" providerId="ADAL" clId="{2AA21013-2640-4CCB-9163-557E57D7B3F6}" dt="2023-05-31T15:40:28.059" v="588"/>
        <pc:sldMkLst>
          <pc:docMk/>
          <pc:sldMk cId="3574055138" sldId="256"/>
        </pc:sldMkLst>
        <pc:spChg chg="mod">
          <ac:chgData name="Verestiuc, Daniel" userId="3098ce70-cdda-4048-83fe-162891f62a69" providerId="ADAL" clId="{2AA21013-2640-4CCB-9163-557E57D7B3F6}" dt="2023-05-31T15:40:28.059" v="588"/>
          <ac:spMkLst>
            <pc:docMk/>
            <pc:sldMk cId="3574055138" sldId="256"/>
            <ac:spMk id="2" creationId="{252520F4-6AD9-C46D-E815-CA15976434B7}"/>
          </ac:spMkLst>
        </pc:spChg>
        <pc:spChg chg="mod">
          <ac:chgData name="Verestiuc, Daniel" userId="3098ce70-cdda-4048-83fe-162891f62a69" providerId="ADAL" clId="{2AA21013-2640-4CCB-9163-557E57D7B3F6}" dt="2023-05-31T15:40:28.059" v="588"/>
          <ac:spMkLst>
            <pc:docMk/>
            <pc:sldMk cId="3574055138" sldId="256"/>
            <ac:spMk id="3" creationId="{6901D2C9-1CAF-603E-CBD1-1B816ED47013}"/>
          </ac:spMkLst>
        </pc:spChg>
      </pc:sldChg>
      <pc:sldChg chg="addSp delSp modSp new mod setBg delDesignElem">
        <pc:chgData name="Verestiuc, Daniel" userId="3098ce70-cdda-4048-83fe-162891f62a69" providerId="ADAL" clId="{2AA21013-2640-4CCB-9163-557E57D7B3F6}" dt="2023-05-31T15:40:28.059" v="588"/>
        <pc:sldMkLst>
          <pc:docMk/>
          <pc:sldMk cId="3174439600" sldId="257"/>
        </pc:sldMkLst>
        <pc:spChg chg="mod">
          <ac:chgData name="Verestiuc, Daniel" userId="3098ce70-cdda-4048-83fe-162891f62a69" providerId="ADAL" clId="{2AA21013-2640-4CCB-9163-557E57D7B3F6}" dt="2023-05-31T15:40:28.059" v="588"/>
          <ac:spMkLst>
            <pc:docMk/>
            <pc:sldMk cId="3174439600" sldId="257"/>
            <ac:spMk id="2" creationId="{6E11FB9A-9416-3938-CEAA-F6EA1D7FBCF5}"/>
          </ac:spMkLst>
        </pc:spChg>
        <pc:spChg chg="mod">
          <ac:chgData name="Verestiuc, Daniel" userId="3098ce70-cdda-4048-83fe-162891f62a69" providerId="ADAL" clId="{2AA21013-2640-4CCB-9163-557E57D7B3F6}" dt="2023-05-31T15:40:28.059" v="588"/>
          <ac:spMkLst>
            <pc:docMk/>
            <pc:sldMk cId="3174439600" sldId="257"/>
            <ac:spMk id="3" creationId="{F21FBD33-1204-114A-C436-3508F8360CB2}"/>
          </ac:spMkLst>
        </pc:spChg>
        <pc:spChg chg="add del">
          <ac:chgData name="Verestiuc, Daniel" userId="3098ce70-cdda-4048-83fe-162891f62a69" providerId="ADAL" clId="{2AA21013-2640-4CCB-9163-557E57D7B3F6}" dt="2023-05-31T15:20:57.617" v="66" actId="26606"/>
          <ac:spMkLst>
            <pc:docMk/>
            <pc:sldMk cId="3174439600" sldId="257"/>
            <ac:spMk id="8" creationId="{5118BA95-03E7-41B7-B442-0AF8C0A7FF68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3174439600" sldId="257"/>
            <ac:spMk id="12" creationId="{D68803C4-E159-4360-B7BB-74205C8F782D}"/>
          </ac:spMkLst>
        </pc:spChg>
        <pc:spChg chg="add del">
          <ac:chgData name="Verestiuc, Daniel" userId="3098ce70-cdda-4048-83fe-162891f62a69" providerId="ADAL" clId="{2AA21013-2640-4CCB-9163-557E57D7B3F6}" dt="2023-05-31T15:20:57.617" v="66" actId="26606"/>
          <ac:spMkLst>
            <pc:docMk/>
            <pc:sldMk cId="3174439600" sldId="257"/>
            <ac:spMk id="14" creationId="{AD9B3EAD-A2B3-42C4-927C-3455E3E69EE6}"/>
          </ac:spMkLst>
        </pc:spChg>
        <pc:spChg chg="add del">
          <ac:chgData name="Verestiuc, Daniel" userId="3098ce70-cdda-4048-83fe-162891f62a69" providerId="ADAL" clId="{2AA21013-2640-4CCB-9163-557E57D7B3F6}" dt="2023-05-31T15:21:04.604" v="68" actId="26606"/>
          <ac:spMkLst>
            <pc:docMk/>
            <pc:sldMk cId="3174439600" sldId="257"/>
            <ac:spMk id="16" creationId="{9D2AEDCB-3859-4EAD-AA65-4BDD2802A791}"/>
          </ac:spMkLst>
        </pc:spChg>
        <pc:spChg chg="add del">
          <ac:chgData name="Verestiuc, Daniel" userId="3098ce70-cdda-4048-83fe-162891f62a69" providerId="ADAL" clId="{2AA21013-2640-4CCB-9163-557E57D7B3F6}" dt="2023-05-31T15:21:04.604" v="68" actId="26606"/>
          <ac:spMkLst>
            <pc:docMk/>
            <pc:sldMk cId="3174439600" sldId="257"/>
            <ac:spMk id="17" creationId="{0B2AA709-28A2-4289-A11E-FD3AA53F0BF9}"/>
          </ac:spMkLst>
        </pc:spChg>
        <pc:spChg chg="add del">
          <ac:chgData name="Verestiuc, Daniel" userId="3098ce70-cdda-4048-83fe-162891f62a69" providerId="ADAL" clId="{2AA21013-2640-4CCB-9163-557E57D7B3F6}" dt="2023-05-31T15:21:04.604" v="68" actId="26606"/>
          <ac:spMkLst>
            <pc:docMk/>
            <pc:sldMk cId="3174439600" sldId="257"/>
            <ac:spMk id="18" creationId="{1608D5D4-689C-423B-9974-4733A30A4814}"/>
          </ac:spMkLst>
        </pc:spChg>
        <pc:spChg chg="add del">
          <ac:chgData name="Verestiuc, Daniel" userId="3098ce70-cdda-4048-83fe-162891f62a69" providerId="ADAL" clId="{2AA21013-2640-4CCB-9163-557E57D7B3F6}" dt="2023-05-31T15:21:04.604" v="68" actId="26606"/>
          <ac:spMkLst>
            <pc:docMk/>
            <pc:sldMk cId="3174439600" sldId="257"/>
            <ac:spMk id="19" creationId="{4A8673E8-250A-46DB-9A53-00144B5ABB03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3174439600" sldId="257"/>
            <ac:spMk id="21" creationId="{E009DD9B-5EE2-4C0D-8B2B-351C8C102205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3174439600" sldId="257"/>
            <ac:spMk id="22" creationId="{E720DB99-7745-4E75-9D96-AAB6D55C531E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3174439600" sldId="257"/>
            <ac:spMk id="23" creationId="{504B0465-3B07-49BF-BEA7-D81476246293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3174439600" sldId="257"/>
            <ac:spMk id="24" creationId="{49B7FFA5-14CB-4A4F-9BCC-CA3AA5D9D276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3174439600" sldId="257"/>
            <ac:spMk id="25" creationId="{04E48745-7512-4EC2-9E20-9092D12150CA}"/>
          </ac:spMkLst>
        </pc:spChg>
        <pc:grpChg chg="add del">
          <ac:chgData name="Verestiuc, Daniel" userId="3098ce70-cdda-4048-83fe-162891f62a69" providerId="ADAL" clId="{2AA21013-2640-4CCB-9163-557E57D7B3F6}" dt="2023-05-31T15:20:57.617" v="66" actId="26606"/>
          <ac:grpSpMkLst>
            <pc:docMk/>
            <pc:sldMk cId="3174439600" sldId="257"/>
            <ac:grpSpMk id="10" creationId="{E799C3D5-7D55-4046-808C-F290F456D6EF}"/>
          </ac:grpSpMkLst>
        </pc:grpChg>
      </pc:sldChg>
      <pc:sldChg chg="addSp delSp modSp new del mod setBg modClrScheme setClrOvrMap delDesignElem chgLayout">
        <pc:chgData name="Verestiuc, Daniel" userId="3098ce70-cdda-4048-83fe-162891f62a69" providerId="ADAL" clId="{2AA21013-2640-4CCB-9163-557E57D7B3F6}" dt="2023-05-31T15:39:56.425" v="575" actId="2696"/>
        <pc:sldMkLst>
          <pc:docMk/>
          <pc:sldMk cId="1255211798" sldId="258"/>
        </pc:sldMkLst>
        <pc:spChg chg="add del mod ord">
          <ac:chgData name="Verestiuc, Daniel" userId="3098ce70-cdda-4048-83fe-162891f62a69" providerId="ADAL" clId="{2AA21013-2640-4CCB-9163-557E57D7B3F6}" dt="2023-05-31T15:33:01.286" v="466" actId="700"/>
          <ac:spMkLst>
            <pc:docMk/>
            <pc:sldMk cId="1255211798" sldId="258"/>
            <ac:spMk id="2" creationId="{F117DE0C-B7C2-7CE4-DA5F-8B1695FDC228}"/>
          </ac:spMkLst>
        </pc:spChg>
        <pc:spChg chg="add del mod ord">
          <ac:chgData name="Verestiuc, Daniel" userId="3098ce70-cdda-4048-83fe-162891f62a69" providerId="ADAL" clId="{2AA21013-2640-4CCB-9163-557E57D7B3F6}" dt="2023-05-31T15:33:01.286" v="466" actId="700"/>
          <ac:spMkLst>
            <pc:docMk/>
            <pc:sldMk cId="1255211798" sldId="258"/>
            <ac:spMk id="3" creationId="{B057FA74-E81B-AB8E-11BD-9EE36E456E53}"/>
          </ac:spMkLst>
        </pc:spChg>
        <pc:spChg chg="add del mod ord">
          <ac:chgData name="Verestiuc, Daniel" userId="3098ce70-cdda-4048-83fe-162891f62a69" providerId="ADAL" clId="{2AA21013-2640-4CCB-9163-557E57D7B3F6}" dt="2023-05-31T15:32:38.806" v="451" actId="700"/>
          <ac:spMkLst>
            <pc:docMk/>
            <pc:sldMk cId="1255211798" sldId="258"/>
            <ac:spMk id="4" creationId="{EC6CB165-AFAC-0949-FB0C-D6B8888F6697}"/>
          </ac:spMkLst>
        </pc:spChg>
        <pc:spChg chg="add del mod ord">
          <ac:chgData name="Verestiuc, Daniel" userId="3098ce70-cdda-4048-83fe-162891f62a69" providerId="ADAL" clId="{2AA21013-2640-4CCB-9163-557E57D7B3F6}" dt="2023-05-31T15:32:38.806" v="451" actId="700"/>
          <ac:spMkLst>
            <pc:docMk/>
            <pc:sldMk cId="1255211798" sldId="258"/>
            <ac:spMk id="5" creationId="{479D80A0-617C-8850-66EE-67A03257BE04}"/>
          </ac:spMkLst>
        </pc:spChg>
        <pc:spChg chg="add del mod ord">
          <ac:chgData name="Verestiuc, Daniel" userId="3098ce70-cdda-4048-83fe-162891f62a69" providerId="ADAL" clId="{2AA21013-2640-4CCB-9163-557E57D7B3F6}" dt="2023-05-31T15:32:38.806" v="451" actId="700"/>
          <ac:spMkLst>
            <pc:docMk/>
            <pc:sldMk cId="1255211798" sldId="258"/>
            <ac:spMk id="6" creationId="{406CAF3A-D609-8B07-16EC-C686AFA3FAB5}"/>
          </ac:spMkLst>
        </pc:spChg>
        <pc:spChg chg="add del mod ord">
          <ac:chgData name="Verestiuc, Daniel" userId="3098ce70-cdda-4048-83fe-162891f62a69" providerId="ADAL" clId="{2AA21013-2640-4CCB-9163-557E57D7B3F6}" dt="2023-05-31T15:32:32.040" v="445" actId="700"/>
          <ac:spMkLst>
            <pc:docMk/>
            <pc:sldMk cId="1255211798" sldId="258"/>
            <ac:spMk id="7" creationId="{764FB51A-5615-91A4-7ABD-A1BF6D534B81}"/>
          </ac:spMkLst>
        </pc:spChg>
        <pc:spChg chg="add del mod ord">
          <ac:chgData name="Verestiuc, Daniel" userId="3098ce70-cdda-4048-83fe-162891f62a69" providerId="ADAL" clId="{2AA21013-2640-4CCB-9163-557E57D7B3F6}" dt="2023-05-31T15:32:32.040" v="445" actId="700"/>
          <ac:spMkLst>
            <pc:docMk/>
            <pc:sldMk cId="1255211798" sldId="258"/>
            <ac:spMk id="8" creationId="{A7BF52FA-64AD-71E4-11DC-5A8AECB47CB0}"/>
          </ac:spMkLst>
        </pc:spChg>
        <pc:spChg chg="add del mod ord">
          <ac:chgData name="Verestiuc, Daniel" userId="3098ce70-cdda-4048-83fe-162891f62a69" providerId="ADAL" clId="{2AA21013-2640-4CCB-9163-557E57D7B3F6}" dt="2023-05-31T15:32:32.040" v="445" actId="700"/>
          <ac:spMkLst>
            <pc:docMk/>
            <pc:sldMk cId="1255211798" sldId="258"/>
            <ac:spMk id="9" creationId="{75143826-CA23-CD8D-284C-E2A2972B782D}"/>
          </ac:spMkLst>
        </pc:spChg>
        <pc:spChg chg="add del mod ord">
          <ac:chgData name="Verestiuc, Daniel" userId="3098ce70-cdda-4048-83fe-162891f62a69" providerId="ADAL" clId="{2AA21013-2640-4CCB-9163-557E57D7B3F6}" dt="2023-05-31T15:32:32.040" v="445" actId="700"/>
          <ac:spMkLst>
            <pc:docMk/>
            <pc:sldMk cId="1255211798" sldId="258"/>
            <ac:spMk id="10" creationId="{5C882E5A-8565-5971-3346-CAE41F4A91A7}"/>
          </ac:spMkLst>
        </pc:spChg>
        <pc:spChg chg="add del mod ord">
          <ac:chgData name="Verestiuc, Daniel" userId="3098ce70-cdda-4048-83fe-162891f62a69" providerId="ADAL" clId="{2AA21013-2640-4CCB-9163-557E57D7B3F6}" dt="2023-05-31T15:36:30.638" v="500" actId="21"/>
          <ac:spMkLst>
            <pc:docMk/>
            <pc:sldMk cId="1255211798" sldId="258"/>
            <ac:spMk id="14" creationId="{2FDB81EA-84E0-9B25-30AB-79695D58C900}"/>
          </ac:spMkLst>
        </pc:spChg>
        <pc:spChg chg="add del">
          <ac:chgData name="Verestiuc, Daniel" userId="3098ce70-cdda-4048-83fe-162891f62a69" providerId="ADAL" clId="{2AA21013-2640-4CCB-9163-557E57D7B3F6}" dt="2023-05-31T15:32:37.550" v="450" actId="26606"/>
          <ac:spMkLst>
            <pc:docMk/>
            <pc:sldMk cId="1255211798" sldId="258"/>
            <ac:spMk id="15" creationId="{E009DD9B-5EE2-4C0D-8B2B-351C8C102205}"/>
          </ac:spMkLst>
        </pc:spChg>
        <pc:spChg chg="add del mod ord">
          <ac:chgData name="Verestiuc, Daniel" userId="3098ce70-cdda-4048-83fe-162891f62a69" providerId="ADAL" clId="{2AA21013-2640-4CCB-9163-557E57D7B3F6}" dt="2023-05-31T15:36:30.638" v="500" actId="21"/>
          <ac:spMkLst>
            <pc:docMk/>
            <pc:sldMk cId="1255211798" sldId="258"/>
            <ac:spMk id="16" creationId="{5DC146C2-F4BF-F48D-B359-582D0BCE01F1}"/>
          </ac:spMkLst>
        </pc:spChg>
        <pc:spChg chg="add del">
          <ac:chgData name="Verestiuc, Daniel" userId="3098ce70-cdda-4048-83fe-162891f62a69" providerId="ADAL" clId="{2AA21013-2640-4CCB-9163-557E57D7B3F6}" dt="2023-05-31T15:32:37.550" v="450" actId="26606"/>
          <ac:spMkLst>
            <pc:docMk/>
            <pc:sldMk cId="1255211798" sldId="258"/>
            <ac:spMk id="17" creationId="{E720DB99-7745-4E75-9D96-AAB6D55C531E}"/>
          </ac:spMkLst>
        </pc:spChg>
        <pc:spChg chg="add del mod ord">
          <ac:chgData name="Verestiuc, Daniel" userId="3098ce70-cdda-4048-83fe-162891f62a69" providerId="ADAL" clId="{2AA21013-2640-4CCB-9163-557E57D7B3F6}" dt="2023-05-31T15:36:30.638" v="500" actId="21"/>
          <ac:spMkLst>
            <pc:docMk/>
            <pc:sldMk cId="1255211798" sldId="258"/>
            <ac:spMk id="18" creationId="{0D64EB56-98E5-F2CB-8392-AFCEC0EAE869}"/>
          </ac:spMkLst>
        </pc:spChg>
        <pc:spChg chg="add del">
          <ac:chgData name="Verestiuc, Daniel" userId="3098ce70-cdda-4048-83fe-162891f62a69" providerId="ADAL" clId="{2AA21013-2640-4CCB-9163-557E57D7B3F6}" dt="2023-05-31T15:32:37.550" v="450" actId="26606"/>
          <ac:spMkLst>
            <pc:docMk/>
            <pc:sldMk cId="1255211798" sldId="258"/>
            <ac:spMk id="19" creationId="{D68803C4-E159-4360-B7BB-74205C8F782D}"/>
          </ac:spMkLst>
        </pc:spChg>
        <pc:spChg chg="add del mod ord">
          <ac:chgData name="Verestiuc, Daniel" userId="3098ce70-cdda-4048-83fe-162891f62a69" providerId="ADAL" clId="{2AA21013-2640-4CCB-9163-557E57D7B3F6}" dt="2023-05-31T15:36:30.638" v="500" actId="21"/>
          <ac:spMkLst>
            <pc:docMk/>
            <pc:sldMk cId="1255211798" sldId="258"/>
            <ac:spMk id="20" creationId="{370CB4DF-8F78-AAFE-9758-B6E6E5282C44}"/>
          </ac:spMkLst>
        </pc:spChg>
        <pc:spChg chg="add del">
          <ac:chgData name="Verestiuc, Daniel" userId="3098ce70-cdda-4048-83fe-162891f62a69" providerId="ADAL" clId="{2AA21013-2640-4CCB-9163-557E57D7B3F6}" dt="2023-05-31T15:32:37.550" v="450" actId="26606"/>
          <ac:spMkLst>
            <pc:docMk/>
            <pc:sldMk cId="1255211798" sldId="258"/>
            <ac:spMk id="21" creationId="{504B0465-3B07-49BF-BEA7-D81476246293}"/>
          </ac:spMkLst>
        </pc:spChg>
        <pc:spChg chg="add del">
          <ac:chgData name="Verestiuc, Daniel" userId="3098ce70-cdda-4048-83fe-162891f62a69" providerId="ADAL" clId="{2AA21013-2640-4CCB-9163-557E57D7B3F6}" dt="2023-05-31T15:32:37.550" v="450" actId="26606"/>
          <ac:spMkLst>
            <pc:docMk/>
            <pc:sldMk cId="1255211798" sldId="258"/>
            <ac:spMk id="23" creationId="{49B7FFA5-14CB-4A4F-9BCC-CA3AA5D9D276}"/>
          </ac:spMkLst>
        </pc:spChg>
        <pc:spChg chg="add mod">
          <ac:chgData name="Verestiuc, Daniel" userId="3098ce70-cdda-4048-83fe-162891f62a69" providerId="ADAL" clId="{2AA21013-2640-4CCB-9163-557E57D7B3F6}" dt="2023-05-31T15:36:30.638" v="500" actId="21"/>
          <ac:spMkLst>
            <pc:docMk/>
            <pc:sldMk cId="1255211798" sldId="258"/>
            <ac:spMk id="24" creationId="{4F1B5CF7-C374-B25D-6F0B-939525F18983}"/>
          </ac:spMkLst>
        </pc:spChg>
        <pc:spChg chg="add del">
          <ac:chgData name="Verestiuc, Daniel" userId="3098ce70-cdda-4048-83fe-162891f62a69" providerId="ADAL" clId="{2AA21013-2640-4CCB-9163-557E57D7B3F6}" dt="2023-05-31T15:32:37.550" v="450" actId="26606"/>
          <ac:spMkLst>
            <pc:docMk/>
            <pc:sldMk cId="1255211798" sldId="258"/>
            <ac:spMk id="25" creationId="{04E48745-7512-4EC2-9E20-9092D12150CA}"/>
          </ac:spMkLst>
        </pc:spChg>
        <pc:spChg chg="add mod">
          <ac:chgData name="Verestiuc, Daniel" userId="3098ce70-cdda-4048-83fe-162891f62a69" providerId="ADAL" clId="{2AA21013-2640-4CCB-9163-557E57D7B3F6}" dt="2023-05-31T15:36:30.638" v="500" actId="21"/>
          <ac:spMkLst>
            <pc:docMk/>
            <pc:sldMk cId="1255211798" sldId="258"/>
            <ac:spMk id="27" creationId="{48A647A1-4E19-C8DE-B33B-BF6C63E80FAD}"/>
          </ac:spMkLst>
        </pc:spChg>
        <pc:spChg chg="add mod">
          <ac:chgData name="Verestiuc, Daniel" userId="3098ce70-cdda-4048-83fe-162891f62a69" providerId="ADAL" clId="{2AA21013-2640-4CCB-9163-557E57D7B3F6}" dt="2023-05-31T15:36:30.638" v="500" actId="21"/>
          <ac:spMkLst>
            <pc:docMk/>
            <pc:sldMk cId="1255211798" sldId="258"/>
            <ac:spMk id="29" creationId="{38422C9F-13D9-55AA-556A-623394896F1A}"/>
          </ac:spMkLst>
        </pc:spChg>
        <pc:spChg chg="add del">
          <ac:chgData name="Verestiuc, Daniel" userId="3098ce70-cdda-4048-83fe-162891f62a69" providerId="ADAL" clId="{2AA21013-2640-4CCB-9163-557E57D7B3F6}" dt="2023-05-31T15:32:05.302" v="442" actId="26606"/>
          <ac:spMkLst>
            <pc:docMk/>
            <pc:sldMk cId="1255211798" sldId="258"/>
            <ac:spMk id="34" creationId="{A486648D-901F-431C-8FFE-6455ADDACFB4}"/>
          </ac:spMkLst>
        </pc:spChg>
        <pc:spChg chg="add mod">
          <ac:chgData name="Verestiuc, Daniel" userId="3098ce70-cdda-4048-83fe-162891f62a69" providerId="ADAL" clId="{2AA21013-2640-4CCB-9163-557E57D7B3F6}" dt="2023-05-31T15:36:30.638" v="500" actId="21"/>
          <ac:spMkLst>
            <pc:docMk/>
            <pc:sldMk cId="1255211798" sldId="258"/>
            <ac:spMk id="35" creationId="{7AB3834C-83BC-2458-F65F-E858C604A9EB}"/>
          </ac:spMkLst>
        </pc:spChg>
        <pc:spChg chg="add del">
          <ac:chgData name="Verestiuc, Daniel" userId="3098ce70-cdda-4048-83fe-162891f62a69" providerId="ADAL" clId="{2AA21013-2640-4CCB-9163-557E57D7B3F6}" dt="2023-05-31T15:32:05.302" v="442" actId="26606"/>
          <ac:spMkLst>
            <pc:docMk/>
            <pc:sldMk cId="1255211798" sldId="258"/>
            <ac:spMk id="36" creationId="{328E7ECE-D1D9-4A45-83E3-B3AAC21AF50D}"/>
          </ac:spMkLst>
        </pc:spChg>
        <pc:spChg chg="add del">
          <ac:chgData name="Verestiuc, Daniel" userId="3098ce70-cdda-4048-83fe-162891f62a69" providerId="ADAL" clId="{2AA21013-2640-4CCB-9163-557E57D7B3F6}" dt="2023-05-31T15:32:05.302" v="442" actId="26606"/>
          <ac:spMkLst>
            <pc:docMk/>
            <pc:sldMk cId="1255211798" sldId="258"/>
            <ac:spMk id="38" creationId="{F2299C5D-8E7A-4F30-B5A0-E61C1AF51DD8}"/>
          </ac:spMkLst>
        </pc:spChg>
        <pc:spChg chg="add del">
          <ac:chgData name="Verestiuc, Daniel" userId="3098ce70-cdda-4048-83fe-162891f62a69" providerId="ADAL" clId="{2AA21013-2640-4CCB-9163-557E57D7B3F6}" dt="2023-05-31T15:32:33.731" v="447" actId="26606"/>
          <ac:spMkLst>
            <pc:docMk/>
            <pc:sldMk cId="1255211798" sldId="258"/>
            <ac:spMk id="40" creationId="{504B0465-3B07-49BF-BEA7-D81476246293}"/>
          </ac:spMkLst>
        </pc:spChg>
        <pc:spChg chg="add del">
          <ac:chgData name="Verestiuc, Daniel" userId="3098ce70-cdda-4048-83fe-162891f62a69" providerId="ADAL" clId="{2AA21013-2640-4CCB-9163-557E57D7B3F6}" dt="2023-05-31T15:32:33.731" v="447" actId="26606"/>
          <ac:spMkLst>
            <pc:docMk/>
            <pc:sldMk cId="1255211798" sldId="258"/>
            <ac:spMk id="42" creationId="{49B7FFA5-14CB-4A4F-9BCC-CA3AA5D9D276}"/>
          </ac:spMkLst>
        </pc:spChg>
        <pc:spChg chg="add del">
          <ac:chgData name="Verestiuc, Daniel" userId="3098ce70-cdda-4048-83fe-162891f62a69" providerId="ADAL" clId="{2AA21013-2640-4CCB-9163-557E57D7B3F6}" dt="2023-05-31T15:32:33.731" v="447" actId="26606"/>
          <ac:spMkLst>
            <pc:docMk/>
            <pc:sldMk cId="1255211798" sldId="258"/>
            <ac:spMk id="43" creationId="{E009DD9B-5EE2-4C0D-8B2B-351C8C102205}"/>
          </ac:spMkLst>
        </pc:spChg>
        <pc:spChg chg="add del">
          <ac:chgData name="Verestiuc, Daniel" userId="3098ce70-cdda-4048-83fe-162891f62a69" providerId="ADAL" clId="{2AA21013-2640-4CCB-9163-557E57D7B3F6}" dt="2023-05-31T15:32:33.731" v="447" actId="26606"/>
          <ac:spMkLst>
            <pc:docMk/>
            <pc:sldMk cId="1255211798" sldId="258"/>
            <ac:spMk id="44" creationId="{04E48745-7512-4EC2-9E20-9092D12150CA}"/>
          </ac:spMkLst>
        </pc:spChg>
        <pc:spChg chg="add del">
          <ac:chgData name="Verestiuc, Daniel" userId="3098ce70-cdda-4048-83fe-162891f62a69" providerId="ADAL" clId="{2AA21013-2640-4CCB-9163-557E57D7B3F6}" dt="2023-05-31T15:32:33.731" v="447" actId="26606"/>
          <ac:spMkLst>
            <pc:docMk/>
            <pc:sldMk cId="1255211798" sldId="258"/>
            <ac:spMk id="45" creationId="{E720DB99-7745-4E75-9D96-AAB6D55C531E}"/>
          </ac:spMkLst>
        </pc:spChg>
        <pc:spChg chg="add del">
          <ac:chgData name="Verestiuc, Daniel" userId="3098ce70-cdda-4048-83fe-162891f62a69" providerId="ADAL" clId="{2AA21013-2640-4CCB-9163-557E57D7B3F6}" dt="2023-05-31T15:32:33.731" v="447" actId="26606"/>
          <ac:spMkLst>
            <pc:docMk/>
            <pc:sldMk cId="1255211798" sldId="258"/>
            <ac:spMk id="46" creationId="{D68803C4-E159-4360-B7BB-74205C8F782D}"/>
          </ac:spMkLst>
        </pc:spChg>
        <pc:grpChg chg="add del">
          <ac:chgData name="Verestiuc, Daniel" userId="3098ce70-cdda-4048-83fe-162891f62a69" providerId="ADAL" clId="{2AA21013-2640-4CCB-9163-557E57D7B3F6}" dt="2023-05-31T15:32:37.550" v="450" actId="26606"/>
          <ac:grpSpMkLst>
            <pc:docMk/>
            <pc:sldMk cId="1255211798" sldId="258"/>
            <ac:grpSpMk id="11" creationId="{132FD491-28F3-42E7-AEBF-A9E3C462C92A}"/>
          </ac:grpSpMkLst>
        </pc:grpChg>
        <pc:grpChg chg="add del">
          <ac:chgData name="Verestiuc, Daniel" userId="3098ce70-cdda-4048-83fe-162891f62a69" providerId="ADAL" clId="{2AA21013-2640-4CCB-9163-557E57D7B3F6}" dt="2023-05-31T15:32:05.302" v="442" actId="26606"/>
          <ac:grpSpMkLst>
            <pc:docMk/>
            <pc:sldMk cId="1255211798" sldId="258"/>
            <ac:grpSpMk id="30" creationId="{132FD491-28F3-42E7-AEBF-A9E3C462C92A}"/>
          </ac:grpSpMkLst>
        </pc:grpChg>
        <pc:grpChg chg="add del">
          <ac:chgData name="Verestiuc, Daniel" userId="3098ce70-cdda-4048-83fe-162891f62a69" providerId="ADAL" clId="{2AA21013-2640-4CCB-9163-557E57D7B3F6}" dt="2023-05-31T15:32:33.731" v="447" actId="26606"/>
          <ac:grpSpMkLst>
            <pc:docMk/>
            <pc:sldMk cId="1255211798" sldId="258"/>
            <ac:grpSpMk id="41" creationId="{132FD491-28F3-42E7-AEBF-A9E3C462C92A}"/>
          </ac:grpSpMkLst>
        </pc:grpChg>
      </pc:sldChg>
      <pc:sldChg chg="addSp delSp modSp add mod delDesignElem">
        <pc:chgData name="Verestiuc, Daniel" userId="3098ce70-cdda-4048-83fe-162891f62a69" providerId="ADAL" clId="{2AA21013-2640-4CCB-9163-557E57D7B3F6}" dt="2023-05-31T15:41:12.689" v="596" actId="1076"/>
        <pc:sldMkLst>
          <pc:docMk/>
          <pc:sldMk cId="726652005" sldId="259"/>
        </pc:sldMkLst>
        <pc:spChg chg="mod">
          <ac:chgData name="Verestiuc, Daniel" userId="3098ce70-cdda-4048-83fe-162891f62a69" providerId="ADAL" clId="{2AA21013-2640-4CCB-9163-557E57D7B3F6}" dt="2023-05-31T15:40:28.059" v="588"/>
          <ac:spMkLst>
            <pc:docMk/>
            <pc:sldMk cId="726652005" sldId="259"/>
            <ac:spMk id="2" creationId="{6E11FB9A-9416-3938-CEAA-F6EA1D7FBCF5}"/>
          </ac:spMkLst>
        </pc:spChg>
        <pc:spChg chg="add del">
          <ac:chgData name="Verestiuc, Daniel" userId="3098ce70-cdda-4048-83fe-162891f62a69" providerId="ADAL" clId="{2AA21013-2640-4CCB-9163-557E57D7B3F6}" dt="2023-05-31T15:34:51.831" v="474" actId="478"/>
          <ac:spMkLst>
            <pc:docMk/>
            <pc:sldMk cId="726652005" sldId="259"/>
            <ac:spMk id="3" creationId="{F21FBD33-1204-114A-C436-3508F8360CB2}"/>
          </ac:spMkLst>
        </pc:spChg>
        <pc:spChg chg="add del mod">
          <ac:chgData name="Verestiuc, Daniel" userId="3098ce70-cdda-4048-83fe-162891f62a69" providerId="ADAL" clId="{2AA21013-2640-4CCB-9163-557E57D7B3F6}" dt="2023-05-31T15:34:45.467" v="472" actId="478"/>
          <ac:spMkLst>
            <pc:docMk/>
            <pc:sldMk cId="726652005" sldId="259"/>
            <ac:spMk id="5" creationId="{00424265-FA94-8A46-621E-A818F56ECBCB}"/>
          </ac:spMkLst>
        </pc:spChg>
        <pc:spChg chg="add del mod">
          <ac:chgData name="Verestiuc, Daniel" userId="3098ce70-cdda-4048-83fe-162891f62a69" providerId="ADAL" clId="{2AA21013-2640-4CCB-9163-557E57D7B3F6}" dt="2023-05-31T15:34:54.321" v="475" actId="478"/>
          <ac:spMkLst>
            <pc:docMk/>
            <pc:sldMk cId="726652005" sldId="259"/>
            <ac:spMk id="7" creationId="{6E13003B-8F5D-47EC-EDBE-D286FD1D246A}"/>
          </ac:spMkLst>
        </pc:spChg>
        <pc:spChg chg="add del mod">
          <ac:chgData name="Verestiuc, Daniel" userId="3098ce70-cdda-4048-83fe-162891f62a69" providerId="ADAL" clId="{2AA21013-2640-4CCB-9163-557E57D7B3F6}" dt="2023-05-31T15:36:45.898" v="503" actId="478"/>
          <ac:spMkLst>
            <pc:docMk/>
            <pc:sldMk cId="726652005" sldId="259"/>
            <ac:spMk id="9" creationId="{F7055C3F-348F-1B55-6D01-72011E8D1B59}"/>
          </ac:spMkLst>
        </pc:spChg>
        <pc:spChg chg="add del mod">
          <ac:chgData name="Verestiuc, Daniel" userId="3098ce70-cdda-4048-83fe-162891f62a69" providerId="ADAL" clId="{2AA21013-2640-4CCB-9163-557E57D7B3F6}" dt="2023-05-31T15:40:53.329" v="594" actId="478"/>
          <ac:spMkLst>
            <pc:docMk/>
            <pc:sldMk cId="726652005" sldId="259"/>
            <ac:spMk id="10" creationId="{FEDB8495-2C6E-984A-A196-820959C8CDED}"/>
          </ac:spMkLst>
        </pc:spChg>
        <pc:spChg chg="add mod ord">
          <ac:chgData name="Verestiuc, Daniel" userId="3098ce70-cdda-4048-83fe-162891f62a69" providerId="ADAL" clId="{2AA21013-2640-4CCB-9163-557E57D7B3F6}" dt="2023-05-31T15:39:37.770" v="574" actId="1076"/>
          <ac:spMkLst>
            <pc:docMk/>
            <pc:sldMk cId="726652005" sldId="259"/>
            <ac:spMk id="11" creationId="{D76FC97F-51AC-A919-7EBF-54BCFA67C7B8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726652005" sldId="259"/>
            <ac:spMk id="12" creationId="{D68803C4-E159-4360-B7BB-74205C8F782D}"/>
          </ac:spMkLst>
        </pc:spChg>
        <pc:spChg chg="add del mod">
          <ac:chgData name="Verestiuc, Daniel" userId="3098ce70-cdda-4048-83fe-162891f62a69" providerId="ADAL" clId="{2AA21013-2640-4CCB-9163-557E57D7B3F6}" dt="2023-05-31T15:38:43.776" v="563" actId="478"/>
          <ac:spMkLst>
            <pc:docMk/>
            <pc:sldMk cId="726652005" sldId="259"/>
            <ac:spMk id="13" creationId="{41B05B1A-03AA-5444-9C5D-D9E4BA0BFABC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15" creationId="{0C1C9327-AC95-F89F-FCD1-E54C8A861993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726652005" sldId="259"/>
            <ac:spMk id="21" creationId="{E009DD9B-5EE2-4C0D-8B2B-351C8C102205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726652005" sldId="259"/>
            <ac:spMk id="22" creationId="{E720DB99-7745-4E75-9D96-AAB6D55C531E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726652005" sldId="259"/>
            <ac:spMk id="23" creationId="{504B0465-3B07-49BF-BEA7-D81476246293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726652005" sldId="259"/>
            <ac:spMk id="24" creationId="{49B7FFA5-14CB-4A4F-9BCC-CA3AA5D9D276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726652005" sldId="259"/>
            <ac:spMk id="25" creationId="{04E48745-7512-4EC2-9E20-9092D12150CA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33" creationId="{77AC459F-007F-73F9-4D51-6D6A894EF8BE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34" creationId="{A9F08D32-E49F-6D02-6BC1-299B33B25918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35" creationId="{D8F63B80-214E-26C8-8BDE-93DA060394E5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36" creationId="{2AC19EEA-DAE1-1BB2-F03B-FD443E1B083A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37" creationId="{6ECCAD39-AC4C-489C-1319-9CABFE6466E3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38" creationId="{28733EF0-BF3C-D5F0-3524-59EA1683B004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39" creationId="{26F6EFD6-6075-A586-CFE3-3C0DA097B9BF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40" creationId="{6D627390-496C-9A2B-F7F0-924B0A31B2DE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46" creationId="{B11746C5-A281-0875-48D0-2FD51F53BF96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47" creationId="{D75108D3-EB15-12E4-88A7-A17F037E3680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48" creationId="{C7755BBD-CACE-512C-6922-C9A4E046365C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49" creationId="{ACBBA036-84E4-50E7-6F61-782FA223E8EC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50" creationId="{AD197620-0446-584C-3C0D-8235E9EEE4A8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51" creationId="{EE56D5AA-F9E9-05E2-9D14-71FE8405B959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52" creationId="{402DF7B6-12DC-5FDE-B4BF-F57C3F85ED1D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53" creationId="{88D16613-3D93-0F13-87D3-E58D0351D866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54" creationId="{927825D6-E1A2-003D-282C-E5B0896B193F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55" creationId="{65F15C66-BC9E-7625-81B5-6CB45DAE11BE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66" creationId="{31E5790B-ED6A-547E-0345-D53BD7F76432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67" creationId="{A86EB2AE-9F77-98CA-343C-C9851BCC9DC9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68" creationId="{D8AB9A52-0CED-4891-F015-03ABDE2B5C27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69" creationId="{D30E99F4-063D-A1F2-54A1-003C495B0075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70" creationId="{D8B470C4-681C-5B75-F9C0-ABED84AD0178}"/>
          </ac:spMkLst>
        </pc:spChg>
        <pc:spChg chg="add mod">
          <ac:chgData name="Verestiuc, Daniel" userId="3098ce70-cdda-4048-83fe-162891f62a69" providerId="ADAL" clId="{2AA21013-2640-4CCB-9163-557E57D7B3F6}" dt="2023-05-31T15:41:12.689" v="596" actId="1076"/>
          <ac:spMkLst>
            <pc:docMk/>
            <pc:sldMk cId="726652005" sldId="259"/>
            <ac:spMk id="71" creationId="{565817AF-ED06-76B7-F387-BB57A4ED02CD}"/>
          </ac:spMkLst>
        </pc:spChg>
        <pc:picChg chg="add del mod">
          <ac:chgData name="Verestiuc, Daniel" userId="3098ce70-cdda-4048-83fe-162891f62a69" providerId="ADAL" clId="{2AA21013-2640-4CCB-9163-557E57D7B3F6}" dt="2023-05-31T15:36:16.840" v="495" actId="478"/>
          <ac:picMkLst>
            <pc:docMk/>
            <pc:sldMk cId="726652005" sldId="259"/>
            <ac:picMk id="8" creationId="{331B2BF7-659C-B39F-580B-400BD4852CFA}"/>
          </ac:picMkLst>
        </pc:picChg>
        <pc:picChg chg="add mod ord">
          <ac:chgData name="Verestiuc, Daniel" userId="3098ce70-cdda-4048-83fe-162891f62a69" providerId="ADAL" clId="{2AA21013-2640-4CCB-9163-557E57D7B3F6}" dt="2023-05-31T15:39:25.095" v="571" actId="171"/>
          <ac:picMkLst>
            <pc:docMk/>
            <pc:sldMk cId="726652005" sldId="259"/>
            <ac:picMk id="14" creationId="{9BEC0281-03B3-36A6-04B0-5C9831D880AC}"/>
          </ac:picMkLst>
        </pc:pic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16" creationId="{442A0E86-329F-81BC-3569-CF4A0734BF5F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17" creationId="{EB8FB32D-8E1F-F39E-7CCE-A7CCA3FC89F9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18" creationId="{22476397-769E-2807-CDC5-E7AA4E7D7358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19" creationId="{AE2FD691-B839-53D7-431A-D7E0FCE640E9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20" creationId="{C03C2061-0271-15DF-400D-189B5346BFE6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26" creationId="{2F69FFF1-A5CF-2ED6-4FBE-B1AB2E343258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27" creationId="{F9CAF295-FF58-624F-5CE4-51C3D30B46F5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28" creationId="{8909A78D-CDE1-97ED-9A43-D2930D9254F5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29" creationId="{AD050C36-39AD-A026-6265-E9BC201AF0E3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30" creationId="{06AABF14-D7EC-4100-A6D8-FD491FFE69B9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31" creationId="{51ECE0E1-8108-01C3-DECF-B8419D20AB86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32" creationId="{5D95BED8-3879-B93D-E32A-6CB859E0741F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41" creationId="{3D02F038-1260-CE70-E349-CE6D5EF0DBE1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42" creationId="{C641EC3E-227C-97BB-5568-8464ACCCAB6E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43" creationId="{41E4A36F-927A-7212-8562-69D755B2DED5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44" creationId="{37519633-DD08-792D-FC86-D2BA01CF283C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45" creationId="{9D081C7A-9F4A-1E22-822F-789739F4633E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56" creationId="{C35ACB24-6771-BC14-8785-A8B3E9CC9C60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57" creationId="{EFD63337-AC22-C425-FDED-6B7C1A8B3AC9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58" creationId="{F22E8D57-19FB-4BA8-B66A-FAF93D6DADB6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59" creationId="{BFBEDF62-34B5-B368-7B1D-B56EB02C689B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60" creationId="{B1FABDC6-F122-6B3E-84D4-5F6A8BD79873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61" creationId="{24AFCBE8-D1E3-EA41-47AF-3054CCB79C43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62" creationId="{255ECC1A-8147-CE11-403B-69B791311B20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63" creationId="{50B69289-B2ED-75E8-4CE1-B0E3713ABE8F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64" creationId="{AF4E532F-FDCF-CE4D-200B-2B66D8614058}"/>
          </ac:cxnSpMkLst>
        </pc:cxnChg>
        <pc:cxnChg chg="add mod">
          <ac:chgData name="Verestiuc, Daniel" userId="3098ce70-cdda-4048-83fe-162891f62a69" providerId="ADAL" clId="{2AA21013-2640-4CCB-9163-557E57D7B3F6}" dt="2023-05-31T15:41:12.689" v="596" actId="1076"/>
          <ac:cxnSpMkLst>
            <pc:docMk/>
            <pc:sldMk cId="726652005" sldId="259"/>
            <ac:cxnSpMk id="65" creationId="{CFDA8016-9EA4-468C-456D-3FCC594FBF00}"/>
          </ac:cxnSpMkLst>
        </pc:cxnChg>
      </pc:sldChg>
      <pc:sldChg chg="addSp delSp modSp new mod setBg delDesignElem">
        <pc:chgData name="Verestiuc, Daniel" userId="3098ce70-cdda-4048-83fe-162891f62a69" providerId="ADAL" clId="{2AA21013-2640-4CCB-9163-557E57D7B3F6}" dt="2023-05-31T15:45:06.808" v="688" actId="207"/>
        <pc:sldMkLst>
          <pc:docMk/>
          <pc:sldMk cId="3924921645" sldId="260"/>
        </pc:sldMkLst>
        <pc:spChg chg="mod">
          <ac:chgData name="Verestiuc, Daniel" userId="3098ce70-cdda-4048-83fe-162891f62a69" providerId="ADAL" clId="{2AA21013-2640-4CCB-9163-557E57D7B3F6}" dt="2023-05-31T15:41:25.522" v="615" actId="20577"/>
          <ac:spMkLst>
            <pc:docMk/>
            <pc:sldMk cId="3924921645" sldId="260"/>
            <ac:spMk id="2" creationId="{574E0396-01F7-601B-0FF6-A993C981C40C}"/>
          </ac:spMkLst>
        </pc:spChg>
        <pc:spChg chg="mod">
          <ac:chgData name="Verestiuc, Daniel" userId="3098ce70-cdda-4048-83fe-162891f62a69" providerId="ADAL" clId="{2AA21013-2640-4CCB-9163-557E57D7B3F6}" dt="2023-05-31T15:45:06.808" v="688" actId="207"/>
          <ac:spMkLst>
            <pc:docMk/>
            <pc:sldMk cId="3924921645" sldId="260"/>
            <ac:spMk id="3" creationId="{ADE6BC1D-3236-B65D-8A35-2B698A772DAE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3924921645" sldId="260"/>
            <ac:spMk id="8" creationId="{E009DD9B-5EE2-4C0D-8B2B-351C8C102205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3924921645" sldId="260"/>
            <ac:spMk id="10" creationId="{E720DB99-7745-4E75-9D96-AAB6D55C531E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3924921645" sldId="260"/>
            <ac:spMk id="12" creationId="{D68803C4-E159-4360-B7BB-74205C8F782D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3924921645" sldId="260"/>
            <ac:spMk id="14" creationId="{504B0465-3B07-49BF-BEA7-D81476246293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3924921645" sldId="260"/>
            <ac:spMk id="16" creationId="{49B7FFA5-14CB-4A4F-9BCC-CA3AA5D9D276}"/>
          </ac:spMkLst>
        </pc:spChg>
        <pc:spChg chg="add del">
          <ac:chgData name="Verestiuc, Daniel" userId="3098ce70-cdda-4048-83fe-162891f62a69" providerId="ADAL" clId="{2AA21013-2640-4CCB-9163-557E57D7B3F6}" dt="2023-05-31T15:40:28.059" v="588"/>
          <ac:spMkLst>
            <pc:docMk/>
            <pc:sldMk cId="3924921645" sldId="260"/>
            <ac:spMk id="18" creationId="{04E48745-7512-4EC2-9E20-9092D12150CA}"/>
          </ac:spMkLst>
        </pc:spChg>
      </pc:sldChg>
      <pc:sldChg chg="modSp add mod">
        <pc:chgData name="Verestiuc, Daniel" userId="3098ce70-cdda-4048-83fe-162891f62a69" providerId="ADAL" clId="{2AA21013-2640-4CCB-9163-557E57D7B3F6}" dt="2023-05-31T15:53:21.694" v="766" actId="14100"/>
        <pc:sldMkLst>
          <pc:docMk/>
          <pc:sldMk cId="1585698450" sldId="261"/>
        </pc:sldMkLst>
        <pc:spChg chg="mod">
          <ac:chgData name="Verestiuc, Daniel" userId="3098ce70-cdda-4048-83fe-162891f62a69" providerId="ADAL" clId="{2AA21013-2640-4CCB-9163-557E57D7B3F6}" dt="2023-05-31T15:46:18.113" v="706" actId="20577"/>
          <ac:spMkLst>
            <pc:docMk/>
            <pc:sldMk cId="1585698450" sldId="261"/>
            <ac:spMk id="2" creationId="{574E0396-01F7-601B-0FF6-A993C981C40C}"/>
          </ac:spMkLst>
        </pc:spChg>
        <pc:spChg chg="mod">
          <ac:chgData name="Verestiuc, Daniel" userId="3098ce70-cdda-4048-83fe-162891f62a69" providerId="ADAL" clId="{2AA21013-2640-4CCB-9163-557E57D7B3F6}" dt="2023-05-31T15:53:21.694" v="766" actId="14100"/>
          <ac:spMkLst>
            <pc:docMk/>
            <pc:sldMk cId="1585698450" sldId="261"/>
            <ac:spMk id="3" creationId="{ADE6BC1D-3236-B65D-8A35-2B698A772DAE}"/>
          </ac:spMkLst>
        </pc:spChg>
      </pc:sldChg>
      <pc:sldChg chg="add del">
        <pc:chgData name="Verestiuc, Daniel" userId="3098ce70-cdda-4048-83fe-162891f62a69" providerId="ADAL" clId="{2AA21013-2640-4CCB-9163-557E57D7B3F6}" dt="2023-05-31T16:00:48.879" v="768" actId="47"/>
        <pc:sldMkLst>
          <pc:docMk/>
          <pc:sldMk cId="1780746975" sldId="262"/>
        </pc:sldMkLst>
      </pc:sldChg>
      <pc:sldChg chg="addSp delSp modSp new mod ord modClrScheme chgLayout">
        <pc:chgData name="Verestiuc, Daniel" userId="3098ce70-cdda-4048-83fe-162891f62a69" providerId="ADAL" clId="{2AA21013-2640-4CCB-9163-557E57D7B3F6}" dt="2023-06-19T13:15:09.654" v="1791"/>
        <pc:sldMkLst>
          <pc:docMk/>
          <pc:sldMk cId="2158348965" sldId="262"/>
        </pc:sldMkLst>
        <pc:spChg chg="del mod ord">
          <ac:chgData name="Verestiuc, Daniel" userId="3098ce70-cdda-4048-83fe-162891f62a69" providerId="ADAL" clId="{2AA21013-2640-4CCB-9163-557E57D7B3F6}" dt="2023-05-31T16:01:00.670" v="770" actId="700"/>
          <ac:spMkLst>
            <pc:docMk/>
            <pc:sldMk cId="2158348965" sldId="262"/>
            <ac:spMk id="2" creationId="{BDA967D1-C181-FBAE-8364-A7E094200963}"/>
          </ac:spMkLst>
        </pc:spChg>
        <pc:spChg chg="del mod ord">
          <ac:chgData name="Verestiuc, Daniel" userId="3098ce70-cdda-4048-83fe-162891f62a69" providerId="ADAL" clId="{2AA21013-2640-4CCB-9163-557E57D7B3F6}" dt="2023-05-31T16:01:00.670" v="770" actId="700"/>
          <ac:spMkLst>
            <pc:docMk/>
            <pc:sldMk cId="2158348965" sldId="262"/>
            <ac:spMk id="3" creationId="{ADB9BE0C-3A5E-3541-E1CC-7F093B6880E1}"/>
          </ac:spMkLst>
        </pc:spChg>
        <pc:spChg chg="add del mod ord">
          <ac:chgData name="Verestiuc, Daniel" userId="3098ce70-cdda-4048-83fe-162891f62a69" providerId="ADAL" clId="{2AA21013-2640-4CCB-9163-557E57D7B3F6}" dt="2023-05-31T16:01:25.587" v="771" actId="700"/>
          <ac:spMkLst>
            <pc:docMk/>
            <pc:sldMk cId="2158348965" sldId="262"/>
            <ac:spMk id="4" creationId="{8AFF1B51-A6E3-FB83-FA3A-A44FEBAEFB8F}"/>
          </ac:spMkLst>
        </pc:spChg>
        <pc:spChg chg="add del mod ord">
          <ac:chgData name="Verestiuc, Daniel" userId="3098ce70-cdda-4048-83fe-162891f62a69" providerId="ADAL" clId="{2AA21013-2640-4CCB-9163-557E57D7B3F6}" dt="2023-05-31T16:01:25.587" v="771" actId="700"/>
          <ac:spMkLst>
            <pc:docMk/>
            <pc:sldMk cId="2158348965" sldId="262"/>
            <ac:spMk id="5" creationId="{88C7A7D7-5563-4B37-FCBE-42F878B2218F}"/>
          </ac:spMkLst>
        </pc:spChg>
        <pc:spChg chg="add mod ord">
          <ac:chgData name="Verestiuc, Daniel" userId="3098ce70-cdda-4048-83fe-162891f62a69" providerId="ADAL" clId="{2AA21013-2640-4CCB-9163-557E57D7B3F6}" dt="2023-05-31T16:02:24.194" v="799" actId="20577"/>
          <ac:spMkLst>
            <pc:docMk/>
            <pc:sldMk cId="2158348965" sldId="262"/>
            <ac:spMk id="6" creationId="{9CDFFC68-4663-1386-79ED-2BDE311C7478}"/>
          </ac:spMkLst>
        </pc:spChg>
        <pc:spChg chg="add mod ord">
          <ac:chgData name="Verestiuc, Daniel" userId="3098ce70-cdda-4048-83fe-162891f62a69" providerId="ADAL" clId="{2AA21013-2640-4CCB-9163-557E57D7B3F6}" dt="2023-05-31T16:05:58.790" v="1044" actId="2711"/>
          <ac:spMkLst>
            <pc:docMk/>
            <pc:sldMk cId="2158348965" sldId="262"/>
            <ac:spMk id="7" creationId="{E756569C-920D-D121-DBAA-8F1D407E4C21}"/>
          </ac:spMkLst>
        </pc:spChg>
        <pc:spChg chg="add mod ord">
          <ac:chgData name="Verestiuc, Daniel" userId="3098ce70-cdda-4048-83fe-162891f62a69" providerId="ADAL" clId="{2AA21013-2640-4CCB-9163-557E57D7B3F6}" dt="2023-05-31T16:08:10.977" v="1166" actId="20577"/>
          <ac:spMkLst>
            <pc:docMk/>
            <pc:sldMk cId="2158348965" sldId="262"/>
            <ac:spMk id="8" creationId="{063B12E2-28BB-74D3-F1B6-3B48B19E58C1}"/>
          </ac:spMkLst>
        </pc:spChg>
        <pc:spChg chg="add mod ord">
          <ac:chgData name="Verestiuc, Daniel" userId="3098ce70-cdda-4048-83fe-162891f62a69" providerId="ADAL" clId="{2AA21013-2640-4CCB-9163-557E57D7B3F6}" dt="2023-05-31T16:06:06.636" v="1045" actId="2711"/>
          <ac:spMkLst>
            <pc:docMk/>
            <pc:sldMk cId="2158348965" sldId="262"/>
            <ac:spMk id="9" creationId="{548C1DDB-705D-20DD-5C9D-116728465DBE}"/>
          </ac:spMkLst>
        </pc:spChg>
        <pc:spChg chg="add mod ord">
          <ac:chgData name="Verestiuc, Daniel" userId="3098ce70-cdda-4048-83fe-162891f62a69" providerId="ADAL" clId="{2AA21013-2640-4CCB-9163-557E57D7B3F6}" dt="2023-05-31T16:07:33.800" v="1101" actId="20577"/>
          <ac:spMkLst>
            <pc:docMk/>
            <pc:sldMk cId="2158348965" sldId="262"/>
            <ac:spMk id="10" creationId="{420BB661-8235-A072-1DC7-D4234C88D520}"/>
          </ac:spMkLst>
        </pc:spChg>
      </pc:sldChg>
      <pc:sldChg chg="addSp delSp modSp add mod">
        <pc:chgData name="Verestiuc, Daniel" userId="3098ce70-cdda-4048-83fe-162891f62a69" providerId="ADAL" clId="{2AA21013-2640-4CCB-9163-557E57D7B3F6}" dt="2023-05-31T16:33:22.909" v="1415" actId="20577"/>
        <pc:sldMkLst>
          <pc:docMk/>
          <pc:sldMk cId="324527286" sldId="263"/>
        </pc:sldMkLst>
        <pc:spChg chg="add del mod">
          <ac:chgData name="Verestiuc, Daniel" userId="3098ce70-cdda-4048-83fe-162891f62a69" providerId="ADAL" clId="{2AA21013-2640-4CCB-9163-557E57D7B3F6}" dt="2023-05-31T16:31:18.612" v="1361" actId="478"/>
          <ac:spMkLst>
            <pc:docMk/>
            <pc:sldMk cId="324527286" sldId="263"/>
            <ac:spMk id="2" creationId="{7C16D9E5-C021-E9C1-5CC9-155CD066BEED}"/>
          </ac:spMkLst>
        </pc:spChg>
        <pc:spChg chg="add del mod">
          <ac:chgData name="Verestiuc, Daniel" userId="3098ce70-cdda-4048-83fe-162891f62a69" providerId="ADAL" clId="{2AA21013-2640-4CCB-9163-557E57D7B3F6}" dt="2023-05-31T16:31:19.964" v="1362" actId="478"/>
          <ac:spMkLst>
            <pc:docMk/>
            <pc:sldMk cId="324527286" sldId="263"/>
            <ac:spMk id="3" creationId="{EE9B7D63-5391-144A-C6AF-D53E6EBA0540}"/>
          </ac:spMkLst>
        </pc:spChg>
        <pc:spChg chg="mod">
          <ac:chgData name="Verestiuc, Daniel" userId="3098ce70-cdda-4048-83fe-162891f62a69" providerId="ADAL" clId="{2AA21013-2640-4CCB-9163-557E57D7B3F6}" dt="2023-05-31T16:24:48.464" v="1198" actId="27636"/>
          <ac:spMkLst>
            <pc:docMk/>
            <pc:sldMk cId="324527286" sldId="263"/>
            <ac:spMk id="6" creationId="{9CDFFC68-4663-1386-79ED-2BDE311C7478}"/>
          </ac:spMkLst>
        </pc:spChg>
        <pc:spChg chg="mod">
          <ac:chgData name="Verestiuc, Daniel" userId="3098ce70-cdda-4048-83fe-162891f62a69" providerId="ADAL" clId="{2AA21013-2640-4CCB-9163-557E57D7B3F6}" dt="2023-05-31T16:25:54.467" v="1233" actId="20577"/>
          <ac:spMkLst>
            <pc:docMk/>
            <pc:sldMk cId="324527286" sldId="263"/>
            <ac:spMk id="7" creationId="{E756569C-920D-D121-DBAA-8F1D407E4C21}"/>
          </ac:spMkLst>
        </pc:spChg>
        <pc:spChg chg="mod">
          <ac:chgData name="Verestiuc, Daniel" userId="3098ce70-cdda-4048-83fe-162891f62a69" providerId="ADAL" clId="{2AA21013-2640-4CCB-9163-557E57D7B3F6}" dt="2023-05-31T16:33:22.909" v="1415" actId="20577"/>
          <ac:spMkLst>
            <pc:docMk/>
            <pc:sldMk cId="324527286" sldId="263"/>
            <ac:spMk id="8" creationId="{063B12E2-28BB-74D3-F1B6-3B48B19E58C1}"/>
          </ac:spMkLst>
        </pc:spChg>
        <pc:spChg chg="mod">
          <ac:chgData name="Verestiuc, Daniel" userId="3098ce70-cdda-4048-83fe-162891f62a69" providerId="ADAL" clId="{2AA21013-2640-4CCB-9163-557E57D7B3F6}" dt="2023-05-31T16:31:41.870" v="1367" actId="14100"/>
          <ac:spMkLst>
            <pc:docMk/>
            <pc:sldMk cId="324527286" sldId="263"/>
            <ac:spMk id="9" creationId="{548C1DDB-705D-20DD-5C9D-116728465DBE}"/>
          </ac:spMkLst>
        </pc:spChg>
        <pc:spChg chg="mod">
          <ac:chgData name="Verestiuc, Daniel" userId="3098ce70-cdda-4048-83fe-162891f62a69" providerId="ADAL" clId="{2AA21013-2640-4CCB-9163-557E57D7B3F6}" dt="2023-05-31T16:31:54.026" v="1389" actId="403"/>
          <ac:spMkLst>
            <pc:docMk/>
            <pc:sldMk cId="324527286" sldId="263"/>
            <ac:spMk id="10" creationId="{420BB661-8235-A072-1DC7-D4234C88D520}"/>
          </ac:spMkLst>
        </pc:spChg>
      </pc:sldChg>
      <pc:sldChg chg="delSp modSp add mod">
        <pc:chgData name="Verestiuc, Daniel" userId="3098ce70-cdda-4048-83fe-162891f62a69" providerId="ADAL" clId="{2AA21013-2640-4CCB-9163-557E57D7B3F6}" dt="2023-05-31T16:37:05.348" v="1517" actId="123"/>
        <pc:sldMkLst>
          <pc:docMk/>
          <pc:sldMk cId="1785267568" sldId="264"/>
        </pc:sldMkLst>
        <pc:spChg chg="del">
          <ac:chgData name="Verestiuc, Daniel" userId="3098ce70-cdda-4048-83fe-162891f62a69" providerId="ADAL" clId="{2AA21013-2640-4CCB-9163-557E57D7B3F6}" dt="2023-05-31T16:35:11.756" v="1487" actId="478"/>
          <ac:spMkLst>
            <pc:docMk/>
            <pc:sldMk cId="1785267568" sldId="264"/>
            <ac:spMk id="2" creationId="{7C16D9E5-C021-E9C1-5CC9-155CD066BEED}"/>
          </ac:spMkLst>
        </pc:spChg>
        <pc:spChg chg="mod">
          <ac:chgData name="Verestiuc, Daniel" userId="3098ce70-cdda-4048-83fe-162891f62a69" providerId="ADAL" clId="{2AA21013-2640-4CCB-9163-557E57D7B3F6}" dt="2023-05-31T16:34:25.495" v="1452" actId="21"/>
          <ac:spMkLst>
            <pc:docMk/>
            <pc:sldMk cId="1785267568" sldId="264"/>
            <ac:spMk id="3" creationId="{EE9B7D63-5391-144A-C6AF-D53E6EBA0540}"/>
          </ac:spMkLst>
        </pc:spChg>
        <pc:spChg chg="mod">
          <ac:chgData name="Verestiuc, Daniel" userId="3098ce70-cdda-4048-83fe-162891f62a69" providerId="ADAL" clId="{2AA21013-2640-4CCB-9163-557E57D7B3F6}" dt="2023-05-31T16:34:09.548" v="1436" actId="20577"/>
          <ac:spMkLst>
            <pc:docMk/>
            <pc:sldMk cId="1785267568" sldId="264"/>
            <ac:spMk id="6" creationId="{9CDFFC68-4663-1386-79ED-2BDE311C7478}"/>
          </ac:spMkLst>
        </pc:spChg>
        <pc:spChg chg="mod">
          <ac:chgData name="Verestiuc, Daniel" userId="3098ce70-cdda-4048-83fe-162891f62a69" providerId="ADAL" clId="{2AA21013-2640-4CCB-9163-557E57D7B3F6}" dt="2023-05-31T16:34:21.653" v="1451" actId="20577"/>
          <ac:spMkLst>
            <pc:docMk/>
            <pc:sldMk cId="1785267568" sldId="264"/>
            <ac:spMk id="7" creationId="{E756569C-920D-D121-DBAA-8F1D407E4C21}"/>
          </ac:spMkLst>
        </pc:spChg>
        <pc:spChg chg="mod">
          <ac:chgData name="Verestiuc, Daniel" userId="3098ce70-cdda-4048-83fe-162891f62a69" providerId="ADAL" clId="{2AA21013-2640-4CCB-9163-557E57D7B3F6}" dt="2023-05-31T16:37:05.348" v="1517" actId="123"/>
          <ac:spMkLst>
            <pc:docMk/>
            <pc:sldMk cId="1785267568" sldId="264"/>
            <ac:spMk id="8" creationId="{063B12E2-28BB-74D3-F1B6-3B48B19E58C1}"/>
          </ac:spMkLst>
        </pc:spChg>
        <pc:spChg chg="mod">
          <ac:chgData name="Verestiuc, Daniel" userId="3098ce70-cdda-4048-83fe-162891f62a69" providerId="ADAL" clId="{2AA21013-2640-4CCB-9163-557E57D7B3F6}" dt="2023-05-31T16:36:19.280" v="1508" actId="14100"/>
          <ac:spMkLst>
            <pc:docMk/>
            <pc:sldMk cId="1785267568" sldId="264"/>
            <ac:spMk id="9" creationId="{548C1DDB-705D-20DD-5C9D-116728465DBE}"/>
          </ac:spMkLst>
        </pc:spChg>
        <pc:spChg chg="mod">
          <ac:chgData name="Verestiuc, Daniel" userId="3098ce70-cdda-4048-83fe-162891f62a69" providerId="ADAL" clId="{2AA21013-2640-4CCB-9163-557E57D7B3F6}" dt="2023-05-31T16:36:56.862" v="1515" actId="404"/>
          <ac:spMkLst>
            <pc:docMk/>
            <pc:sldMk cId="1785267568" sldId="264"/>
            <ac:spMk id="10" creationId="{420BB661-8235-A072-1DC7-D4234C88D520}"/>
          </ac:spMkLst>
        </pc:spChg>
      </pc:sldChg>
      <pc:sldChg chg="addSp delSp modSp add mod">
        <pc:chgData name="Verestiuc, Daniel" userId="3098ce70-cdda-4048-83fe-162891f62a69" providerId="ADAL" clId="{2AA21013-2640-4CCB-9163-557E57D7B3F6}" dt="2023-05-31T16:41:26.382" v="1668" actId="20577"/>
        <pc:sldMkLst>
          <pc:docMk/>
          <pc:sldMk cId="4053074234" sldId="265"/>
        </pc:sldMkLst>
        <pc:spChg chg="add del mod">
          <ac:chgData name="Verestiuc, Daniel" userId="3098ce70-cdda-4048-83fe-162891f62a69" providerId="ADAL" clId="{2AA21013-2640-4CCB-9163-557E57D7B3F6}" dt="2023-05-31T16:37:42.228" v="1520" actId="478"/>
          <ac:spMkLst>
            <pc:docMk/>
            <pc:sldMk cId="4053074234" sldId="265"/>
            <ac:spMk id="4" creationId="{5D751CC9-D2EA-EFF7-2BCC-57A7DA0EF97C}"/>
          </ac:spMkLst>
        </pc:spChg>
        <pc:spChg chg="mod">
          <ac:chgData name="Verestiuc, Daniel" userId="3098ce70-cdda-4048-83fe-162891f62a69" providerId="ADAL" clId="{2AA21013-2640-4CCB-9163-557E57D7B3F6}" dt="2023-05-31T16:37:50.949" v="1535" actId="20577"/>
          <ac:spMkLst>
            <pc:docMk/>
            <pc:sldMk cId="4053074234" sldId="265"/>
            <ac:spMk id="7" creationId="{E756569C-920D-D121-DBAA-8F1D407E4C21}"/>
          </ac:spMkLst>
        </pc:spChg>
        <pc:spChg chg="mod">
          <ac:chgData name="Verestiuc, Daniel" userId="3098ce70-cdda-4048-83fe-162891f62a69" providerId="ADAL" clId="{2AA21013-2640-4CCB-9163-557E57D7B3F6}" dt="2023-05-31T16:41:26.382" v="1668" actId="20577"/>
          <ac:spMkLst>
            <pc:docMk/>
            <pc:sldMk cId="4053074234" sldId="265"/>
            <ac:spMk id="8" creationId="{063B12E2-28BB-74D3-F1B6-3B48B19E58C1}"/>
          </ac:spMkLst>
        </pc:spChg>
        <pc:spChg chg="del">
          <ac:chgData name="Verestiuc, Daniel" userId="3098ce70-cdda-4048-83fe-162891f62a69" providerId="ADAL" clId="{2AA21013-2640-4CCB-9163-557E57D7B3F6}" dt="2023-05-31T16:37:39.951" v="1519" actId="478"/>
          <ac:spMkLst>
            <pc:docMk/>
            <pc:sldMk cId="4053074234" sldId="265"/>
            <ac:spMk id="9" creationId="{548C1DDB-705D-20DD-5C9D-116728465DBE}"/>
          </ac:spMkLst>
        </pc:spChg>
        <pc:spChg chg="del">
          <ac:chgData name="Verestiuc, Daniel" userId="3098ce70-cdda-4048-83fe-162891f62a69" providerId="ADAL" clId="{2AA21013-2640-4CCB-9163-557E57D7B3F6}" dt="2023-05-31T16:37:43.671" v="1521" actId="478"/>
          <ac:spMkLst>
            <pc:docMk/>
            <pc:sldMk cId="4053074234" sldId="265"/>
            <ac:spMk id="10" creationId="{420BB661-8235-A072-1DC7-D4234C88D520}"/>
          </ac:spMkLst>
        </pc:spChg>
        <pc:spChg chg="add del mod">
          <ac:chgData name="Verestiuc, Daniel" userId="3098ce70-cdda-4048-83fe-162891f62a69" providerId="ADAL" clId="{2AA21013-2640-4CCB-9163-557E57D7B3F6}" dt="2023-05-31T16:37:45.493" v="1522" actId="478"/>
          <ac:spMkLst>
            <pc:docMk/>
            <pc:sldMk cId="4053074234" sldId="265"/>
            <ac:spMk id="11" creationId="{748189AE-73E1-337E-8967-8D1DB8A172F7}"/>
          </ac:spMkLst>
        </pc:spChg>
      </pc:sldChg>
      <pc:sldChg chg="addSp modSp add mod ord">
        <pc:chgData name="Verestiuc, Daniel" userId="3098ce70-cdda-4048-83fe-162891f62a69" providerId="ADAL" clId="{2AA21013-2640-4CCB-9163-557E57D7B3F6}" dt="2023-06-19T13:22:03.482" v="1884" actId="20577"/>
        <pc:sldMkLst>
          <pc:docMk/>
          <pc:sldMk cId="2510465990" sldId="266"/>
        </pc:sldMkLst>
        <pc:spChg chg="add mod">
          <ac:chgData name="Verestiuc, Daniel" userId="3098ce70-cdda-4048-83fe-162891f62a69" providerId="ADAL" clId="{2AA21013-2640-4CCB-9163-557E57D7B3F6}" dt="2023-06-19T13:12:09.134" v="1767" actId="1076"/>
          <ac:spMkLst>
            <pc:docMk/>
            <pc:sldMk cId="2510465990" sldId="266"/>
            <ac:spMk id="2" creationId="{3151C328-37BA-CE4C-9009-6901426979A8}"/>
          </ac:spMkLst>
        </pc:spChg>
        <pc:spChg chg="mod">
          <ac:chgData name="Verestiuc, Daniel" userId="3098ce70-cdda-4048-83fe-162891f62a69" providerId="ADAL" clId="{2AA21013-2640-4CCB-9163-557E57D7B3F6}" dt="2023-06-19T13:11:24.035" v="1735" actId="14100"/>
          <ac:spMkLst>
            <pc:docMk/>
            <pc:sldMk cId="2510465990" sldId="266"/>
            <ac:spMk id="6" creationId="{9CDFFC68-4663-1386-79ED-2BDE311C7478}"/>
          </ac:spMkLst>
        </pc:spChg>
        <pc:spChg chg="mod">
          <ac:chgData name="Verestiuc, Daniel" userId="3098ce70-cdda-4048-83fe-162891f62a69" providerId="ADAL" clId="{2AA21013-2640-4CCB-9163-557E57D7B3F6}" dt="2023-06-19T13:12:41.862" v="1773" actId="14100"/>
          <ac:spMkLst>
            <pc:docMk/>
            <pc:sldMk cId="2510465990" sldId="266"/>
            <ac:spMk id="7" creationId="{E756569C-920D-D121-DBAA-8F1D407E4C21}"/>
          </ac:spMkLst>
        </pc:spChg>
        <pc:spChg chg="mod">
          <ac:chgData name="Verestiuc, Daniel" userId="3098ce70-cdda-4048-83fe-162891f62a69" providerId="ADAL" clId="{2AA21013-2640-4CCB-9163-557E57D7B3F6}" dt="2023-06-19T13:21:56.837" v="1881" actId="20577"/>
          <ac:spMkLst>
            <pc:docMk/>
            <pc:sldMk cId="2510465990" sldId="266"/>
            <ac:spMk id="8" creationId="{063B12E2-28BB-74D3-F1B6-3B48B19E58C1}"/>
          </ac:spMkLst>
        </pc:spChg>
        <pc:spChg chg="mod">
          <ac:chgData name="Verestiuc, Daniel" userId="3098ce70-cdda-4048-83fe-162891f62a69" providerId="ADAL" clId="{2AA21013-2640-4CCB-9163-557E57D7B3F6}" dt="2023-06-19T13:12:50.076" v="1776" actId="14100"/>
          <ac:spMkLst>
            <pc:docMk/>
            <pc:sldMk cId="2510465990" sldId="266"/>
            <ac:spMk id="9" creationId="{548C1DDB-705D-20DD-5C9D-116728465DBE}"/>
          </ac:spMkLst>
        </pc:spChg>
        <pc:spChg chg="mod">
          <ac:chgData name="Verestiuc, Daniel" userId="3098ce70-cdda-4048-83fe-162891f62a69" providerId="ADAL" clId="{2AA21013-2640-4CCB-9163-557E57D7B3F6}" dt="2023-06-19T13:22:03.482" v="1884" actId="20577"/>
          <ac:spMkLst>
            <pc:docMk/>
            <pc:sldMk cId="2510465990" sldId="266"/>
            <ac:spMk id="10" creationId="{420BB661-8235-A072-1DC7-D4234C88D520}"/>
          </ac:spMkLst>
        </pc:spChg>
      </pc:sldChg>
      <pc:sldChg chg="addSp delSp modSp add mod ord">
        <pc:chgData name="Verestiuc, Daniel" userId="3098ce70-cdda-4048-83fe-162891f62a69" providerId="ADAL" clId="{2AA21013-2640-4CCB-9163-557E57D7B3F6}" dt="2023-06-19T13:56:10.883" v="2413" actId="20577"/>
        <pc:sldMkLst>
          <pc:docMk/>
          <pc:sldMk cId="4134704804" sldId="267"/>
        </pc:sldMkLst>
        <pc:spChg chg="del">
          <ac:chgData name="Verestiuc, Daniel" userId="3098ce70-cdda-4048-83fe-162891f62a69" providerId="ADAL" clId="{2AA21013-2640-4CCB-9163-557E57D7B3F6}" dt="2023-06-19T13:19:07.213" v="1864" actId="478"/>
          <ac:spMkLst>
            <pc:docMk/>
            <pc:sldMk cId="4134704804" sldId="267"/>
            <ac:spMk id="2" creationId="{3151C328-37BA-CE4C-9009-6901426979A8}"/>
          </ac:spMkLst>
        </pc:spChg>
        <pc:spChg chg="add del mod">
          <ac:chgData name="Verestiuc, Daniel" userId="3098ce70-cdda-4048-83fe-162891f62a69" providerId="ADAL" clId="{2AA21013-2640-4CCB-9163-557E57D7B3F6}" dt="2023-06-19T13:26:19.856" v="1955" actId="478"/>
          <ac:spMkLst>
            <pc:docMk/>
            <pc:sldMk cId="4134704804" sldId="267"/>
            <ac:spMk id="5" creationId="{431D4C0D-8C9C-2A90-9EAF-06161EF89DA5}"/>
          </ac:spMkLst>
        </pc:spChg>
        <pc:spChg chg="mod">
          <ac:chgData name="Verestiuc, Daniel" userId="3098ce70-cdda-4048-83fe-162891f62a69" providerId="ADAL" clId="{2AA21013-2640-4CCB-9163-557E57D7B3F6}" dt="2023-06-19T13:27:54.523" v="2016" actId="1036"/>
          <ac:spMkLst>
            <pc:docMk/>
            <pc:sldMk cId="4134704804" sldId="267"/>
            <ac:spMk id="6" creationId="{9CDFFC68-4663-1386-79ED-2BDE311C7478}"/>
          </ac:spMkLst>
        </pc:spChg>
        <pc:spChg chg="mod">
          <ac:chgData name="Verestiuc, Daniel" userId="3098ce70-cdda-4048-83fe-162891f62a69" providerId="ADAL" clId="{2AA21013-2640-4CCB-9163-557E57D7B3F6}" dt="2023-06-19T13:56:05.642" v="2409" actId="20577"/>
          <ac:spMkLst>
            <pc:docMk/>
            <pc:sldMk cId="4134704804" sldId="267"/>
            <ac:spMk id="7" creationId="{E756569C-920D-D121-DBAA-8F1D407E4C21}"/>
          </ac:spMkLst>
        </pc:spChg>
        <pc:spChg chg="mod">
          <ac:chgData name="Verestiuc, Daniel" userId="3098ce70-cdda-4048-83fe-162891f62a69" providerId="ADAL" clId="{2AA21013-2640-4CCB-9163-557E57D7B3F6}" dt="2023-06-19T13:29:12.810" v="2055" actId="14100"/>
          <ac:spMkLst>
            <pc:docMk/>
            <pc:sldMk cId="4134704804" sldId="267"/>
            <ac:spMk id="8" creationId="{063B12E2-28BB-74D3-F1B6-3B48B19E58C1}"/>
          </ac:spMkLst>
        </pc:spChg>
        <pc:spChg chg="del mod">
          <ac:chgData name="Verestiuc, Daniel" userId="3098ce70-cdda-4048-83fe-162891f62a69" providerId="ADAL" clId="{2AA21013-2640-4CCB-9163-557E57D7B3F6}" dt="2023-06-19T13:26:21.923" v="1956" actId="478"/>
          <ac:spMkLst>
            <pc:docMk/>
            <pc:sldMk cId="4134704804" sldId="267"/>
            <ac:spMk id="9" creationId="{548C1DDB-705D-20DD-5C9D-116728465DBE}"/>
          </ac:spMkLst>
        </pc:spChg>
        <pc:spChg chg="del mod">
          <ac:chgData name="Verestiuc, Daniel" userId="3098ce70-cdda-4048-83fe-162891f62a69" providerId="ADAL" clId="{2AA21013-2640-4CCB-9163-557E57D7B3F6}" dt="2023-06-19T13:26:18.077" v="1954" actId="478"/>
          <ac:spMkLst>
            <pc:docMk/>
            <pc:sldMk cId="4134704804" sldId="267"/>
            <ac:spMk id="10" creationId="{420BB661-8235-A072-1DC7-D4234C88D520}"/>
          </ac:spMkLst>
        </pc:spChg>
        <pc:spChg chg="add del mod">
          <ac:chgData name="Verestiuc, Daniel" userId="3098ce70-cdda-4048-83fe-162891f62a69" providerId="ADAL" clId="{2AA21013-2640-4CCB-9163-557E57D7B3F6}" dt="2023-06-19T13:26:23.433" v="1957" actId="478"/>
          <ac:spMkLst>
            <pc:docMk/>
            <pc:sldMk cId="4134704804" sldId="267"/>
            <ac:spMk id="12" creationId="{7E5BC026-F309-D720-DDB1-3C7DFA009A9A}"/>
          </ac:spMkLst>
        </pc:spChg>
        <pc:spChg chg="add mod">
          <ac:chgData name="Verestiuc, Daniel" userId="3098ce70-cdda-4048-83fe-162891f62a69" providerId="ADAL" clId="{2AA21013-2640-4CCB-9163-557E57D7B3F6}" dt="2023-06-19T13:56:10.883" v="2413" actId="20577"/>
          <ac:spMkLst>
            <pc:docMk/>
            <pc:sldMk cId="4134704804" sldId="267"/>
            <ac:spMk id="13" creationId="{CD16C892-C20B-BA8B-D71E-0514C1063C5B}"/>
          </ac:spMkLst>
        </pc:spChg>
        <pc:spChg chg="add mod">
          <ac:chgData name="Verestiuc, Daniel" userId="3098ce70-cdda-4048-83fe-162891f62a69" providerId="ADAL" clId="{2AA21013-2640-4CCB-9163-557E57D7B3F6}" dt="2023-06-19T13:29:39.363" v="2059" actId="2710"/>
          <ac:spMkLst>
            <pc:docMk/>
            <pc:sldMk cId="4134704804" sldId="267"/>
            <ac:spMk id="14" creationId="{D0EE2869-1781-F697-EE4F-BCE272A2E3D9}"/>
          </ac:spMkLst>
        </pc:spChg>
      </pc:sldChg>
      <pc:sldChg chg="addSp delSp modSp add del mod">
        <pc:chgData name="Verestiuc, Daniel" userId="3098ce70-cdda-4048-83fe-162891f62a69" providerId="ADAL" clId="{2AA21013-2640-4CCB-9163-557E57D7B3F6}" dt="2023-06-19T13:32:24.755" v="2099" actId="2696"/>
        <pc:sldMkLst>
          <pc:docMk/>
          <pc:sldMk cId="2596611045" sldId="268"/>
        </pc:sldMkLst>
        <pc:spChg chg="add del mod">
          <ac:chgData name="Verestiuc, Daniel" userId="3098ce70-cdda-4048-83fe-162891f62a69" providerId="ADAL" clId="{2AA21013-2640-4CCB-9163-557E57D7B3F6}" dt="2023-06-19T13:30:03.945" v="2061" actId="478"/>
          <ac:spMkLst>
            <pc:docMk/>
            <pc:sldMk cId="2596611045" sldId="268"/>
            <ac:spMk id="4" creationId="{38D3EFA8-2099-EDD6-6A47-1FF0E1420D2E}"/>
          </ac:spMkLst>
        </pc:spChg>
        <pc:spChg chg="del">
          <ac:chgData name="Verestiuc, Daniel" userId="3098ce70-cdda-4048-83fe-162891f62a69" providerId="ADAL" clId="{2AA21013-2640-4CCB-9163-557E57D7B3F6}" dt="2023-06-19T13:30:02.004" v="2060" actId="478"/>
          <ac:spMkLst>
            <pc:docMk/>
            <pc:sldMk cId="2596611045" sldId="268"/>
            <ac:spMk id="7" creationId="{E756569C-920D-D121-DBAA-8F1D407E4C21}"/>
          </ac:spMkLst>
        </pc:spChg>
      </pc:sldChg>
      <pc:sldChg chg="delSp modSp add mod">
        <pc:chgData name="Verestiuc, Daniel" userId="3098ce70-cdda-4048-83fe-162891f62a69" providerId="ADAL" clId="{2AA21013-2640-4CCB-9163-557E57D7B3F6}" dt="2023-06-19T13:57:21.780" v="2467" actId="20577"/>
        <pc:sldMkLst>
          <pc:docMk/>
          <pc:sldMk cId="510450365" sldId="269"/>
        </pc:sldMkLst>
        <pc:spChg chg="mod">
          <ac:chgData name="Verestiuc, Daniel" userId="3098ce70-cdda-4048-83fe-162891f62a69" providerId="ADAL" clId="{2AA21013-2640-4CCB-9163-557E57D7B3F6}" dt="2023-06-19T13:30:13.649" v="2063" actId="20577"/>
          <ac:spMkLst>
            <pc:docMk/>
            <pc:sldMk cId="510450365" sldId="269"/>
            <ac:spMk id="7" creationId="{E756569C-920D-D121-DBAA-8F1D407E4C21}"/>
          </ac:spMkLst>
        </pc:spChg>
        <pc:spChg chg="mod">
          <ac:chgData name="Verestiuc, Daniel" userId="3098ce70-cdda-4048-83fe-162891f62a69" providerId="ADAL" clId="{2AA21013-2640-4CCB-9163-557E57D7B3F6}" dt="2023-06-19T13:57:21.780" v="2467" actId="20577"/>
          <ac:spMkLst>
            <pc:docMk/>
            <pc:sldMk cId="510450365" sldId="269"/>
            <ac:spMk id="8" creationId="{063B12E2-28BB-74D3-F1B6-3B48B19E58C1}"/>
          </ac:spMkLst>
        </pc:spChg>
        <pc:spChg chg="del mod">
          <ac:chgData name="Verestiuc, Daniel" userId="3098ce70-cdda-4048-83fe-162891f62a69" providerId="ADAL" clId="{2AA21013-2640-4CCB-9163-557E57D7B3F6}" dt="2023-06-19T13:30:34.097" v="2068" actId="478"/>
          <ac:spMkLst>
            <pc:docMk/>
            <pc:sldMk cId="510450365" sldId="269"/>
            <ac:spMk id="13" creationId="{CD16C892-C20B-BA8B-D71E-0514C1063C5B}"/>
          </ac:spMkLst>
        </pc:spChg>
        <pc:spChg chg="del mod">
          <ac:chgData name="Verestiuc, Daniel" userId="3098ce70-cdda-4048-83fe-162891f62a69" providerId="ADAL" clId="{2AA21013-2640-4CCB-9163-557E57D7B3F6}" dt="2023-06-19T13:30:31.561" v="2066" actId="478"/>
          <ac:spMkLst>
            <pc:docMk/>
            <pc:sldMk cId="510450365" sldId="269"/>
            <ac:spMk id="14" creationId="{D0EE2869-1781-F697-EE4F-BCE272A2E3D9}"/>
          </ac:spMkLst>
        </pc:spChg>
      </pc:sldChg>
      <pc:sldChg chg="modSp add del mod">
        <pc:chgData name="Verestiuc, Daniel" userId="3098ce70-cdda-4048-83fe-162891f62a69" providerId="ADAL" clId="{2AA21013-2640-4CCB-9163-557E57D7B3F6}" dt="2023-06-19T13:38:28.292" v="2111" actId="47"/>
        <pc:sldMkLst>
          <pc:docMk/>
          <pc:sldMk cId="3911656465" sldId="270"/>
        </pc:sldMkLst>
        <pc:spChg chg="mod">
          <ac:chgData name="Verestiuc, Daniel" userId="3098ce70-cdda-4048-83fe-162891f62a69" providerId="ADAL" clId="{2AA21013-2640-4CCB-9163-557E57D7B3F6}" dt="2023-06-19T13:33:16.538" v="2109" actId="20577"/>
          <ac:spMkLst>
            <pc:docMk/>
            <pc:sldMk cId="3911656465" sldId="270"/>
            <ac:spMk id="6" creationId="{9CDFFC68-4663-1386-79ED-2BDE311C7478}"/>
          </ac:spMkLst>
        </pc:spChg>
      </pc:sldChg>
      <pc:sldChg chg="addSp delSp modSp add mod">
        <pc:chgData name="Verestiuc, Daniel" userId="3098ce70-cdda-4048-83fe-162891f62a69" providerId="ADAL" clId="{2AA21013-2640-4CCB-9163-557E57D7B3F6}" dt="2023-06-19T13:53:16.730" v="2405" actId="27636"/>
        <pc:sldMkLst>
          <pc:docMk/>
          <pc:sldMk cId="1267582670" sldId="271"/>
        </pc:sldMkLst>
        <pc:spChg chg="add del mod">
          <ac:chgData name="Verestiuc, Daniel" userId="3098ce70-cdda-4048-83fe-162891f62a69" providerId="ADAL" clId="{2AA21013-2640-4CCB-9163-557E57D7B3F6}" dt="2023-06-19T13:39:49.489" v="2131" actId="478"/>
          <ac:spMkLst>
            <pc:docMk/>
            <pc:sldMk cId="1267582670" sldId="271"/>
            <ac:spMk id="4" creationId="{2179A252-90D6-3D1A-BCD9-39D93D829331}"/>
          </ac:spMkLst>
        </pc:spChg>
        <pc:spChg chg="mod">
          <ac:chgData name="Verestiuc, Daniel" userId="3098ce70-cdda-4048-83fe-162891f62a69" providerId="ADAL" clId="{2AA21013-2640-4CCB-9163-557E57D7B3F6}" dt="2023-06-19T13:40:59.078" v="2139" actId="1076"/>
          <ac:spMkLst>
            <pc:docMk/>
            <pc:sldMk cId="1267582670" sldId="271"/>
            <ac:spMk id="6" creationId="{9CDFFC68-4663-1386-79ED-2BDE311C7478}"/>
          </ac:spMkLst>
        </pc:spChg>
        <pc:spChg chg="del">
          <ac:chgData name="Verestiuc, Daniel" userId="3098ce70-cdda-4048-83fe-162891f62a69" providerId="ADAL" clId="{2AA21013-2640-4CCB-9163-557E57D7B3F6}" dt="2023-06-19T13:39:46.805" v="2130" actId="478"/>
          <ac:spMkLst>
            <pc:docMk/>
            <pc:sldMk cId="1267582670" sldId="271"/>
            <ac:spMk id="7" creationId="{E756569C-920D-D121-DBAA-8F1D407E4C21}"/>
          </ac:spMkLst>
        </pc:spChg>
        <pc:spChg chg="mod">
          <ac:chgData name="Verestiuc, Daniel" userId="3098ce70-cdda-4048-83fe-162891f62a69" providerId="ADAL" clId="{2AA21013-2640-4CCB-9163-557E57D7B3F6}" dt="2023-06-19T13:53:16.730" v="2405" actId="27636"/>
          <ac:spMkLst>
            <pc:docMk/>
            <pc:sldMk cId="1267582670" sldId="271"/>
            <ac:spMk id="8" creationId="{063B12E2-28BB-74D3-F1B6-3B48B19E58C1}"/>
          </ac:spMkLst>
        </pc:spChg>
      </pc:sldChg>
      <pc:sldChg chg="addSp delSp modSp add mod">
        <pc:chgData name="Verestiuc, Daniel" userId="3098ce70-cdda-4048-83fe-162891f62a69" providerId="ADAL" clId="{2AA21013-2640-4CCB-9163-557E57D7B3F6}" dt="2023-06-19T13:42:58.753" v="2199" actId="1036"/>
        <pc:sldMkLst>
          <pc:docMk/>
          <pc:sldMk cId="4003167752" sldId="272"/>
        </pc:sldMkLst>
        <pc:spChg chg="del">
          <ac:chgData name="Verestiuc, Daniel" userId="3098ce70-cdda-4048-83fe-162891f62a69" providerId="ADAL" clId="{2AA21013-2640-4CCB-9163-557E57D7B3F6}" dt="2023-06-19T13:42:25.310" v="2147" actId="478"/>
          <ac:spMkLst>
            <pc:docMk/>
            <pc:sldMk cId="4003167752" sldId="272"/>
            <ac:spMk id="8" creationId="{063B12E2-28BB-74D3-F1B6-3B48B19E58C1}"/>
          </ac:spMkLst>
        </pc:spChg>
        <pc:spChg chg="add del mod">
          <ac:chgData name="Verestiuc, Daniel" userId="3098ce70-cdda-4048-83fe-162891f62a69" providerId="ADAL" clId="{2AA21013-2640-4CCB-9163-557E57D7B3F6}" dt="2023-06-19T13:42:27.267" v="2148" actId="478"/>
          <ac:spMkLst>
            <pc:docMk/>
            <pc:sldMk cId="4003167752" sldId="272"/>
            <ac:spMk id="11" creationId="{13A8FA92-4560-244D-BDBF-83C898CAD1AF}"/>
          </ac:spMkLst>
        </pc:spChg>
        <pc:graphicFrameChg chg="add del mod">
          <ac:chgData name="Verestiuc, Daniel" userId="3098ce70-cdda-4048-83fe-162891f62a69" providerId="ADAL" clId="{2AA21013-2640-4CCB-9163-557E57D7B3F6}" dt="2023-06-19T13:42:15.076" v="2145" actId="478"/>
          <ac:graphicFrameMkLst>
            <pc:docMk/>
            <pc:sldMk cId="4003167752" sldId="272"/>
            <ac:graphicFrameMk id="2" creationId="{195AE3D0-9CDC-7D82-39A1-63316E33419E}"/>
          </ac:graphicFrameMkLst>
        </pc:graphicFrameChg>
        <pc:graphicFrameChg chg="add mod modGraphic">
          <ac:chgData name="Verestiuc, Daniel" userId="3098ce70-cdda-4048-83fe-162891f62a69" providerId="ADAL" clId="{2AA21013-2640-4CCB-9163-557E57D7B3F6}" dt="2023-06-19T13:42:45.913" v="2150" actId="14100"/>
          <ac:graphicFrameMkLst>
            <pc:docMk/>
            <pc:sldMk cId="4003167752" sldId="272"/>
            <ac:graphicFrameMk id="4" creationId="{4503CEDA-974E-3C12-4AC7-6554FB46713C}"/>
          </ac:graphicFrameMkLst>
        </pc:graphicFrameChg>
        <pc:picChg chg="add mod">
          <ac:chgData name="Verestiuc, Daniel" userId="3098ce70-cdda-4048-83fe-162891f62a69" providerId="ADAL" clId="{2AA21013-2640-4CCB-9163-557E57D7B3F6}" dt="2023-06-19T13:42:45.913" v="2150" actId="14100"/>
          <ac:picMkLst>
            <pc:docMk/>
            <pc:sldMk cId="4003167752" sldId="272"/>
            <ac:picMk id="5" creationId="{042CEDE0-AC1A-9FF5-F060-FA9CB6AC7D7B}"/>
          </ac:picMkLst>
        </pc:picChg>
        <pc:picChg chg="add mod">
          <ac:chgData name="Verestiuc, Daniel" userId="3098ce70-cdda-4048-83fe-162891f62a69" providerId="ADAL" clId="{2AA21013-2640-4CCB-9163-557E57D7B3F6}" dt="2023-06-19T13:42:57.031" v="2194" actId="1035"/>
          <ac:picMkLst>
            <pc:docMk/>
            <pc:sldMk cId="4003167752" sldId="272"/>
            <ac:picMk id="7" creationId="{E922E242-4020-163D-FD27-2A4059ABFB99}"/>
          </ac:picMkLst>
        </pc:picChg>
        <pc:picChg chg="add mod">
          <ac:chgData name="Verestiuc, Daniel" userId="3098ce70-cdda-4048-83fe-162891f62a69" providerId="ADAL" clId="{2AA21013-2640-4CCB-9163-557E57D7B3F6}" dt="2023-06-19T13:42:58.753" v="2199" actId="1036"/>
          <ac:picMkLst>
            <pc:docMk/>
            <pc:sldMk cId="4003167752" sldId="272"/>
            <ac:picMk id="9" creationId="{8CB8AF42-3CB8-5734-9CCD-9F2A2CC312F1}"/>
          </ac:picMkLst>
        </pc:picChg>
      </pc:sldChg>
      <pc:sldChg chg="addSp delSp modSp add mod ord">
        <pc:chgData name="Verestiuc, Daniel" userId="3098ce70-cdda-4048-83fe-162891f62a69" providerId="ADAL" clId="{2AA21013-2640-4CCB-9163-557E57D7B3F6}" dt="2023-06-19T13:52:56.215" v="2401" actId="14100"/>
        <pc:sldMkLst>
          <pc:docMk/>
          <pc:sldMk cId="1469459057" sldId="273"/>
        </pc:sldMkLst>
        <pc:spChg chg="del mod">
          <ac:chgData name="Verestiuc, Daniel" userId="3098ce70-cdda-4048-83fe-162891f62a69" providerId="ADAL" clId="{2AA21013-2640-4CCB-9163-557E57D7B3F6}" dt="2023-06-19T13:49:14.035" v="2280" actId="478"/>
          <ac:spMkLst>
            <pc:docMk/>
            <pc:sldMk cId="1469459057" sldId="273"/>
            <ac:spMk id="2" creationId="{3151C328-37BA-CE4C-9009-6901426979A8}"/>
          </ac:spMkLst>
        </pc:spChg>
        <pc:spChg chg="add del mod">
          <ac:chgData name="Verestiuc, Daniel" userId="3098ce70-cdda-4048-83fe-162891f62a69" providerId="ADAL" clId="{2AA21013-2640-4CCB-9163-557E57D7B3F6}" dt="2023-06-19T13:47:35.176" v="2246" actId="478"/>
          <ac:spMkLst>
            <pc:docMk/>
            <pc:sldMk cId="1469459057" sldId="273"/>
            <ac:spMk id="5" creationId="{3020162B-051A-9E25-1F17-D8CCEEE5B712}"/>
          </ac:spMkLst>
        </pc:spChg>
        <pc:spChg chg="mod">
          <ac:chgData name="Verestiuc, Daniel" userId="3098ce70-cdda-4048-83fe-162891f62a69" providerId="ADAL" clId="{2AA21013-2640-4CCB-9163-557E57D7B3F6}" dt="2023-06-19T13:48:03.507" v="2256" actId="20577"/>
          <ac:spMkLst>
            <pc:docMk/>
            <pc:sldMk cId="1469459057" sldId="273"/>
            <ac:spMk id="6" creationId="{9CDFFC68-4663-1386-79ED-2BDE311C7478}"/>
          </ac:spMkLst>
        </pc:spChg>
        <pc:spChg chg="add del mod">
          <ac:chgData name="Verestiuc, Daniel" userId="3098ce70-cdda-4048-83fe-162891f62a69" providerId="ADAL" clId="{2AA21013-2640-4CCB-9163-557E57D7B3F6}" dt="2023-06-19T13:51:48.283" v="2391" actId="20577"/>
          <ac:spMkLst>
            <pc:docMk/>
            <pc:sldMk cId="1469459057" sldId="273"/>
            <ac:spMk id="7" creationId="{E756569C-920D-D121-DBAA-8F1D407E4C21}"/>
          </ac:spMkLst>
        </pc:spChg>
        <pc:spChg chg="add del mod">
          <ac:chgData name="Verestiuc, Daniel" userId="3098ce70-cdda-4048-83fe-162891f62a69" providerId="ADAL" clId="{2AA21013-2640-4CCB-9163-557E57D7B3F6}" dt="2023-06-19T13:52:13.811" v="2393"/>
          <ac:spMkLst>
            <pc:docMk/>
            <pc:sldMk cId="1469459057" sldId="273"/>
            <ac:spMk id="8" creationId="{063B12E2-28BB-74D3-F1B6-3B48B19E58C1}"/>
          </ac:spMkLst>
        </pc:spChg>
        <pc:spChg chg="add del mod">
          <ac:chgData name="Verestiuc, Daniel" userId="3098ce70-cdda-4048-83fe-162891f62a69" providerId="ADAL" clId="{2AA21013-2640-4CCB-9163-557E57D7B3F6}" dt="2023-06-19T13:51:39.266" v="2372" actId="20577"/>
          <ac:spMkLst>
            <pc:docMk/>
            <pc:sldMk cId="1469459057" sldId="273"/>
            <ac:spMk id="9" creationId="{548C1DDB-705D-20DD-5C9D-116728465DBE}"/>
          </ac:spMkLst>
        </pc:spChg>
        <pc:spChg chg="add del mod">
          <ac:chgData name="Verestiuc, Daniel" userId="3098ce70-cdda-4048-83fe-162891f62a69" providerId="ADAL" clId="{2AA21013-2640-4CCB-9163-557E57D7B3F6}" dt="2023-06-19T13:52:21.094" v="2395"/>
          <ac:spMkLst>
            <pc:docMk/>
            <pc:sldMk cId="1469459057" sldId="273"/>
            <ac:spMk id="10" creationId="{420BB661-8235-A072-1DC7-D4234C88D520}"/>
          </ac:spMkLst>
        </pc:spChg>
        <pc:spChg chg="add del mod">
          <ac:chgData name="Verestiuc, Daniel" userId="3098ce70-cdda-4048-83fe-162891f62a69" providerId="ADAL" clId="{2AA21013-2640-4CCB-9163-557E57D7B3F6}" dt="2023-06-19T13:47:34.167" v="2244" actId="478"/>
          <ac:spMkLst>
            <pc:docMk/>
            <pc:sldMk cId="1469459057" sldId="273"/>
            <ac:spMk id="12" creationId="{5F0712E3-BE90-F72F-6C83-74E922BAC891}"/>
          </ac:spMkLst>
        </pc:spChg>
        <pc:spChg chg="add del mod">
          <ac:chgData name="Verestiuc, Daniel" userId="3098ce70-cdda-4048-83fe-162891f62a69" providerId="ADAL" clId="{2AA21013-2640-4CCB-9163-557E57D7B3F6}" dt="2023-06-19T13:47:32.968" v="2242" actId="478"/>
          <ac:spMkLst>
            <pc:docMk/>
            <pc:sldMk cId="1469459057" sldId="273"/>
            <ac:spMk id="14" creationId="{6307CFD4-5EFD-30C8-6647-B12CD43B76FF}"/>
          </ac:spMkLst>
        </pc:spChg>
        <pc:spChg chg="add del mod">
          <ac:chgData name="Verestiuc, Daniel" userId="3098ce70-cdda-4048-83fe-162891f62a69" providerId="ADAL" clId="{2AA21013-2640-4CCB-9163-557E57D7B3F6}" dt="2023-06-19T13:47:32.279" v="2239" actId="478"/>
          <ac:spMkLst>
            <pc:docMk/>
            <pc:sldMk cId="1469459057" sldId="273"/>
            <ac:spMk id="16" creationId="{2F902268-4CEF-6FBA-10C2-980B73396BB6}"/>
          </ac:spMkLst>
        </pc:spChg>
        <pc:spChg chg="add del mod">
          <ac:chgData name="Verestiuc, Daniel" userId="3098ce70-cdda-4048-83fe-162891f62a69" providerId="ADAL" clId="{2AA21013-2640-4CCB-9163-557E57D7B3F6}" dt="2023-06-19T13:49:31.067" v="2283" actId="478"/>
          <ac:spMkLst>
            <pc:docMk/>
            <pc:sldMk cId="1469459057" sldId="273"/>
            <ac:spMk id="17" creationId="{71EB2D84-DC6C-5CE6-3A23-3F1462ED1586}"/>
          </ac:spMkLst>
        </pc:spChg>
        <pc:spChg chg="add mod">
          <ac:chgData name="Verestiuc, Daniel" userId="3098ce70-cdda-4048-83fe-162891f62a69" providerId="ADAL" clId="{2AA21013-2640-4CCB-9163-557E57D7B3F6}" dt="2023-06-19T13:51:23.886" v="2351" actId="27636"/>
          <ac:spMkLst>
            <pc:docMk/>
            <pc:sldMk cId="1469459057" sldId="273"/>
            <ac:spMk id="18" creationId="{94D91A25-4131-D07D-3AD5-662945E0E70D}"/>
          </ac:spMkLst>
        </pc:spChg>
        <pc:picChg chg="add mod">
          <ac:chgData name="Verestiuc, Daniel" userId="3098ce70-cdda-4048-83fe-162891f62a69" providerId="ADAL" clId="{2AA21013-2640-4CCB-9163-557E57D7B3F6}" dt="2023-06-19T13:52:56.215" v="2401" actId="14100"/>
          <ac:picMkLst>
            <pc:docMk/>
            <pc:sldMk cId="1469459057" sldId="273"/>
            <ac:picMk id="19" creationId="{7F88254B-633D-5C21-A817-3836E3ED8EA4}"/>
          </ac:picMkLst>
        </pc:picChg>
        <pc:picChg chg="add mod">
          <ac:chgData name="Verestiuc, Daniel" userId="3098ce70-cdda-4048-83fe-162891f62a69" providerId="ADAL" clId="{2AA21013-2640-4CCB-9163-557E57D7B3F6}" dt="2023-06-19T13:52:48.225" v="2400" actId="14100"/>
          <ac:picMkLst>
            <pc:docMk/>
            <pc:sldMk cId="1469459057" sldId="273"/>
            <ac:picMk id="20" creationId="{8D8DCE12-5B19-89FD-32A3-12386AE91FAC}"/>
          </ac:picMkLst>
        </pc:picChg>
      </pc:sldChg>
      <pc:sldMasterChg chg="addSp">
        <pc:chgData name="Verestiuc, Daniel" userId="3098ce70-cdda-4048-83fe-162891f62a69" providerId="ADAL" clId="{2AA21013-2640-4CCB-9163-557E57D7B3F6}" dt="2023-05-31T15:16:44.499" v="1"/>
        <pc:sldMasterMkLst>
          <pc:docMk/>
          <pc:sldMasterMk cId="2670712306" sldId="2147483660"/>
        </pc:sldMasterMkLst>
        <pc:spChg chg="add">
          <ac:chgData name="Verestiuc, Daniel" userId="3098ce70-cdda-4048-83fe-162891f62a69" providerId="ADAL" clId="{2AA21013-2640-4CCB-9163-557E57D7B3F6}" dt="2023-05-31T15:16:44.499" v="1"/>
          <ac:spMkLst>
            <pc:docMk/>
            <pc:sldMasterMk cId="2670712306" sldId="2147483660"/>
            <ac:spMk id="8" creationId="{CCE4DCE3-8B87-906A-CEA3-B54BA7D50C8B}"/>
          </ac:spMkLst>
        </pc:spChg>
      </pc:sldMasterChg>
      <pc:sldMasterChg chg="addSp">
        <pc:chgData name="Verestiuc, Daniel" userId="3098ce70-cdda-4048-83fe-162891f62a69" providerId="ADAL" clId="{2AA21013-2640-4CCB-9163-557E57D7B3F6}" dt="2023-05-31T15:18:29.685" v="2"/>
        <pc:sldMasterMkLst>
          <pc:docMk/>
          <pc:sldMasterMk cId="439965952" sldId="2147483677"/>
        </pc:sldMasterMkLst>
        <pc:spChg chg="add">
          <ac:chgData name="Verestiuc, Daniel" userId="3098ce70-cdda-4048-83fe-162891f62a69" providerId="ADAL" clId="{2AA21013-2640-4CCB-9163-557E57D7B3F6}" dt="2023-05-31T15:18:29.685" v="2"/>
          <ac:spMkLst>
            <pc:docMk/>
            <pc:sldMasterMk cId="439965952" sldId="2147483677"/>
            <ac:spMk id="7" creationId="{0AF47CDA-B81F-B6CF-8E78-95614A0ADC8E}"/>
          </ac:spMkLst>
        </pc:spChg>
      </pc:sldMasterChg>
      <pc:sldMasterChg chg="addSp">
        <pc:chgData name="Verestiuc, Daniel" userId="3098ce70-cdda-4048-83fe-162891f62a69" providerId="ADAL" clId="{2AA21013-2640-4CCB-9163-557E57D7B3F6}" dt="2023-05-31T15:18:43.503" v="3"/>
        <pc:sldMasterMkLst>
          <pc:docMk/>
          <pc:sldMasterMk cId="1011065532" sldId="2147483695"/>
        </pc:sldMasterMkLst>
        <pc:spChg chg="add">
          <ac:chgData name="Verestiuc, Daniel" userId="3098ce70-cdda-4048-83fe-162891f62a69" providerId="ADAL" clId="{2AA21013-2640-4CCB-9163-557E57D7B3F6}" dt="2023-05-31T15:18:43.503" v="3"/>
          <ac:spMkLst>
            <pc:docMk/>
            <pc:sldMasterMk cId="1011065532" sldId="2147483695"/>
            <ac:spMk id="8" creationId="{56360DA7-AECC-5D53-E03D-0D9B94918433}"/>
          </ac:spMkLst>
        </pc:spChg>
      </pc:sldMasterChg>
      <pc:sldMasterChg chg="addSp">
        <pc:chgData name="Verestiuc, Daniel" userId="3098ce70-cdda-4048-83fe-162891f62a69" providerId="ADAL" clId="{2AA21013-2640-4CCB-9163-557E57D7B3F6}" dt="2023-05-31T15:20:02.030" v="58"/>
        <pc:sldMasterMkLst>
          <pc:docMk/>
          <pc:sldMasterMk cId="2887760586" sldId="2147483707"/>
        </pc:sldMasterMkLst>
        <pc:spChg chg="add">
          <ac:chgData name="Verestiuc, Daniel" userId="3098ce70-cdda-4048-83fe-162891f62a69" providerId="ADAL" clId="{2AA21013-2640-4CCB-9163-557E57D7B3F6}" dt="2023-05-31T15:20:02.030" v="58"/>
          <ac:spMkLst>
            <pc:docMk/>
            <pc:sldMasterMk cId="2887760586" sldId="2147483707"/>
            <ac:spMk id="9" creationId="{482EDF4C-25D0-FD71-AA2F-0BFC64E923DA}"/>
          </ac:spMkLst>
        </pc:spChg>
      </pc:sldMasterChg>
      <pc:sldMasterChg chg="addSp">
        <pc:chgData name="Verestiuc, Daniel" userId="3098ce70-cdda-4048-83fe-162891f62a69" providerId="ADAL" clId="{2AA21013-2640-4CCB-9163-557E57D7B3F6}" dt="2023-05-31T15:20:06.943" v="59"/>
        <pc:sldMasterMkLst>
          <pc:docMk/>
          <pc:sldMasterMk cId="1725135412" sldId="2147483725"/>
        </pc:sldMasterMkLst>
        <pc:spChg chg="add">
          <ac:chgData name="Verestiuc, Daniel" userId="3098ce70-cdda-4048-83fe-162891f62a69" providerId="ADAL" clId="{2AA21013-2640-4CCB-9163-557E57D7B3F6}" dt="2023-05-31T15:20:06.943" v="59"/>
          <ac:spMkLst>
            <pc:docMk/>
            <pc:sldMasterMk cId="1725135412" sldId="2147483725"/>
            <ac:spMk id="12" creationId="{6219C7F3-7B19-A3EA-F7DE-31435907A002}"/>
          </ac:spMkLst>
        </pc:spChg>
      </pc:sldMasterChg>
      <pc:sldMasterChg chg="addSp">
        <pc:chgData name="Verestiuc, Daniel" userId="3098ce70-cdda-4048-83fe-162891f62a69" providerId="ADAL" clId="{2AA21013-2640-4CCB-9163-557E57D7B3F6}" dt="2023-05-31T15:20:08.902" v="61"/>
        <pc:sldMasterMkLst>
          <pc:docMk/>
          <pc:sldMasterMk cId="3021160163" sldId="2147483743"/>
        </pc:sldMasterMkLst>
        <pc:spChg chg="add">
          <ac:chgData name="Verestiuc, Daniel" userId="3098ce70-cdda-4048-83fe-162891f62a69" providerId="ADAL" clId="{2AA21013-2640-4CCB-9163-557E57D7B3F6}" dt="2023-05-31T15:20:08.902" v="61"/>
          <ac:spMkLst>
            <pc:docMk/>
            <pc:sldMasterMk cId="3021160163" sldId="2147483743"/>
            <ac:spMk id="7" creationId="{BCC11D77-96A2-545B-4BCC-8DA2E20E618B}"/>
          </ac:spMkLst>
        </pc:spChg>
      </pc:sldMasterChg>
      <pc:sldMasterChg chg="addSp">
        <pc:chgData name="Verestiuc, Daniel" userId="3098ce70-cdda-4048-83fe-162891f62a69" providerId="ADAL" clId="{2AA21013-2640-4CCB-9163-557E57D7B3F6}" dt="2023-05-31T15:20:09.465" v="63"/>
        <pc:sldMasterMkLst>
          <pc:docMk/>
          <pc:sldMasterMk cId="1098509171" sldId="2147483755"/>
        </pc:sldMasterMkLst>
        <pc:spChg chg="add">
          <ac:chgData name="Verestiuc, Daniel" userId="3098ce70-cdda-4048-83fe-162891f62a69" providerId="ADAL" clId="{2AA21013-2640-4CCB-9163-557E57D7B3F6}" dt="2023-05-31T15:20:09.465" v="63"/>
          <ac:spMkLst>
            <pc:docMk/>
            <pc:sldMasterMk cId="1098509171" sldId="2147483755"/>
            <ac:spMk id="8" creationId="{B0C724B6-D614-A33E-05E8-BD35C9086BD1}"/>
          </ac:spMkLst>
        </pc:spChg>
      </pc:sldMasterChg>
      <pc:sldMasterChg chg="addSp">
        <pc:chgData name="Verestiuc, Daniel" userId="3098ce70-cdda-4048-83fe-162891f62a69" providerId="ADAL" clId="{2AA21013-2640-4CCB-9163-557E57D7B3F6}" dt="2023-05-31T15:20:23.615" v="64"/>
        <pc:sldMasterMkLst>
          <pc:docMk/>
          <pc:sldMasterMk cId="176829883" sldId="2147483772"/>
        </pc:sldMasterMkLst>
        <pc:spChg chg="add">
          <ac:chgData name="Verestiuc, Daniel" userId="3098ce70-cdda-4048-83fe-162891f62a69" providerId="ADAL" clId="{2AA21013-2640-4CCB-9163-557E57D7B3F6}" dt="2023-05-31T15:20:23.615" v="64"/>
          <ac:spMkLst>
            <pc:docMk/>
            <pc:sldMasterMk cId="176829883" sldId="2147483772"/>
            <ac:spMk id="10" creationId="{63173BDA-0D1C-733E-22E4-56A80C8AA7F8}"/>
          </ac:spMkLst>
        </pc:spChg>
      </pc:sldMasterChg>
      <pc:sldMasterChg chg="addSp">
        <pc:chgData name="Verestiuc, Daniel" userId="3098ce70-cdda-4048-83fe-162891f62a69" providerId="ADAL" clId="{2AA21013-2640-4CCB-9163-557E57D7B3F6}" dt="2023-05-31T15:40:14.896" v="581"/>
        <pc:sldMasterMkLst>
          <pc:docMk/>
          <pc:sldMasterMk cId="3532336326" sldId="2147483784"/>
        </pc:sldMasterMkLst>
        <pc:spChg chg="add">
          <ac:chgData name="Verestiuc, Daniel" userId="3098ce70-cdda-4048-83fe-162891f62a69" providerId="ADAL" clId="{2AA21013-2640-4CCB-9163-557E57D7B3F6}" dt="2023-05-31T15:40:14.896" v="581"/>
          <ac:spMkLst>
            <pc:docMk/>
            <pc:sldMasterMk cId="3532336326" sldId="2147483784"/>
            <ac:spMk id="13" creationId="{D7C60B77-4AAA-6266-BC79-B8646D4006D1}"/>
          </ac:spMkLst>
        </pc:spChg>
      </pc:sldMasterChg>
      <pc:sldMasterChg chg="addSp">
        <pc:chgData name="Verestiuc, Daniel" userId="3098ce70-cdda-4048-83fe-162891f62a69" providerId="ADAL" clId="{2AA21013-2640-4CCB-9163-557E57D7B3F6}" dt="2023-05-31T15:40:20.872" v="583"/>
        <pc:sldMasterMkLst>
          <pc:docMk/>
          <pc:sldMasterMk cId="4145338177" sldId="2147483802"/>
        </pc:sldMasterMkLst>
        <pc:spChg chg="add">
          <ac:chgData name="Verestiuc, Daniel" userId="3098ce70-cdda-4048-83fe-162891f62a69" providerId="ADAL" clId="{2AA21013-2640-4CCB-9163-557E57D7B3F6}" dt="2023-05-31T15:40:20.872" v="583"/>
          <ac:spMkLst>
            <pc:docMk/>
            <pc:sldMasterMk cId="4145338177" sldId="2147483802"/>
            <ac:spMk id="12" creationId="{3C7144B5-A6FF-2D6E-8273-11BC18123695}"/>
          </ac:spMkLst>
        </pc:spChg>
      </pc:sldMasterChg>
    </pc:docChg>
  </pc:docChgLst>
  <pc:docChgLst>
    <pc:chgData name="Verestiuc, Daniel" userId="3098ce70-cdda-4048-83fe-162891f62a69" providerId="ADAL" clId="{CADF10BE-1F85-4484-9669-C447ACB29BED}"/>
    <pc:docChg chg="undo custSel addSld delSld modSld sldOrd">
      <pc:chgData name="Verestiuc, Daniel" userId="3098ce70-cdda-4048-83fe-162891f62a69" providerId="ADAL" clId="{CADF10BE-1F85-4484-9669-C447ACB29BED}" dt="2023-06-22T22:52:04.520" v="479" actId="1076"/>
      <pc:docMkLst>
        <pc:docMk/>
      </pc:docMkLst>
      <pc:sldChg chg="modSp mod">
        <pc:chgData name="Verestiuc, Daniel" userId="3098ce70-cdda-4048-83fe-162891f62a69" providerId="ADAL" clId="{CADF10BE-1F85-4484-9669-C447ACB29BED}" dt="2023-06-22T22:26:15.079" v="173" actId="20577"/>
        <pc:sldMkLst>
          <pc:docMk/>
          <pc:sldMk cId="3574055138" sldId="256"/>
        </pc:sldMkLst>
        <pc:spChg chg="mod">
          <ac:chgData name="Verestiuc, Daniel" userId="3098ce70-cdda-4048-83fe-162891f62a69" providerId="ADAL" clId="{CADF10BE-1F85-4484-9669-C447ACB29BED}" dt="2023-06-22T22:26:15.079" v="173" actId="20577"/>
          <ac:spMkLst>
            <pc:docMk/>
            <pc:sldMk cId="3574055138" sldId="256"/>
            <ac:spMk id="2" creationId="{252520F4-6AD9-C46D-E815-CA15976434B7}"/>
          </ac:spMkLst>
        </pc:spChg>
      </pc:sldChg>
      <pc:sldChg chg="addSp delSp modSp mod">
        <pc:chgData name="Verestiuc, Daniel" userId="3098ce70-cdda-4048-83fe-162891f62a69" providerId="ADAL" clId="{CADF10BE-1F85-4484-9669-C447ACB29BED}" dt="2023-06-22T22:27:30.614" v="181" actId="478"/>
        <pc:sldMkLst>
          <pc:docMk/>
          <pc:sldMk cId="3174439600" sldId="257"/>
        </pc:sldMkLst>
        <pc:spChg chg="del mod">
          <ac:chgData name="Verestiuc, Daniel" userId="3098ce70-cdda-4048-83fe-162891f62a69" providerId="ADAL" clId="{CADF10BE-1F85-4484-9669-C447ACB29BED}" dt="2023-06-22T22:27:22.736" v="177" actId="478"/>
          <ac:spMkLst>
            <pc:docMk/>
            <pc:sldMk cId="3174439600" sldId="257"/>
            <ac:spMk id="2" creationId="{6E11FB9A-9416-3938-CEAA-F6EA1D7FBCF5}"/>
          </ac:spMkLst>
        </pc:spChg>
        <pc:spChg chg="del">
          <ac:chgData name="Verestiuc, Daniel" userId="3098ce70-cdda-4048-83fe-162891f62a69" providerId="ADAL" clId="{CADF10BE-1F85-4484-9669-C447ACB29BED}" dt="2023-06-22T21:51:51.913" v="31" actId="478"/>
          <ac:spMkLst>
            <pc:docMk/>
            <pc:sldMk cId="3174439600" sldId="257"/>
            <ac:spMk id="3" creationId="{F21FBD33-1204-114A-C436-3508F8360CB2}"/>
          </ac:spMkLst>
        </pc:spChg>
        <pc:spChg chg="add del mod">
          <ac:chgData name="Verestiuc, Daniel" userId="3098ce70-cdda-4048-83fe-162891f62a69" providerId="ADAL" clId="{CADF10BE-1F85-4484-9669-C447ACB29BED}" dt="2023-06-22T22:27:24.835" v="178" actId="478"/>
          <ac:spMkLst>
            <pc:docMk/>
            <pc:sldMk cId="3174439600" sldId="257"/>
            <ac:spMk id="4" creationId="{21A2B17A-ED62-C98B-6507-72F4385F834A}"/>
          </ac:spMkLst>
        </pc:spChg>
        <pc:spChg chg="add del mod">
          <ac:chgData name="Verestiuc, Daniel" userId="3098ce70-cdda-4048-83fe-162891f62a69" providerId="ADAL" clId="{CADF10BE-1F85-4484-9669-C447ACB29BED}" dt="2023-06-22T22:27:28.661" v="180" actId="478"/>
          <ac:spMkLst>
            <pc:docMk/>
            <pc:sldMk cId="3174439600" sldId="257"/>
            <ac:spMk id="5" creationId="{6A5ADC4A-D0DF-3822-A00F-91C2AA1F3F61}"/>
          </ac:spMkLst>
        </pc:spChg>
        <pc:spChg chg="add del mod">
          <ac:chgData name="Verestiuc, Daniel" userId="3098ce70-cdda-4048-83fe-162891f62a69" providerId="ADAL" clId="{CADF10BE-1F85-4484-9669-C447ACB29BED}" dt="2023-06-22T22:27:30.614" v="181" actId="478"/>
          <ac:spMkLst>
            <pc:docMk/>
            <pc:sldMk cId="3174439600" sldId="257"/>
            <ac:spMk id="7" creationId="{318A8282-3384-7A4A-533E-F8E50C04C7EF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9" creationId="{6044FDBD-5C1E-A0ED-A620-392512D5E97A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10" creationId="{4D36209A-8C76-6DCC-8649-9344D02E73C0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11" creationId="{DD3E2059-057D-C3EA-B181-F14B4114EFAF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30" creationId="{B9D290F6-AD4F-2C1F-A565-ED5360EACC5E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31" creationId="{87F3DFDE-AD6A-CE8A-FAA4-02603D9AAB6D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32" creationId="{594B313D-7AEF-B48C-5137-514C32979CF6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33" creationId="{60DD3FF0-77E9-EF4E-7C9D-4C392789AF9F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34" creationId="{8C40F4E7-DC4B-B99E-ED76-1C30EA289624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35" creationId="{C24C4A6C-752F-965A-A966-31802305FB04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36" creationId="{C6E3B62E-E21C-1C2C-AD67-44AFA01BE1A4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37" creationId="{DB94A322-84B8-30BC-E890-AF60578C35F7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38" creationId="{0252B448-AFBA-7BE6-22A3-D67028346D17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39" creationId="{151F5D75-F54C-306D-87AA-FE038895B35F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40" creationId="{F27925D7-7AB2-C218-E69B-9EAFB93537C4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41" creationId="{ADF1F27D-3EAF-87DB-A30F-71C8391837BF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44" creationId="{B56C261F-3CEE-0EA9-D34E-499AD6F92C88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45" creationId="{C550839E-F9FA-A53A-26D0-248FB382B2B0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46" creationId="{20DD9C33-B55D-6B9A-5A3D-93405565F5CB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47" creationId="{B20888B2-2F31-211B-2D33-CEA8BFB446E8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48" creationId="{62BB413F-15A0-5645-4C6F-D95DAC4D6F2C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57" creationId="{4797B40E-D6AF-2D4E-6169-023442B8F23C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58" creationId="{47CCCC8D-021A-B459-0D0A-57E93E40D56D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59" creationId="{28B6BD66-38F5-3D99-C652-47C44B0FAA61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60" creationId="{7580B925-F586-2F2A-D7A5-0917E1D64E25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61" creationId="{5F7176C4-F926-43CC-C4CF-449B45C29DA1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62" creationId="{42AD1C80-5CC0-A225-187A-3A0F10F1269A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63" creationId="{6853A77B-375B-982F-615B-9B7F6E19AD5A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64" creationId="{A5FEAC12-C738-97C8-8453-3EE0EE91639A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65" creationId="{6F85E713-B144-B71D-AE45-DBCC030BE898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66" creationId="{B22605B8-4F18-8C9D-98B9-B71E439505B4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67" creationId="{72154DAB-7D54-E7EC-5DE9-C28EA62402CD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70" creationId="{BB2BDEE9-0C8A-D824-45FC-800DEE82FD8A}"/>
          </ac:spMkLst>
        </pc:spChg>
        <pc:spChg chg="mod">
          <ac:chgData name="Verestiuc, Daniel" userId="3098ce70-cdda-4048-83fe-162891f62a69" providerId="ADAL" clId="{CADF10BE-1F85-4484-9669-C447ACB29BED}" dt="2023-06-22T21:51:53.730" v="32"/>
          <ac:spMkLst>
            <pc:docMk/>
            <pc:sldMk cId="3174439600" sldId="257"/>
            <ac:spMk id="71" creationId="{58DFF5F6-CEF9-FB27-640F-731F2B543438}"/>
          </ac:spMkLst>
        </pc:spChg>
        <pc:spChg chg="add del mod">
          <ac:chgData name="Verestiuc, Daniel" userId="3098ce70-cdda-4048-83fe-162891f62a69" providerId="ADAL" clId="{CADF10BE-1F85-4484-9669-C447ACB29BED}" dt="2023-06-22T21:52:01.766" v="35"/>
          <ac:spMkLst>
            <pc:docMk/>
            <pc:sldMk cId="3174439600" sldId="257"/>
            <ac:spMk id="72" creationId="{16D91C9C-D6D1-81F4-82DE-DA3F921DF939}"/>
          </ac:spMkLst>
        </pc:spChg>
        <pc:spChg chg="add del mod">
          <ac:chgData name="Verestiuc, Daniel" userId="3098ce70-cdda-4048-83fe-162891f62a69" providerId="ADAL" clId="{CADF10BE-1F85-4484-9669-C447ACB29BED}" dt="2023-06-22T21:52:01.766" v="35"/>
          <ac:spMkLst>
            <pc:docMk/>
            <pc:sldMk cId="3174439600" sldId="257"/>
            <ac:spMk id="73" creationId="{104E8735-F046-3EE6-F21A-2C1F43E3E000}"/>
          </ac:spMkLst>
        </pc:spChg>
        <pc:spChg chg="add del mod">
          <ac:chgData name="Verestiuc, Daniel" userId="3098ce70-cdda-4048-83fe-162891f62a69" providerId="ADAL" clId="{CADF10BE-1F85-4484-9669-C447ACB29BED}" dt="2023-06-22T21:52:01.766" v="35"/>
          <ac:spMkLst>
            <pc:docMk/>
            <pc:sldMk cId="3174439600" sldId="257"/>
            <ac:spMk id="74" creationId="{0CA15F27-8B68-8B8A-2B10-B864B0761B3F}"/>
          </ac:spMkLst>
        </pc:spChg>
        <pc:spChg chg="add del mod">
          <ac:chgData name="Verestiuc, Daniel" userId="3098ce70-cdda-4048-83fe-162891f62a69" providerId="ADAL" clId="{CADF10BE-1F85-4484-9669-C447ACB29BED}" dt="2023-06-22T21:52:01.766" v="35"/>
          <ac:spMkLst>
            <pc:docMk/>
            <pc:sldMk cId="3174439600" sldId="257"/>
            <ac:spMk id="76" creationId="{0A4219E3-C406-FE8A-D24C-39D6521BA3D9}"/>
          </ac:spMkLst>
        </pc:spChg>
        <pc:spChg chg="add del mod">
          <ac:chgData name="Verestiuc, Daniel" userId="3098ce70-cdda-4048-83fe-162891f62a69" providerId="ADAL" clId="{CADF10BE-1F85-4484-9669-C447ACB29BED}" dt="2023-06-22T21:52:01.766" v="35"/>
          <ac:spMkLst>
            <pc:docMk/>
            <pc:sldMk cId="3174439600" sldId="257"/>
            <ac:spMk id="78" creationId="{7E790957-3926-2250-0B64-EC8A6452E37A}"/>
          </ac:spMkLst>
        </pc:spChg>
        <pc:spChg chg="add del mod">
          <ac:chgData name="Verestiuc, Daniel" userId="3098ce70-cdda-4048-83fe-162891f62a69" providerId="ADAL" clId="{CADF10BE-1F85-4484-9669-C447ACB29BED}" dt="2023-06-22T21:52:01.766" v="35"/>
          <ac:spMkLst>
            <pc:docMk/>
            <pc:sldMk cId="3174439600" sldId="257"/>
            <ac:spMk id="80" creationId="{9E2436C1-EC1E-7CF9-9F51-74B814AF0BEB}"/>
          </ac:spMkLst>
        </pc:spChg>
        <pc:grpChg chg="add del mod">
          <ac:chgData name="Verestiuc, Daniel" userId="3098ce70-cdda-4048-83fe-162891f62a69" providerId="ADAL" clId="{CADF10BE-1F85-4484-9669-C447ACB29BED}" dt="2023-06-22T21:52:01.766" v="35"/>
          <ac:grpSpMkLst>
            <pc:docMk/>
            <pc:sldMk cId="3174439600" sldId="257"/>
            <ac:grpSpMk id="6" creationId="{6787E95C-F39F-72A6-AD75-BC2E842F54CF}"/>
          </ac:grpSpMkLst>
        </pc:grpChg>
        <pc:grpChg chg="mod">
          <ac:chgData name="Verestiuc, Daniel" userId="3098ce70-cdda-4048-83fe-162891f62a69" providerId="ADAL" clId="{CADF10BE-1F85-4484-9669-C447ACB29BED}" dt="2023-06-22T21:51:53.730" v="32"/>
          <ac:grpSpMkLst>
            <pc:docMk/>
            <pc:sldMk cId="3174439600" sldId="257"/>
            <ac:grpSpMk id="7" creationId="{A543292E-8B42-CCDD-5905-65328DA64FB4}"/>
          </ac:grpSpMkLst>
        </pc:grpChg>
        <pc:grpChg chg="mod">
          <ac:chgData name="Verestiuc, Daniel" userId="3098ce70-cdda-4048-83fe-162891f62a69" providerId="ADAL" clId="{CADF10BE-1F85-4484-9669-C447ACB29BED}" dt="2023-06-22T21:51:53.730" v="32"/>
          <ac:grpSpMkLst>
            <pc:docMk/>
            <pc:sldMk cId="3174439600" sldId="257"/>
            <ac:grpSpMk id="8" creationId="{468AB39C-869E-A3C5-B8F5-ED3645B62B1C}"/>
          </ac:grpSpMkLst>
        </pc:grp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13" creationId="{03967073-4E37-8121-7569-8D09D3118AE1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14" creationId="{65FAAE99-F90D-3A88-463B-D5C7CAFF6D37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15" creationId="{4212866F-E05E-895B-4270-36E7AFD5495F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16" creationId="{5EF73D17-DDA0-FFBA-71AA-70AD7D52C7D7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17" creationId="{4B57A45B-C316-25DF-7743-8A51C4737994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18" creationId="{219CB720-BD10-F714-1FF4-6ACEDDC7488F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19" creationId="{288E80FC-50BC-58F8-AFBF-ABEAA6F88A32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20" creationId="{38C27FC7-9B3F-B899-4174-7876C20B3830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26" creationId="{D143947C-7626-052F-51A3-07E234658ABA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27" creationId="{67259591-C1D5-A7DA-A707-F103150695DA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28" creationId="{28E676AA-C303-FD8E-0B9B-A02405635A58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29" creationId="{B1306A18-D0BD-76BE-E76D-F672995F294E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42" creationId="{B24CE7C6-DEB9-D699-17D1-C30BBC7218B3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43" creationId="{886CA0D6-A238-EB97-7335-DE08760137BD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49" creationId="{24954D88-7D89-185D-1433-E1E1D809EEA2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50" creationId="{C550A16C-A984-0968-64E2-2E102B4E77CB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51" creationId="{6951B4E1-1AFF-2D25-54B4-403DFBAC9E31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52" creationId="{C465D038-C24A-21A6-F56C-AF5E056E63B0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53" creationId="{F197F88A-FF6C-C015-84DE-9795C730F0F9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54" creationId="{710C953E-B305-8E6B-3C8A-BDC0BEE4A27D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55" creationId="{17227334-1885-5529-5542-60A9FBF46C18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56" creationId="{5F62594B-ED8E-DB84-6FBB-A63053C73701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68" creationId="{5AF3D6DD-4ED5-D156-75C7-C5912AB091DE}"/>
          </ac:cxnSpMkLst>
        </pc:cxnChg>
        <pc:cxnChg chg="mod">
          <ac:chgData name="Verestiuc, Daniel" userId="3098ce70-cdda-4048-83fe-162891f62a69" providerId="ADAL" clId="{CADF10BE-1F85-4484-9669-C447ACB29BED}" dt="2023-06-22T21:51:53.730" v="32"/>
          <ac:cxnSpMkLst>
            <pc:docMk/>
            <pc:sldMk cId="3174439600" sldId="257"/>
            <ac:cxnSpMk id="69" creationId="{A930291A-3E7C-8E72-DF84-2852FD0BE894}"/>
          </ac:cxnSpMkLst>
        </pc:cxnChg>
        <pc:cxnChg chg="add del mod">
          <ac:chgData name="Verestiuc, Daniel" userId="3098ce70-cdda-4048-83fe-162891f62a69" providerId="ADAL" clId="{CADF10BE-1F85-4484-9669-C447ACB29BED}" dt="2023-06-22T21:52:01.766" v="35"/>
          <ac:cxnSpMkLst>
            <pc:docMk/>
            <pc:sldMk cId="3174439600" sldId="257"/>
            <ac:cxnSpMk id="75" creationId="{BBB37DD8-5328-57DF-55F4-33F79917D510}"/>
          </ac:cxnSpMkLst>
        </pc:cxnChg>
        <pc:cxnChg chg="add del mod">
          <ac:chgData name="Verestiuc, Daniel" userId="3098ce70-cdda-4048-83fe-162891f62a69" providerId="ADAL" clId="{CADF10BE-1F85-4484-9669-C447ACB29BED}" dt="2023-06-22T21:52:01.766" v="35"/>
          <ac:cxnSpMkLst>
            <pc:docMk/>
            <pc:sldMk cId="3174439600" sldId="257"/>
            <ac:cxnSpMk id="77" creationId="{C779F13E-43A7-057C-AA12-1A9449479BF9}"/>
          </ac:cxnSpMkLst>
        </pc:cxnChg>
        <pc:cxnChg chg="add del mod">
          <ac:chgData name="Verestiuc, Daniel" userId="3098ce70-cdda-4048-83fe-162891f62a69" providerId="ADAL" clId="{CADF10BE-1F85-4484-9669-C447ACB29BED}" dt="2023-06-22T21:52:01.766" v="35"/>
          <ac:cxnSpMkLst>
            <pc:docMk/>
            <pc:sldMk cId="3174439600" sldId="257"/>
            <ac:cxnSpMk id="79" creationId="{990F38FD-2447-EA98-DC33-4DD3A71B8572}"/>
          </ac:cxnSpMkLst>
        </pc:cxnChg>
        <pc:cxnChg chg="add del mod">
          <ac:chgData name="Verestiuc, Daniel" userId="3098ce70-cdda-4048-83fe-162891f62a69" providerId="ADAL" clId="{CADF10BE-1F85-4484-9669-C447ACB29BED}" dt="2023-06-22T21:52:01.766" v="35"/>
          <ac:cxnSpMkLst>
            <pc:docMk/>
            <pc:sldMk cId="3174439600" sldId="257"/>
            <ac:cxnSpMk id="81" creationId="{209EDDE6-6DB5-3D7E-012B-84306A8B95E9}"/>
          </ac:cxnSpMkLst>
        </pc:cxnChg>
      </pc:sldChg>
      <pc:sldChg chg="del">
        <pc:chgData name="Verestiuc, Daniel" userId="3098ce70-cdda-4048-83fe-162891f62a69" providerId="ADAL" clId="{CADF10BE-1F85-4484-9669-C447ACB29BED}" dt="2023-06-22T22:51:50.224" v="461" actId="47"/>
        <pc:sldMkLst>
          <pc:docMk/>
          <pc:sldMk cId="726652005" sldId="259"/>
        </pc:sldMkLst>
      </pc:sldChg>
      <pc:sldChg chg="del">
        <pc:chgData name="Verestiuc, Daniel" userId="3098ce70-cdda-4048-83fe-162891f62a69" providerId="ADAL" clId="{CADF10BE-1F85-4484-9669-C447ACB29BED}" dt="2023-06-22T22:51:49.992" v="460" actId="47"/>
        <pc:sldMkLst>
          <pc:docMk/>
          <pc:sldMk cId="3924921645" sldId="260"/>
        </pc:sldMkLst>
      </pc:sldChg>
      <pc:sldChg chg="del">
        <pc:chgData name="Verestiuc, Daniel" userId="3098ce70-cdda-4048-83fe-162891f62a69" providerId="ADAL" clId="{CADF10BE-1F85-4484-9669-C447ACB29BED}" dt="2023-06-22T22:51:49.669" v="459" actId="47"/>
        <pc:sldMkLst>
          <pc:docMk/>
          <pc:sldMk cId="1585698450" sldId="261"/>
        </pc:sldMkLst>
      </pc:sldChg>
      <pc:sldChg chg="del">
        <pc:chgData name="Verestiuc, Daniel" userId="3098ce70-cdda-4048-83fe-162891f62a69" providerId="ADAL" clId="{CADF10BE-1F85-4484-9669-C447ACB29BED}" dt="2023-06-22T22:51:49.422" v="458" actId="47"/>
        <pc:sldMkLst>
          <pc:docMk/>
          <pc:sldMk cId="2158348965" sldId="262"/>
        </pc:sldMkLst>
      </pc:sldChg>
      <pc:sldChg chg="del">
        <pc:chgData name="Verestiuc, Daniel" userId="3098ce70-cdda-4048-83fe-162891f62a69" providerId="ADAL" clId="{CADF10BE-1F85-4484-9669-C447ACB29BED}" dt="2023-06-22T22:51:48.820" v="456" actId="47"/>
        <pc:sldMkLst>
          <pc:docMk/>
          <pc:sldMk cId="324527286" sldId="263"/>
        </pc:sldMkLst>
      </pc:sldChg>
      <pc:sldChg chg="del">
        <pc:chgData name="Verestiuc, Daniel" userId="3098ce70-cdda-4048-83fe-162891f62a69" providerId="ADAL" clId="{CADF10BE-1F85-4484-9669-C447ACB29BED}" dt="2023-06-22T22:51:48.672" v="455" actId="47"/>
        <pc:sldMkLst>
          <pc:docMk/>
          <pc:sldMk cId="1785267568" sldId="264"/>
        </pc:sldMkLst>
      </pc:sldChg>
      <pc:sldChg chg="del">
        <pc:chgData name="Verestiuc, Daniel" userId="3098ce70-cdda-4048-83fe-162891f62a69" providerId="ADAL" clId="{CADF10BE-1F85-4484-9669-C447ACB29BED}" dt="2023-06-22T22:51:48.466" v="454" actId="47"/>
        <pc:sldMkLst>
          <pc:docMk/>
          <pc:sldMk cId="4053074234" sldId="265"/>
        </pc:sldMkLst>
      </pc:sldChg>
      <pc:sldChg chg="del">
        <pc:chgData name="Verestiuc, Daniel" userId="3098ce70-cdda-4048-83fe-162891f62a69" providerId="ADAL" clId="{CADF10BE-1F85-4484-9669-C447ACB29BED}" dt="2023-06-22T22:51:48.287" v="453" actId="47"/>
        <pc:sldMkLst>
          <pc:docMk/>
          <pc:sldMk cId="2510465990" sldId="266"/>
        </pc:sldMkLst>
      </pc:sldChg>
      <pc:sldChg chg="del">
        <pc:chgData name="Verestiuc, Daniel" userId="3098ce70-cdda-4048-83fe-162891f62a69" providerId="ADAL" clId="{CADF10BE-1F85-4484-9669-C447ACB29BED}" dt="2023-06-22T22:51:49.036" v="457" actId="47"/>
        <pc:sldMkLst>
          <pc:docMk/>
          <pc:sldMk cId="4134704804" sldId="267"/>
        </pc:sldMkLst>
      </pc:sldChg>
      <pc:sldChg chg="del">
        <pc:chgData name="Verestiuc, Daniel" userId="3098ce70-cdda-4048-83fe-162891f62a69" providerId="ADAL" clId="{CADF10BE-1F85-4484-9669-C447ACB29BED}" dt="2023-06-22T22:51:48.102" v="452" actId="47"/>
        <pc:sldMkLst>
          <pc:docMk/>
          <pc:sldMk cId="510450365" sldId="269"/>
        </pc:sldMkLst>
      </pc:sldChg>
      <pc:sldChg chg="del">
        <pc:chgData name="Verestiuc, Daniel" userId="3098ce70-cdda-4048-83fe-162891f62a69" providerId="ADAL" clId="{CADF10BE-1F85-4484-9669-C447ACB29BED}" dt="2023-06-22T22:51:47.866" v="451" actId="47"/>
        <pc:sldMkLst>
          <pc:docMk/>
          <pc:sldMk cId="1267582670" sldId="271"/>
        </pc:sldMkLst>
      </pc:sldChg>
      <pc:sldChg chg="del">
        <pc:chgData name="Verestiuc, Daniel" userId="3098ce70-cdda-4048-83fe-162891f62a69" providerId="ADAL" clId="{CADF10BE-1F85-4484-9669-C447ACB29BED}" dt="2023-06-22T22:51:47.548" v="450" actId="47"/>
        <pc:sldMkLst>
          <pc:docMk/>
          <pc:sldMk cId="4003167752" sldId="272"/>
        </pc:sldMkLst>
      </pc:sldChg>
      <pc:sldChg chg="del">
        <pc:chgData name="Verestiuc, Daniel" userId="3098ce70-cdda-4048-83fe-162891f62a69" providerId="ADAL" clId="{CADF10BE-1F85-4484-9669-C447ACB29BED}" dt="2023-06-22T22:51:46.946" v="449" actId="47"/>
        <pc:sldMkLst>
          <pc:docMk/>
          <pc:sldMk cId="1469459057" sldId="273"/>
        </pc:sldMkLst>
      </pc:sldChg>
      <pc:sldChg chg="del">
        <pc:chgData name="Verestiuc, Daniel" userId="3098ce70-cdda-4048-83fe-162891f62a69" providerId="ADAL" clId="{CADF10BE-1F85-4484-9669-C447ACB29BED}" dt="2023-06-22T22:51:54.739" v="478" actId="47"/>
        <pc:sldMkLst>
          <pc:docMk/>
          <pc:sldMk cId="17991104" sldId="274"/>
        </pc:sldMkLst>
      </pc:sldChg>
      <pc:sldChg chg="addSp delSp modSp mod ord">
        <pc:chgData name="Verestiuc, Daniel" userId="3098ce70-cdda-4048-83fe-162891f62a69" providerId="ADAL" clId="{CADF10BE-1F85-4484-9669-C447ACB29BED}" dt="2023-06-22T22:32:06.659" v="282" actId="14100"/>
        <pc:sldMkLst>
          <pc:docMk/>
          <pc:sldMk cId="3607517355" sldId="275"/>
        </pc:sldMkLst>
        <pc:spChg chg="add del mod">
          <ac:chgData name="Verestiuc, Daniel" userId="3098ce70-cdda-4048-83fe-162891f62a69" providerId="ADAL" clId="{CADF10BE-1F85-4484-9669-C447ACB29BED}" dt="2023-06-22T22:28:47.743" v="227" actId="478"/>
          <ac:spMkLst>
            <pc:docMk/>
            <pc:sldMk cId="3607517355" sldId="275"/>
            <ac:spMk id="3" creationId="{C6F7EFB9-F7D9-0B84-FD91-258792882F8A}"/>
          </ac:spMkLst>
        </pc:spChg>
        <pc:spChg chg="del">
          <ac:chgData name="Verestiuc, Daniel" userId="3098ce70-cdda-4048-83fe-162891f62a69" providerId="ADAL" clId="{CADF10BE-1F85-4484-9669-C447ACB29BED}" dt="2023-06-22T22:28:49.447" v="228" actId="478"/>
          <ac:spMkLst>
            <pc:docMk/>
            <pc:sldMk cId="3607517355" sldId="275"/>
            <ac:spMk id="5" creationId="{F2F424B6-A0AD-B359-6AA5-43D07D490D04}"/>
          </ac:spMkLst>
        </pc:spChg>
        <pc:spChg chg="mod">
          <ac:chgData name="Verestiuc, Daniel" userId="3098ce70-cdda-4048-83fe-162891f62a69" providerId="ADAL" clId="{CADF10BE-1F85-4484-9669-C447ACB29BED}" dt="2023-06-22T22:28:38.275" v="222" actId="1076"/>
          <ac:spMkLst>
            <pc:docMk/>
            <pc:sldMk cId="3607517355" sldId="275"/>
            <ac:spMk id="6" creationId="{9CDFFC68-4663-1386-79ED-2BDE311C7478}"/>
          </ac:spMkLst>
        </pc:spChg>
        <pc:spChg chg="del">
          <ac:chgData name="Verestiuc, Daniel" userId="3098ce70-cdda-4048-83fe-162891f62a69" providerId="ADAL" clId="{CADF10BE-1F85-4484-9669-C447ACB29BED}" dt="2023-06-22T22:28:42.190" v="224" actId="478"/>
          <ac:spMkLst>
            <pc:docMk/>
            <pc:sldMk cId="3607517355" sldId="275"/>
            <ac:spMk id="8" creationId="{063B12E2-28BB-74D3-F1B6-3B48B19E58C1}"/>
          </ac:spMkLst>
        </pc:spChg>
        <pc:spChg chg="del">
          <ac:chgData name="Verestiuc, Daniel" userId="3098ce70-cdda-4048-83fe-162891f62a69" providerId="ADAL" clId="{CADF10BE-1F85-4484-9669-C447ACB29BED}" dt="2023-06-22T22:28:44.352" v="225" actId="478"/>
          <ac:spMkLst>
            <pc:docMk/>
            <pc:sldMk cId="3607517355" sldId="275"/>
            <ac:spMk id="9" creationId="{548C1DDB-705D-20DD-5C9D-116728465DBE}"/>
          </ac:spMkLst>
        </pc:spChg>
        <pc:spChg chg="add del mod">
          <ac:chgData name="Verestiuc, Daniel" userId="3098ce70-cdda-4048-83fe-162891f62a69" providerId="ADAL" clId="{CADF10BE-1F85-4484-9669-C447ACB29BED}" dt="2023-06-22T22:28:50.511" v="229" actId="478"/>
          <ac:spMkLst>
            <pc:docMk/>
            <pc:sldMk cId="3607517355" sldId="275"/>
            <ac:spMk id="10" creationId="{5F46C2E3-9976-C34E-7892-78E8A41FDB0B}"/>
          </ac:spMkLst>
        </pc:spChg>
        <pc:spChg chg="add del mod">
          <ac:chgData name="Verestiuc, Daniel" userId="3098ce70-cdda-4048-83fe-162891f62a69" providerId="ADAL" clId="{CADF10BE-1F85-4484-9669-C447ACB29BED}" dt="2023-06-22T22:28:46.287" v="226" actId="478"/>
          <ac:spMkLst>
            <pc:docMk/>
            <pc:sldMk cId="3607517355" sldId="275"/>
            <ac:spMk id="12" creationId="{7E0865AB-6778-1CCE-2815-0CED3CEEB0D9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13" creationId="{6A0176BC-03C2-371E-1CBC-03E5544562F1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14" creationId="{469BF139-3F7B-26F2-2AB4-C318A740A23D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15" creationId="{9BE4BB02-4C5B-4FB0-0534-58E06F6C4847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16" creationId="{DFF8D09B-B9C1-660C-3F12-2A852A3BF9BA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17" creationId="{25E2C52E-2BDA-E0CC-2F3C-C54A2BDF753B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18" creationId="{98B09BE9-0833-D154-CEFB-690C5FEF4C16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19" creationId="{BF1F9CDB-78E8-1DB0-8019-2E4767363A2C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20" creationId="{0F4A0015-BB1C-90AF-76B4-02428BF61C75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21" creationId="{DD4FB64D-FE29-DB4E-860A-9A1962EFFA31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22" creationId="{1BD6A57E-D173-D3DD-3D49-DA4EB2DF8A43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23" creationId="{103332AE-2C55-D92E-8708-C9F4AD444B79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24" creationId="{BB99C043-CA08-2F45-3FA6-D235F4E83B12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25" creationId="{EF903BF4-BAD0-D992-E74C-4B823AF23E8F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26" creationId="{CA4E4FC6-9F4A-87F8-8C16-DACD00566C02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27" creationId="{98FA5D1F-2332-F8CE-B804-EE36DAF65EB3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28" creationId="{6AE46C39-5275-B99C-5D90-97A818331F04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29" creationId="{DEB9887B-0E5A-02E9-A7F9-A9AD81630C06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30" creationId="{B519C70D-1765-7709-A49F-5FB9F5B82956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31" creationId="{8210AEA3-F144-980B-81C8-2DFDAAE0FDBC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32" creationId="{300450DF-9907-877F-F826-A8E5241AB5C0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33" creationId="{5C6A0B27-F4E9-ABFC-6108-6111FC728185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34" creationId="{329F1A4E-BD39-55F7-B8E8-509B5AC56530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35" creationId="{96222400-E155-699E-2384-EA89B6204731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52" creationId="{4A9EBEA1-C52C-3985-879D-4CE2131587A2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54" creationId="{F3751171-233C-2166-47A5-305B6B46E181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58" creationId="{459BA46E-BBAF-7BF6-D61D-00E62F0B055C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63" creationId="{41D1598D-9F89-8BB8-F3EA-18E5CC1B0186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64" creationId="{33141E54-A782-3BA2-122A-F499D5B1DDC9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65" creationId="{9F113012-D49C-1C03-8C7E-3E6149C60C29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66" creationId="{57B2E0B2-E0DF-7FAB-04C0-AED11DA9F7B5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68" creationId="{D5BB0A50-8F5B-DD0B-0B1D-929F9CDBDA75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69" creationId="{0076D5B1-C5F4-2236-4DAE-0BDC20CEFE2D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70" creationId="{562F98F8-5204-5359-0E80-DA9AE838444B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71" creationId="{309842B8-24F2-3CA0-2722-ECE5A7CC301C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72" creationId="{8EBE5529-DF7B-3F1C-9954-EC200380CFA2}"/>
          </ac:spMkLst>
        </pc:spChg>
        <pc:spChg chg="add mod">
          <ac:chgData name="Verestiuc, Daniel" userId="3098ce70-cdda-4048-83fe-162891f62a69" providerId="ADAL" clId="{CADF10BE-1F85-4484-9669-C447ACB29BED}" dt="2023-06-22T22:29:24.745" v="231" actId="1076"/>
          <ac:spMkLst>
            <pc:docMk/>
            <pc:sldMk cId="3607517355" sldId="275"/>
            <ac:spMk id="73" creationId="{F70B2EBD-6F9B-0D7F-65DE-BB9E88ADA57A}"/>
          </ac:spMkLst>
        </pc:spChg>
        <pc:spChg chg="add mod">
          <ac:chgData name="Verestiuc, Daniel" userId="3098ce70-cdda-4048-83fe-162891f62a69" providerId="ADAL" clId="{CADF10BE-1F85-4484-9669-C447ACB29BED}" dt="2023-06-22T22:32:06.659" v="282" actId="14100"/>
          <ac:spMkLst>
            <pc:docMk/>
            <pc:sldMk cId="3607517355" sldId="275"/>
            <ac:spMk id="74" creationId="{814F506F-0785-4249-C517-AF75D7597C53}"/>
          </ac:spMkLst>
        </pc:spChg>
        <pc:picChg chg="del">
          <ac:chgData name="Verestiuc, Daniel" userId="3098ce70-cdda-4048-83fe-162891f62a69" providerId="ADAL" clId="{CADF10BE-1F85-4484-9669-C447ACB29BED}" dt="2023-06-22T22:28:40.768" v="223" actId="478"/>
          <ac:picMkLst>
            <pc:docMk/>
            <pc:sldMk cId="3607517355" sldId="275"/>
            <ac:picMk id="4" creationId="{D8541D57-BF3F-CECD-6724-6E2F9CD17B0A}"/>
          </ac:picMkLst>
        </pc:pic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36" creationId="{9D610C42-EFA3-F04B-531A-221A340089BF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37" creationId="{EEA59F35-61BA-BB5A-F46F-386553CEF127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38" creationId="{0B2F89D2-54ED-E845-D659-BD88AC1D029A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39" creationId="{A57DD057-A6D1-7B2D-C765-D017FD131DA6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40" creationId="{06007133-C6C7-C3F9-E6A1-379BFC63052E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41" creationId="{D5999D5E-6A1D-9E6D-89C0-41DE3CCB11CD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42" creationId="{0A4BE748-5455-0BA0-E40B-040C903D6BD3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43" creationId="{86EE787E-67E4-6BDF-8D1C-5CED5A5611E9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44" creationId="{975F7560-1A1E-1D8B-323B-DDD783382B4E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45" creationId="{219A1EB3-90DC-DAF7-1016-E1439B96745C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46" creationId="{DF7F922F-AE53-5C2B-48E7-FB512A72675A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47" creationId="{967FAE86-B8BC-7D7F-B710-94D983830ED2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48" creationId="{BD77652C-4869-2875-C712-C1D4A3C2C4A8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49" creationId="{600B8330-3443-00EC-4389-3FD8BD324CCA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50" creationId="{990865F6-6AFB-E1AD-02F3-7044FB54D60E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51" creationId="{76E3B711-51EF-8723-2CD5-C14B09D4E4C6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53" creationId="{28176DF4-8FA6-0469-A90F-FD921D35BBE4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55" creationId="{186A77CB-C9AD-B50D-5F6C-F5B2D89F5E26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56" creationId="{1668CBEE-13F0-7D83-85EC-2C8D7FC5F517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57" creationId="{7260C4AF-12FF-FAD7-DDF8-2EFA5BDF6202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59" creationId="{5FCD5657-48BB-0139-86CC-9F710E900031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60" creationId="{6BF9ADB4-7082-BE4C-A9C6-B3E71FB59ED5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61" creationId="{9A9D90F7-F364-FB82-AA59-6E0201C2D86F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62" creationId="{442779B9-56D3-CEEB-0A1A-A77CA75E94D3}"/>
          </ac:cxnSpMkLst>
        </pc:cxnChg>
        <pc:cxnChg chg="add mod">
          <ac:chgData name="Verestiuc, Daniel" userId="3098ce70-cdda-4048-83fe-162891f62a69" providerId="ADAL" clId="{CADF10BE-1F85-4484-9669-C447ACB29BED}" dt="2023-06-22T22:29:24.745" v="231" actId="1076"/>
          <ac:cxnSpMkLst>
            <pc:docMk/>
            <pc:sldMk cId="3607517355" sldId="275"/>
            <ac:cxnSpMk id="67" creationId="{4D827BCC-B9DD-9AE2-B23B-0752E5F53F8C}"/>
          </ac:cxnSpMkLst>
        </pc:cxnChg>
      </pc:sldChg>
      <pc:sldChg chg="del">
        <pc:chgData name="Verestiuc, Daniel" userId="3098ce70-cdda-4048-83fe-162891f62a69" providerId="ADAL" clId="{CADF10BE-1F85-4484-9669-C447ACB29BED}" dt="2023-06-22T22:51:54.393" v="477" actId="47"/>
        <pc:sldMkLst>
          <pc:docMk/>
          <pc:sldMk cId="1716941615" sldId="277"/>
        </pc:sldMkLst>
      </pc:sldChg>
      <pc:sldChg chg="del">
        <pc:chgData name="Verestiuc, Daniel" userId="3098ce70-cdda-4048-83fe-162891f62a69" providerId="ADAL" clId="{CADF10BE-1F85-4484-9669-C447ACB29BED}" dt="2023-06-22T22:51:53.331" v="475" actId="47"/>
        <pc:sldMkLst>
          <pc:docMk/>
          <pc:sldMk cId="2102181299" sldId="278"/>
        </pc:sldMkLst>
      </pc:sldChg>
      <pc:sldChg chg="addSp delSp modSp del mod">
        <pc:chgData name="Verestiuc, Daniel" userId="3098ce70-cdda-4048-83fe-162891f62a69" providerId="ADAL" clId="{CADF10BE-1F85-4484-9669-C447ACB29BED}" dt="2023-06-22T22:51:53.551" v="476" actId="47"/>
        <pc:sldMkLst>
          <pc:docMk/>
          <pc:sldMk cId="3386555924" sldId="279"/>
        </pc:sldMkLst>
        <pc:spChg chg="add del mod">
          <ac:chgData name="Verestiuc, Daniel" userId="3098ce70-cdda-4048-83fe-162891f62a69" providerId="ADAL" clId="{CADF10BE-1F85-4484-9669-C447ACB29BED}" dt="2023-06-22T22:20:29.203" v="129" actId="478"/>
          <ac:spMkLst>
            <pc:docMk/>
            <pc:sldMk cId="3386555924" sldId="279"/>
            <ac:spMk id="2" creationId="{FB930A03-AC51-E502-6347-7573F1994875}"/>
          </ac:spMkLst>
        </pc:spChg>
        <pc:spChg chg="add del mod">
          <ac:chgData name="Verestiuc, Daniel" userId="3098ce70-cdda-4048-83fe-162891f62a69" providerId="ADAL" clId="{CADF10BE-1F85-4484-9669-C447ACB29BED}" dt="2023-06-22T22:22:48.595" v="162" actId="21"/>
          <ac:spMkLst>
            <pc:docMk/>
            <pc:sldMk cId="3386555924" sldId="279"/>
            <ac:spMk id="4" creationId="{B139568E-85A5-FD84-B218-B732DC0D7358}"/>
          </ac:spMkLst>
        </pc:spChg>
        <pc:spChg chg="add mod">
          <ac:chgData name="Verestiuc, Daniel" userId="3098ce70-cdda-4048-83fe-162891f62a69" providerId="ADAL" clId="{CADF10BE-1F85-4484-9669-C447ACB29BED}" dt="2023-06-22T22:24:28.706" v="172" actId="1076"/>
          <ac:spMkLst>
            <pc:docMk/>
            <pc:sldMk cId="3386555924" sldId="279"/>
            <ac:spMk id="5" creationId="{F55257F1-EDFF-0D25-689A-1D42E860CCDB}"/>
          </ac:spMkLst>
        </pc:spChg>
        <pc:spChg chg="mod">
          <ac:chgData name="Verestiuc, Daniel" userId="3098ce70-cdda-4048-83fe-162891f62a69" providerId="ADAL" clId="{CADF10BE-1F85-4484-9669-C447ACB29BED}" dt="2023-06-22T22:23:32.401" v="168" actId="20577"/>
          <ac:spMkLst>
            <pc:docMk/>
            <pc:sldMk cId="3386555924" sldId="279"/>
            <ac:spMk id="6" creationId="{9CDFFC68-4663-1386-79ED-2BDE311C7478}"/>
          </ac:spMkLst>
        </pc:spChg>
        <pc:spChg chg="add del mod">
          <ac:chgData name="Verestiuc, Daniel" userId="3098ce70-cdda-4048-83fe-162891f62a69" providerId="ADAL" clId="{CADF10BE-1F85-4484-9669-C447ACB29BED}" dt="2023-06-22T22:23:40.067" v="170" actId="404"/>
          <ac:spMkLst>
            <pc:docMk/>
            <pc:sldMk cId="3386555924" sldId="279"/>
            <ac:spMk id="8" creationId="{063B12E2-28BB-74D3-F1B6-3B48B19E58C1}"/>
          </ac:spMkLst>
        </pc:spChg>
        <pc:spChg chg="add mod">
          <ac:chgData name="Verestiuc, Daniel" userId="3098ce70-cdda-4048-83fe-162891f62a69" providerId="ADAL" clId="{CADF10BE-1F85-4484-9669-C447ACB29BED}" dt="2023-06-22T22:24:28.706" v="172" actId="1076"/>
          <ac:spMkLst>
            <pc:docMk/>
            <pc:sldMk cId="3386555924" sldId="279"/>
            <ac:spMk id="12" creationId="{75BAAFD3-A46D-6D5F-3DCF-9F9E1045C000}"/>
          </ac:spMkLst>
        </pc:spChg>
        <pc:spChg chg="add mod">
          <ac:chgData name="Verestiuc, Daniel" userId="3098ce70-cdda-4048-83fe-162891f62a69" providerId="ADAL" clId="{CADF10BE-1F85-4484-9669-C447ACB29BED}" dt="2023-06-22T22:24:28.706" v="172" actId="1076"/>
          <ac:spMkLst>
            <pc:docMk/>
            <pc:sldMk cId="3386555924" sldId="279"/>
            <ac:spMk id="13" creationId="{10A2D45A-FE85-1102-5942-7D73DB1A7CEA}"/>
          </ac:spMkLst>
        </pc:spChg>
        <pc:spChg chg="add mod">
          <ac:chgData name="Verestiuc, Daniel" userId="3098ce70-cdda-4048-83fe-162891f62a69" providerId="ADAL" clId="{CADF10BE-1F85-4484-9669-C447ACB29BED}" dt="2023-06-22T22:24:28.706" v="172" actId="1076"/>
          <ac:spMkLst>
            <pc:docMk/>
            <pc:sldMk cId="3386555924" sldId="279"/>
            <ac:spMk id="14" creationId="{AC923B89-76C9-B109-D404-9F2A721B3AC8}"/>
          </ac:spMkLst>
        </pc:spChg>
        <pc:spChg chg="add mod">
          <ac:chgData name="Verestiuc, Daniel" userId="3098ce70-cdda-4048-83fe-162891f62a69" providerId="ADAL" clId="{CADF10BE-1F85-4484-9669-C447ACB29BED}" dt="2023-06-22T22:24:28.706" v="172" actId="1076"/>
          <ac:spMkLst>
            <pc:docMk/>
            <pc:sldMk cId="3386555924" sldId="279"/>
            <ac:spMk id="15" creationId="{C0E66AE9-97DD-BBD9-0CAE-24652C5ACAC0}"/>
          </ac:spMkLst>
        </pc:spChg>
        <pc:spChg chg="add mod">
          <ac:chgData name="Verestiuc, Daniel" userId="3098ce70-cdda-4048-83fe-162891f62a69" providerId="ADAL" clId="{CADF10BE-1F85-4484-9669-C447ACB29BED}" dt="2023-06-22T22:24:28.706" v="172" actId="1076"/>
          <ac:spMkLst>
            <pc:docMk/>
            <pc:sldMk cId="3386555924" sldId="279"/>
            <ac:spMk id="16" creationId="{3742F419-E8B9-523B-A957-7BE9FF65B36D}"/>
          </ac:spMkLst>
        </pc:spChg>
        <pc:spChg chg="add mod">
          <ac:chgData name="Verestiuc, Daniel" userId="3098ce70-cdda-4048-83fe-162891f62a69" providerId="ADAL" clId="{CADF10BE-1F85-4484-9669-C447ACB29BED}" dt="2023-06-22T22:24:28.706" v="172" actId="1076"/>
          <ac:spMkLst>
            <pc:docMk/>
            <pc:sldMk cId="3386555924" sldId="279"/>
            <ac:spMk id="17" creationId="{2E47DFC8-E58A-54F2-B098-4D9363BAC74A}"/>
          </ac:spMkLst>
        </pc:spChg>
        <pc:spChg chg="add mod">
          <ac:chgData name="Verestiuc, Daniel" userId="3098ce70-cdda-4048-83fe-162891f62a69" providerId="ADAL" clId="{CADF10BE-1F85-4484-9669-C447ACB29BED}" dt="2023-06-22T22:24:28.706" v="172" actId="1076"/>
          <ac:spMkLst>
            <pc:docMk/>
            <pc:sldMk cId="3386555924" sldId="279"/>
            <ac:spMk id="20" creationId="{A1844FB4-0657-F5D5-21D6-6354F7A7320B}"/>
          </ac:spMkLst>
        </pc:spChg>
        <pc:cxnChg chg="add mod">
          <ac:chgData name="Verestiuc, Daniel" userId="3098ce70-cdda-4048-83fe-162891f62a69" providerId="ADAL" clId="{CADF10BE-1F85-4484-9669-C447ACB29BED}" dt="2023-06-22T22:24:28.706" v="172" actId="1076"/>
          <ac:cxnSpMkLst>
            <pc:docMk/>
            <pc:sldMk cId="3386555924" sldId="279"/>
            <ac:cxnSpMk id="7" creationId="{099A6E9F-DEF3-B91B-2158-45C546B8DFC2}"/>
          </ac:cxnSpMkLst>
        </pc:cxnChg>
        <pc:cxnChg chg="add mod">
          <ac:chgData name="Verestiuc, Daniel" userId="3098ce70-cdda-4048-83fe-162891f62a69" providerId="ADAL" clId="{CADF10BE-1F85-4484-9669-C447ACB29BED}" dt="2023-06-22T22:24:28.706" v="172" actId="1076"/>
          <ac:cxnSpMkLst>
            <pc:docMk/>
            <pc:sldMk cId="3386555924" sldId="279"/>
            <ac:cxnSpMk id="9" creationId="{DF7EAD0F-255B-102D-9907-26510E470D57}"/>
          </ac:cxnSpMkLst>
        </pc:cxnChg>
        <pc:cxnChg chg="add mod">
          <ac:chgData name="Verestiuc, Daniel" userId="3098ce70-cdda-4048-83fe-162891f62a69" providerId="ADAL" clId="{CADF10BE-1F85-4484-9669-C447ACB29BED}" dt="2023-06-22T22:24:28.706" v="172" actId="1076"/>
          <ac:cxnSpMkLst>
            <pc:docMk/>
            <pc:sldMk cId="3386555924" sldId="279"/>
            <ac:cxnSpMk id="10" creationId="{511C2462-34D0-ACE5-F24C-6D82979F0122}"/>
          </ac:cxnSpMkLst>
        </pc:cxnChg>
        <pc:cxnChg chg="add mod">
          <ac:chgData name="Verestiuc, Daniel" userId="3098ce70-cdda-4048-83fe-162891f62a69" providerId="ADAL" clId="{CADF10BE-1F85-4484-9669-C447ACB29BED}" dt="2023-06-22T22:24:28.706" v="172" actId="1076"/>
          <ac:cxnSpMkLst>
            <pc:docMk/>
            <pc:sldMk cId="3386555924" sldId="279"/>
            <ac:cxnSpMk id="11" creationId="{CE92CF2F-9C90-95FD-510F-8973290FF7AD}"/>
          </ac:cxnSpMkLst>
        </pc:cxnChg>
        <pc:cxnChg chg="add mod">
          <ac:chgData name="Verestiuc, Daniel" userId="3098ce70-cdda-4048-83fe-162891f62a69" providerId="ADAL" clId="{CADF10BE-1F85-4484-9669-C447ACB29BED}" dt="2023-06-22T22:24:28.706" v="172" actId="1076"/>
          <ac:cxnSpMkLst>
            <pc:docMk/>
            <pc:sldMk cId="3386555924" sldId="279"/>
            <ac:cxnSpMk id="18" creationId="{DBF39075-183D-E12B-B15F-04712D6E2819}"/>
          </ac:cxnSpMkLst>
        </pc:cxnChg>
        <pc:cxnChg chg="add mod">
          <ac:chgData name="Verestiuc, Daniel" userId="3098ce70-cdda-4048-83fe-162891f62a69" providerId="ADAL" clId="{CADF10BE-1F85-4484-9669-C447ACB29BED}" dt="2023-06-22T22:24:28.706" v="172" actId="1076"/>
          <ac:cxnSpMkLst>
            <pc:docMk/>
            <pc:sldMk cId="3386555924" sldId="279"/>
            <ac:cxnSpMk id="19" creationId="{9C44128C-6D89-7FEE-DE17-E8E471E61209}"/>
          </ac:cxnSpMkLst>
        </pc:cxnChg>
      </pc:sldChg>
      <pc:sldChg chg="del">
        <pc:chgData name="Verestiuc, Daniel" userId="3098ce70-cdda-4048-83fe-162891f62a69" providerId="ADAL" clId="{CADF10BE-1F85-4484-9669-C447ACB29BED}" dt="2023-06-22T22:51:53.077" v="474" actId="47"/>
        <pc:sldMkLst>
          <pc:docMk/>
          <pc:sldMk cId="342428189" sldId="280"/>
        </pc:sldMkLst>
      </pc:sldChg>
      <pc:sldChg chg="del">
        <pc:chgData name="Verestiuc, Daniel" userId="3098ce70-cdda-4048-83fe-162891f62a69" providerId="ADAL" clId="{CADF10BE-1F85-4484-9669-C447ACB29BED}" dt="2023-06-22T22:51:52.830" v="473" actId="47"/>
        <pc:sldMkLst>
          <pc:docMk/>
          <pc:sldMk cId="422495779" sldId="281"/>
        </pc:sldMkLst>
      </pc:sldChg>
      <pc:sldChg chg="del">
        <pc:chgData name="Verestiuc, Daniel" userId="3098ce70-cdda-4048-83fe-162891f62a69" providerId="ADAL" clId="{CADF10BE-1F85-4484-9669-C447ACB29BED}" dt="2023-06-22T22:51:52.598" v="472" actId="47"/>
        <pc:sldMkLst>
          <pc:docMk/>
          <pc:sldMk cId="2132767579" sldId="283"/>
        </pc:sldMkLst>
      </pc:sldChg>
      <pc:sldChg chg="del">
        <pc:chgData name="Verestiuc, Daniel" userId="3098ce70-cdda-4048-83fe-162891f62a69" providerId="ADAL" clId="{CADF10BE-1F85-4484-9669-C447ACB29BED}" dt="2023-06-22T22:51:52.398" v="471" actId="47"/>
        <pc:sldMkLst>
          <pc:docMk/>
          <pc:sldMk cId="3720729808" sldId="284"/>
        </pc:sldMkLst>
      </pc:sldChg>
      <pc:sldChg chg="del">
        <pc:chgData name="Verestiuc, Daniel" userId="3098ce70-cdda-4048-83fe-162891f62a69" providerId="ADAL" clId="{CADF10BE-1F85-4484-9669-C447ACB29BED}" dt="2023-06-22T22:51:51.964" v="469" actId="47"/>
        <pc:sldMkLst>
          <pc:docMk/>
          <pc:sldMk cId="2950106130" sldId="285"/>
        </pc:sldMkLst>
      </pc:sldChg>
      <pc:sldChg chg="del">
        <pc:chgData name="Verestiuc, Daniel" userId="3098ce70-cdda-4048-83fe-162891f62a69" providerId="ADAL" clId="{CADF10BE-1F85-4484-9669-C447ACB29BED}" dt="2023-06-22T22:51:52.159" v="470" actId="47"/>
        <pc:sldMkLst>
          <pc:docMk/>
          <pc:sldMk cId="124781257" sldId="286"/>
        </pc:sldMkLst>
      </pc:sldChg>
      <pc:sldChg chg="del">
        <pc:chgData name="Verestiuc, Daniel" userId="3098ce70-cdda-4048-83fe-162891f62a69" providerId="ADAL" clId="{CADF10BE-1F85-4484-9669-C447ACB29BED}" dt="2023-06-22T22:51:51.780" v="468" actId="47"/>
        <pc:sldMkLst>
          <pc:docMk/>
          <pc:sldMk cId="887729794" sldId="287"/>
        </pc:sldMkLst>
      </pc:sldChg>
      <pc:sldChg chg="del">
        <pc:chgData name="Verestiuc, Daniel" userId="3098ce70-cdda-4048-83fe-162891f62a69" providerId="ADAL" clId="{CADF10BE-1F85-4484-9669-C447ACB29BED}" dt="2023-06-22T22:51:51.565" v="467" actId="47"/>
        <pc:sldMkLst>
          <pc:docMk/>
          <pc:sldMk cId="3046712742" sldId="288"/>
        </pc:sldMkLst>
      </pc:sldChg>
      <pc:sldChg chg="del">
        <pc:chgData name="Verestiuc, Daniel" userId="3098ce70-cdda-4048-83fe-162891f62a69" providerId="ADAL" clId="{CADF10BE-1F85-4484-9669-C447ACB29BED}" dt="2023-06-22T22:51:51.358" v="466" actId="47"/>
        <pc:sldMkLst>
          <pc:docMk/>
          <pc:sldMk cId="8589334" sldId="289"/>
        </pc:sldMkLst>
      </pc:sldChg>
      <pc:sldChg chg="del">
        <pc:chgData name="Verestiuc, Daniel" userId="3098ce70-cdda-4048-83fe-162891f62a69" providerId="ADAL" clId="{CADF10BE-1F85-4484-9669-C447ACB29BED}" dt="2023-06-22T22:51:51.157" v="465" actId="47"/>
        <pc:sldMkLst>
          <pc:docMk/>
          <pc:sldMk cId="3115005027" sldId="290"/>
        </pc:sldMkLst>
      </pc:sldChg>
      <pc:sldChg chg="del">
        <pc:chgData name="Verestiuc, Daniel" userId="3098ce70-cdda-4048-83fe-162891f62a69" providerId="ADAL" clId="{CADF10BE-1F85-4484-9669-C447ACB29BED}" dt="2023-06-22T22:51:50.925" v="464" actId="47"/>
        <pc:sldMkLst>
          <pc:docMk/>
          <pc:sldMk cId="1530902347" sldId="291"/>
        </pc:sldMkLst>
      </pc:sldChg>
      <pc:sldChg chg="del">
        <pc:chgData name="Verestiuc, Daniel" userId="3098ce70-cdda-4048-83fe-162891f62a69" providerId="ADAL" clId="{CADF10BE-1F85-4484-9669-C447ACB29BED}" dt="2023-06-22T22:51:50.713" v="463" actId="47"/>
        <pc:sldMkLst>
          <pc:docMk/>
          <pc:sldMk cId="3710738876" sldId="292"/>
        </pc:sldMkLst>
      </pc:sldChg>
      <pc:sldChg chg="del">
        <pc:chgData name="Verestiuc, Daniel" userId="3098ce70-cdda-4048-83fe-162891f62a69" providerId="ADAL" clId="{CADF10BE-1F85-4484-9669-C447ACB29BED}" dt="2023-06-22T22:51:50.475" v="462" actId="47"/>
        <pc:sldMkLst>
          <pc:docMk/>
          <pc:sldMk cId="1076921993" sldId="293"/>
        </pc:sldMkLst>
      </pc:sldChg>
      <pc:sldChg chg="addSp delSp modSp add mod">
        <pc:chgData name="Verestiuc, Daniel" userId="3098ce70-cdda-4048-83fe-162891f62a69" providerId="ADAL" clId="{CADF10BE-1F85-4484-9669-C447ACB29BED}" dt="2023-06-22T22:27:53.574" v="200" actId="1036"/>
        <pc:sldMkLst>
          <pc:docMk/>
          <pc:sldMk cId="0" sldId="294"/>
        </pc:sldMkLst>
        <pc:spChg chg="add del mod">
          <ac:chgData name="Verestiuc, Daniel" userId="3098ce70-cdda-4048-83fe-162891f62a69" providerId="ADAL" clId="{CADF10BE-1F85-4484-9669-C447ACB29BED}" dt="2023-06-22T21:55:13.426" v="38" actId="478"/>
          <ac:spMkLst>
            <pc:docMk/>
            <pc:sldMk cId="0" sldId="294"/>
            <ac:spMk id="3" creationId="{8A63A088-1B96-7D74-26FC-514394A96664}"/>
          </ac:spMkLst>
        </pc:spChg>
        <pc:spChg chg="add del mod">
          <ac:chgData name="Verestiuc, Daniel" userId="3098ce70-cdda-4048-83fe-162891f62a69" providerId="ADAL" clId="{CADF10BE-1F85-4484-9669-C447ACB29BED}" dt="2023-06-22T22:27:41.751" v="184" actId="478"/>
          <ac:spMkLst>
            <pc:docMk/>
            <pc:sldMk cId="0" sldId="294"/>
            <ac:spMk id="3" creationId="{E6AAD533-2D3E-2231-032E-8D320A50C366}"/>
          </ac:spMkLst>
        </pc:spChg>
        <pc:spChg chg="add del mod">
          <ac:chgData name="Verestiuc, Daniel" userId="3098ce70-cdda-4048-83fe-162891f62a69" providerId="ADAL" clId="{CADF10BE-1F85-4484-9669-C447ACB29BED}" dt="2023-06-22T22:27:37.187" v="182" actId="478"/>
          <ac:spMkLst>
            <pc:docMk/>
            <pc:sldMk cId="0" sldId="294"/>
            <ac:spMk id="4" creationId="{07613902-F810-D8B8-4C23-3CEDCBB50B52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5" creationId="{E44BF647-3C67-7807-1A03-1085F25863C5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6" creationId="{70B67CBF-2D77-5FD9-9450-3EA0E7B535E7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7" creationId="{A69606C6-3AD8-62B7-3DE0-2B3CCBAB0377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0" creationId="{2EA60390-517E-7BBD-5A5C-80BF9C812004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5" creationId="{91F0E029-39B6-CEDB-A937-C48B82D24D60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6" creationId="{7A4622C0-477B-CA4E-F931-FE7C9500DF2F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7" creationId="{8A4BBB59-520E-5182-8667-53BB957DC533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8" creationId="{B145496D-9457-E086-A5F7-15429A1526D1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9" creationId="{83A4F12A-2427-DB7E-624B-9FBC3AB4A862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0" creationId="{19D84710-E9EF-D911-8641-EBE7B35C2D3A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1" creationId="{6C245D88-651B-E1EB-BD1D-28D917AFE0BA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2" creationId="{D46C1393-0B25-A511-900C-9A6B4F22CB69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3" creationId="{257BD1AC-F397-C35A-DF91-044FE33B4A63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0" creationId="{4DEB2111-4C27-4845-7721-FB2D79D5E840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1" creationId="{16FE3986-260E-6CB5-2AB6-1C83B25A5D5B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2" creationId="{72BF9733-0B14-B360-E7BE-FF165AE23E35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3" creationId="{00BC9B6F-03E4-CCCF-375E-9DE99CCAB8C0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4" creationId="{16434A1F-6FC5-8E00-D768-352F234F9663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41" creationId="{FE7FB9B8-AD81-EBBA-C91A-FE9AA01FDBE2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42" creationId="{4A88B740-3A3E-4E6B-3261-6DAC068C2415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43" creationId="{6B815583-5A5E-7289-DEC7-9C17221FB284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44" creationId="{694918EF-7EF5-2581-C5DD-505928D72F28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45" creationId="{4047EAFD-1C81-CD66-7ABC-8FEA17E4D9AC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50" creationId="{B00F1BEA-FA51-BA87-56F1-E686016CB988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52" creationId="{98CC0373-C015-57F8-76DD-22834B2BAF4E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53" creationId="{3418781F-1141-89AF-DF31-40C6D81AFD4C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54" creationId="{AEA9C653-41CC-4DFD-D0D3-DA16F041CE83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66" creationId="{3E6F72E9-AF12-14AB-CE93-E25CBA6475D2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67" creationId="{A2ACF549-1658-1E6E-1F15-F7928A15FF06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69" creationId="{ADC8BAC1-2120-42C0-0280-A193DA2671B8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70" creationId="{045A59B7-DC11-E88F-6FFF-C2359612C11E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71" creationId="{79954F25-20AC-684F-2DBE-A01668E88D3B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72" creationId="{7F07CEEA-82B2-1F80-496C-4F76D2E62332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75" creationId="{86362E2C-C68D-F1E6-D934-28FB27BA47BC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76" creationId="{B3ACE42A-615E-51B4-EB50-B13C1636137E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77" creationId="{5A9A243A-0FE1-2C1B-B0D9-740AB21D0DE3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78" creationId="{27023005-F437-66C4-D947-0ED54B87AE8A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79" creationId="{993C00F8-758A-B933-045C-219C044D7B6A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84" creationId="{C122D854-B45B-7A2A-F621-1A1241110C13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85" creationId="{DAAC1A3D-48CB-0CED-E2E7-8D771785CC28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86" creationId="{E0F3D452-B1BE-AF00-6367-8E8BC40AAB5B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87" creationId="{63504A0A-0602-B1C2-BC41-EE53C7CE6559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88" creationId="{0B9517E0-7772-F198-2C0C-507031D1BF93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93" creationId="{2DC535BD-896D-C79A-C67B-B7CAAFBACF09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94" creationId="{BD68F3B7-9E74-A06C-142A-07D764106ABD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95" creationId="{2B665635-FDBB-33D2-F9C8-0AD7E92AF360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99" creationId="{4B6FE011-CF98-3E07-B5AC-E30C52CC2A5B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00" creationId="{D705EF60-24AC-DF2A-2586-C51453D246BB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01" creationId="{DCEFF0A0-3C7D-346B-ED86-DE587EB3009E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02" creationId="{2CD229C1-A71A-032D-A2A4-E4FC02609651}"/>
          </ac:spMkLst>
        </pc:spChg>
        <pc:spChg chg="del">
          <ac:chgData name="Verestiuc, Daniel" userId="3098ce70-cdda-4048-83fe-162891f62a69" providerId="ADAL" clId="{CADF10BE-1F85-4484-9669-C447ACB29BED}" dt="2023-06-22T21:55:03.430" v="37" actId="478"/>
          <ac:spMkLst>
            <pc:docMk/>
            <pc:sldMk cId="0" sldId="294"/>
            <ac:spMk id="103" creationId="{00000000-0000-0000-0000-000000000000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03" creationId="{1B1F430D-31CB-05B4-EC87-46C11EB6B325}"/>
          </ac:spMkLst>
        </pc:spChg>
        <pc:spChg chg="del">
          <ac:chgData name="Verestiuc, Daniel" userId="3098ce70-cdda-4048-83fe-162891f62a69" providerId="ADAL" clId="{CADF10BE-1F85-4484-9669-C447ACB29BED}" dt="2023-06-22T22:27:37.187" v="182" actId="478"/>
          <ac:spMkLst>
            <pc:docMk/>
            <pc:sldMk cId="0" sldId="294"/>
            <ac:spMk id="104" creationId="{00000000-0000-0000-0000-000000000000}"/>
          </ac:spMkLst>
        </pc:spChg>
        <pc:spChg chg="del">
          <ac:chgData name="Verestiuc, Daniel" userId="3098ce70-cdda-4048-83fe-162891f62a69" providerId="ADAL" clId="{CADF10BE-1F85-4484-9669-C447ACB29BED}" dt="2023-06-22T22:27:37.187" v="182" actId="478"/>
          <ac:spMkLst>
            <pc:docMk/>
            <pc:sldMk cId="0" sldId="294"/>
            <ac:spMk id="165" creationId="{00000000-0000-0000-0000-000000000000}"/>
          </ac:spMkLst>
        </pc:spChg>
        <pc:spChg chg="del">
          <ac:chgData name="Verestiuc, Daniel" userId="3098ce70-cdda-4048-83fe-162891f62a69" providerId="ADAL" clId="{CADF10BE-1F85-4484-9669-C447ACB29BED}" dt="2023-06-22T22:27:39.763" v="183" actId="478"/>
          <ac:spMkLst>
            <pc:docMk/>
            <pc:sldMk cId="0" sldId="294"/>
            <ac:spMk id="166" creationId="{00000000-0000-0000-0000-000000000000}"/>
          </ac:spMkLst>
        </pc:spChg>
        <pc:spChg chg="del">
          <ac:chgData name="Verestiuc, Daniel" userId="3098ce70-cdda-4048-83fe-162891f62a69" providerId="ADAL" clId="{CADF10BE-1F85-4484-9669-C447ACB29BED}" dt="2023-06-22T22:27:37.187" v="182" actId="478"/>
          <ac:spMkLst>
            <pc:docMk/>
            <pc:sldMk cId="0" sldId="294"/>
            <ac:spMk id="167" creationId="{00000000-0000-0000-0000-000000000000}"/>
          </ac:spMkLst>
        </pc:spChg>
        <pc:spChg chg="del">
          <ac:chgData name="Verestiuc, Daniel" userId="3098ce70-cdda-4048-83fe-162891f62a69" providerId="ADAL" clId="{CADF10BE-1F85-4484-9669-C447ACB29BED}" dt="2023-06-22T22:27:37.187" v="182" actId="478"/>
          <ac:spMkLst>
            <pc:docMk/>
            <pc:sldMk cId="0" sldId="294"/>
            <ac:spMk id="169" creationId="{00000000-0000-0000-0000-000000000000}"/>
          </ac:spMkLst>
        </pc:spChg>
        <pc:spChg chg="del">
          <ac:chgData name="Verestiuc, Daniel" userId="3098ce70-cdda-4048-83fe-162891f62a69" providerId="ADAL" clId="{CADF10BE-1F85-4484-9669-C447ACB29BED}" dt="2023-06-22T22:27:37.187" v="182" actId="478"/>
          <ac:spMkLst>
            <pc:docMk/>
            <pc:sldMk cId="0" sldId="294"/>
            <ac:spMk id="171" creationId="{00000000-0000-0000-0000-000000000000}"/>
          </ac:spMkLst>
        </pc:spChg>
        <pc:spChg chg="del">
          <ac:chgData name="Verestiuc, Daniel" userId="3098ce70-cdda-4048-83fe-162891f62a69" providerId="ADAL" clId="{CADF10BE-1F85-4484-9669-C447ACB29BED}" dt="2023-06-22T22:27:37.187" v="182" actId="478"/>
          <ac:spMkLst>
            <pc:docMk/>
            <pc:sldMk cId="0" sldId="294"/>
            <ac:spMk id="173" creationId="{00000000-0000-0000-0000-000000000000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75" creationId="{AFFCA799-D6DE-E7B9-8C3F-F883732965F8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77" creationId="{7D38952A-EC10-FD42-0C22-BE52F91E289E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78" creationId="{86F9AFD5-B3BA-2827-F48B-6C9FF9F676C7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79" creationId="{A63B7905-722C-E311-9413-0C093426E55D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80" creationId="{DC9EF3A4-9D33-1AD6-4FD4-743B1CE83B03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81" creationId="{A5349CC7-C0E8-43D2-0E49-E5AB724F44FA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82" creationId="{523F9717-C1F4-ECF2-1B2E-910F2C4CF70F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87" creationId="{42EC3D96-2D8D-966D-F682-611EFFC41DCF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88" creationId="{0B8E11CF-D753-3892-F40C-DC103FFC467B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91" creationId="{7D199624-6B68-5293-84F5-4CFA33B554DF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92" creationId="{6C9BF29C-90D4-4521-046C-9E3871ECBDE0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93" creationId="{3E74FF14-384D-82B3-90CB-F1903FF54487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94" creationId="{25B1CF18-2118-13EE-5536-AA085E8AC499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95" creationId="{B4497BC9-0D81-BF33-3836-0340F35F792A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196" creationId="{FAFB54ED-B082-1ECA-A977-958FFF6E90ED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01" creationId="{317CB2A3-B88E-A8D9-FAD0-FFF6556B4721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02" creationId="{2537F28E-65BC-2D71-2759-99C8C7979C93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03" creationId="{D0ED490A-46C1-8505-1B14-F88C1778ECDF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04" creationId="{5F080619-95B4-6658-B3BB-3C99F2BA1DE6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05" creationId="{10416804-B00E-BEE5-682B-B1DD615B5808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06" creationId="{AC48F642-2C2D-3E2F-47B4-255D574D4A27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07" creationId="{8B22D53B-BD6C-9253-AB79-4E7314EF4D54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08" creationId="{72F7409E-43E9-0071-4CFC-8CCA4D4D1A32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10" creationId="{74F6D345-425A-C0C2-DD47-DB716E548219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21" creationId="{4E6E5DC7-A643-F581-B39A-7D229D7D9491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22" creationId="{4B4336F3-8DA2-9862-B72B-3F41FFFE00B0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23" creationId="{363B97D5-0B1B-D549-74AD-3BA7CBF7EF36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24" creationId="{6AD069C8-593E-F7A0-3EBA-00D422ABF5E4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25" creationId="{04A6FE2D-FA3D-9C72-344D-7695802176F1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38" creationId="{8CE8D736-EB91-2F71-EA60-AE53967013AB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39" creationId="{E3AC79F9-04C0-1116-0D33-82717E4B86CF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43" creationId="{7A6466FB-0B28-7B8D-3EF9-D311647045C6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44" creationId="{8FF0EBAF-D8ED-80EB-71AD-16B68F085793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45" creationId="{ECA23C5B-2AD1-D243-018B-9DAE2C6D7517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46" creationId="{9559C01C-4C9A-A3B1-3605-3D6E57D54598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47" creationId="{D930DADE-301D-206A-5F57-55464F799959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48" creationId="{2E41AE81-370B-B768-E992-7AF0F487D252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49" creationId="{DFAFD55D-DCDF-DBDB-B330-9A13F2128E30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50" creationId="{F02730F9-068A-BA6E-2572-778403645F08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51" creationId="{B7BEAAF1-12FD-8B8A-74B9-1A8A53B853A2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54" creationId="{54AA9BA5-BD2D-E5E3-6F54-50378DDF4C63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55" creationId="{3A6B1FC4-32CC-90C1-053E-C0AB4F851B29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56" creationId="{B74892C0-A52E-0B12-FDDF-C579E91A923D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57" creationId="{8F7425CC-E5D6-D9D1-7AE7-7997D894A734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58" creationId="{32B93A5A-E05E-5DE1-EF69-C4FB7D27CFCE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59" creationId="{11481787-7C65-9BB5-8739-0DF66F809A8F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60" creationId="{79B52CF3-3BC7-6B30-75F6-484A82A2E168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62" creationId="{38061AD0-8A73-F77E-9DB2-E440F6EC0CFE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63" creationId="{AA547100-4235-B7BA-0C1A-92676850EEB9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65" creationId="{1145BA8C-3DD5-94EB-F39D-181F3F91155E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66" creationId="{EC77E2C3-FD72-2998-7124-FE77513BF2EA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79" creationId="{4EE3BA86-DE8C-AA0E-5E0C-9FB626FA0FCD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80" creationId="{85EAAFEC-CB12-2B35-AF03-920A4A8908DC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81" creationId="{8A2E5264-78C4-BCBE-B8DD-E6EE07B1F38B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82" creationId="{EEC66DA2-25E4-51F2-0E80-7CBA40095E05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85" creationId="{9B4AD88D-0FDB-21D8-EA3A-A56C35EF9A16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86" creationId="{A00530FE-C132-F878-636E-12D32C6B2DE8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87" creationId="{4B33331B-5FE0-4FDD-1BA2-6B5A27E9DFC7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88" creationId="{B79F626A-5880-1C19-3846-6F0E962BD2E6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91" creationId="{DEF15514-E057-B838-260C-36262483547F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94" creationId="{40C460FF-0BEF-DB57-CD58-40112DA737C8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95" creationId="{D01646BD-E91E-A08F-A227-9B167DD9995E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299" creationId="{C5C7743A-95B2-5C47-F693-01DD11BF8D51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00" creationId="{17729CC8-53AB-58AE-8774-DD88FA2173A9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01" creationId="{FB7E3628-50B5-27A5-62AC-BE33D141B6B4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02" creationId="{9B6C7F9E-2545-57C7-7C1B-7E1C2ACAD0BB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03" creationId="{D8F2B1F5-B247-4A5E-08DF-63B334123398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04" creationId="{03551324-B209-CD45-652C-0F45C6FF5AA5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12" creationId="{D8D396EA-F040-5724-91B4-7CCEA8666F81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13" creationId="{8B235C59-976A-C338-C5CF-C40FA8ABA973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17" creationId="{2DCE6C8B-30E0-8C9D-3B48-247ED3FB6C36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18" creationId="{983FAE88-CD07-26AC-20F1-AEAE7AEEBE93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20" creationId="{6D423E1E-275F-1192-5F11-63CACADB7BB5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21" creationId="{432E5CD4-12D5-EBFE-8D03-1E98818BB832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22" creationId="{EC5454E2-8296-F93B-D7A3-62A8A1FD2C41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23" creationId="{5A4F2538-2736-F8A8-7213-72C331B2DB93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24" creationId="{425E99AC-F41F-7014-1246-9DB03F81D5F2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25" creationId="{D4D8FFF2-58D8-B3AF-175F-D410F3CC2AA6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26" creationId="{C1E36475-3676-613E-8B73-C101724431A2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27" creationId="{23602D37-C7FE-A1DD-A572-6577F56EB3B0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31" creationId="{726757C6-B136-BEFE-74BD-8DD484A900EE}"/>
          </ac:spMkLst>
        </pc:spChg>
        <pc:spChg chg="add mod">
          <ac:chgData name="Verestiuc, Daniel" userId="3098ce70-cdda-4048-83fe-162891f62a69" providerId="ADAL" clId="{CADF10BE-1F85-4484-9669-C447ACB29BED}" dt="2023-06-22T22:27:53.574" v="200" actId="1036"/>
          <ac:spMkLst>
            <pc:docMk/>
            <pc:sldMk cId="0" sldId="294"/>
            <ac:spMk id="334" creationId="{ED015A37-79F2-ABF2-69C0-20B9B14E8F6D}"/>
          </ac:spMkLst>
        </pc:spChg>
        <pc:grpChg chg="del">
          <ac:chgData name="Verestiuc, Daniel" userId="3098ce70-cdda-4048-83fe-162891f62a69" providerId="ADAL" clId="{CADF10BE-1F85-4484-9669-C447ACB29BED}" dt="2023-06-22T22:27:39.763" v="183" actId="478"/>
          <ac:grpSpMkLst>
            <pc:docMk/>
            <pc:sldMk cId="0" sldId="294"/>
            <ac:grpSpMk id="105" creationId="{00000000-0000-0000-0000-000000000000}"/>
          </ac:grpSpMkLst>
        </pc:grpChg>
        <pc:picChg chg="del">
          <ac:chgData name="Verestiuc, Daniel" userId="3098ce70-cdda-4048-83fe-162891f62a69" providerId="ADAL" clId="{CADF10BE-1F85-4484-9669-C447ACB29BED}" dt="2023-06-22T22:27:41.751" v="184" actId="478"/>
          <ac:picMkLst>
            <pc:docMk/>
            <pc:sldMk cId="0" sldId="294"/>
            <ac:picMk id="176" creationId="{00000000-0000-0000-0000-000000000000}"/>
          </ac:picMkLst>
        </pc:pic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8" creationId="{47817DF4-42E8-46AE-44E7-558CF1A415C1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9" creationId="{7B7D3B56-57D7-EF9A-9BC1-C004CBF5B9D6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11" creationId="{090B36DC-43CA-D324-3930-8DC03B2B0015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12" creationId="{7D23F5BA-9819-0D56-B3E3-073A7BD77CF5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13" creationId="{F4FBAD8E-544A-8D9B-1847-45D4587244F5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14" creationId="{2A7ECC8F-7104-95A4-ECFF-B13EEAFEDA90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4" creationId="{A28F3CD9-A5E2-A8CD-BE1B-D9E0F4216F2D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5" creationId="{4312868E-9678-D5FE-3712-EC7FA6BD2FFB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6" creationId="{1D3B1F2C-2A67-B5F6-11ED-B7A2D99B982A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7" creationId="{AA947B3E-C042-A85B-C0F7-ECD66C15503D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8" creationId="{7B743AAF-7595-F1A6-BF32-5C84E00BFC7C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9" creationId="{578A3766-2321-8847-5702-17B9D96883D1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5" creationId="{401728F6-50DD-9A51-43D2-81B588DBF99F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6" creationId="{A9A66DC6-76FE-D60B-630D-AF6DA293ADFB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7" creationId="{FE49CC58-913D-051B-34AB-50E6D694DAD6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8" creationId="{6B186C3B-64F8-9641-7B08-7D502337430A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9" creationId="{3F108553-E3CB-48E7-8ACB-5257DC559431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40" creationId="{C4EFB515-92FB-FF25-4ECA-DB21A5B2FCC3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46" creationId="{16734BF6-0AD1-1337-83D5-F213B01DE537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47" creationId="{F568643A-D0F5-BF6E-11BC-783418DB03D7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48" creationId="{A6ED05C5-03C5-208E-5F6D-5C42741F9A40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49" creationId="{7D8E0F4B-82D0-0F35-B771-47BCF9E1072E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51" creationId="{F04F780E-3A1D-F6D4-1BB7-13B77B7D9FD6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55" creationId="{A4B95887-F8A0-AFFE-6BAE-5E2D8AD3471F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56" creationId="{61E5D12F-968C-981E-40B7-E6A3EF5A126E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57" creationId="{5FE4C18E-7D71-6F90-E288-127A1EAB9A7B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58" creationId="{F29645E5-BBD1-1033-9059-7CE0C0FB2316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59" creationId="{75841336-6EC2-C874-B9C2-45947D34EF9E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60" creationId="{98534046-CA66-8C65-2298-ECA2A6315CAF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61" creationId="{8FC1404E-71D9-B7D7-1CE6-978AF3092609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62" creationId="{27D916FD-1C50-233F-2B3E-EA06BD63A090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63" creationId="{E5F2AF91-49D3-AE34-164D-392E301A89FA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64" creationId="{E93F846F-16AA-A5AD-AE5B-AE5E80DA3AE8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65" creationId="{5E2CE937-66CC-B2F2-215E-2662B52A2A95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68" creationId="{8961C2B2-B68F-E0DB-79E9-73D2AACCD096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73" creationId="{9C1DDDC9-9DEB-9882-0A1A-176F080B853E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74" creationId="{891D7FB4-8914-D369-843A-06B2BF95A1B6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80" creationId="{F3705081-6389-2873-3244-7BF8BE6057CF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81" creationId="{58145157-2BF5-898B-5583-925878CB45DC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82" creationId="{302F8714-2F79-951A-3201-05193BB4FE69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83" creationId="{1E6D49D4-A5F6-E42D-406F-AE8EF23548C3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89" creationId="{94982AB7-DCC2-DE6A-8E2D-996A2256915D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90" creationId="{98CCB9ED-BD85-341A-74CA-234D6FE4EC89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91" creationId="{4EA9EA31-CE03-DEE6-B0AE-C1068AC7AC5A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92" creationId="{31334FEE-8DB0-2BC7-A200-D858C4BB0CBD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96" creationId="{94B10AA6-CE60-7308-3FB4-7C6F4A7B7661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97" creationId="{674901D6-DF30-7586-9B33-E8F40E7AB822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98" creationId="{7C135D6B-9568-0C88-9AB5-54AD1D7050CB}"/>
          </ac:cxnSpMkLst>
        </pc:cxnChg>
        <pc:cxnChg chg="del">
          <ac:chgData name="Verestiuc, Daniel" userId="3098ce70-cdda-4048-83fe-162891f62a69" providerId="ADAL" clId="{CADF10BE-1F85-4484-9669-C447ACB29BED}" dt="2023-06-22T22:27:37.187" v="182" actId="478"/>
          <ac:cxnSpMkLst>
            <pc:docMk/>
            <pc:sldMk cId="0" sldId="294"/>
            <ac:cxnSpMk id="168" creationId="{00000000-0000-0000-0000-000000000000}"/>
          </ac:cxnSpMkLst>
        </pc:cxnChg>
        <pc:cxnChg chg="del">
          <ac:chgData name="Verestiuc, Daniel" userId="3098ce70-cdda-4048-83fe-162891f62a69" providerId="ADAL" clId="{CADF10BE-1F85-4484-9669-C447ACB29BED}" dt="2023-06-22T22:27:37.187" v="182" actId="478"/>
          <ac:cxnSpMkLst>
            <pc:docMk/>
            <pc:sldMk cId="0" sldId="294"/>
            <ac:cxnSpMk id="170" creationId="{00000000-0000-0000-0000-000000000000}"/>
          </ac:cxnSpMkLst>
        </pc:cxnChg>
        <pc:cxnChg chg="del">
          <ac:chgData name="Verestiuc, Daniel" userId="3098ce70-cdda-4048-83fe-162891f62a69" providerId="ADAL" clId="{CADF10BE-1F85-4484-9669-C447ACB29BED}" dt="2023-06-22T22:27:37.187" v="182" actId="478"/>
          <ac:cxnSpMkLst>
            <pc:docMk/>
            <pc:sldMk cId="0" sldId="294"/>
            <ac:cxnSpMk id="172" creationId="{00000000-0000-0000-0000-000000000000}"/>
          </ac:cxnSpMkLst>
        </pc:cxnChg>
        <pc:cxnChg chg="del">
          <ac:chgData name="Verestiuc, Daniel" userId="3098ce70-cdda-4048-83fe-162891f62a69" providerId="ADAL" clId="{CADF10BE-1F85-4484-9669-C447ACB29BED}" dt="2023-06-22T22:27:37.187" v="182" actId="478"/>
          <ac:cxnSpMkLst>
            <pc:docMk/>
            <pc:sldMk cId="0" sldId="294"/>
            <ac:cxnSpMk id="174" creationId="{00000000-0000-0000-0000-000000000000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183" creationId="{E76A3594-64CB-19C0-412A-BDEBD5A493E8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184" creationId="{3D9598EC-6940-636A-D930-113B984A3D8F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185" creationId="{620755B6-1C23-2A8F-1D34-316BD41A4ACA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186" creationId="{0949773D-8C88-DF63-4960-0FFABB7830B9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189" creationId="{F60E1E91-B5A1-9DE0-2F89-155DDFC35708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190" creationId="{002797E3-74C0-60B4-248A-BB6C2FFB51D7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197" creationId="{E75F2249-3AF0-F95B-2BB6-5F4DD68435D7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198" creationId="{06F17BD5-6502-6F4F-FE80-C37B8D9EFD73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199" creationId="{0BFDDC59-3B1E-2460-1576-CEE41D30D5B0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00" creationId="{8A4FD918-C5D0-E72A-C35C-235AD651E5C8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09" creationId="{ACE181C3-275E-8CC4-705C-E115B6807BCB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11" creationId="{B94D6E94-CABC-FE71-EDE0-9171592CFD43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12" creationId="{F98C5EFD-F964-594E-3CAC-60AECC85E735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13" creationId="{C093BD87-3550-5E5D-E58F-343018494DF9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14" creationId="{44912736-C504-4C79-5B36-9F6E2986426F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15" creationId="{7BE67004-4528-7EB4-006D-4F530E045489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16" creationId="{46CBDE93-9332-620A-7B9C-18BE9E28DEAA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17" creationId="{821A651F-D320-0DC1-8A50-580C45A63BB1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18" creationId="{AA1D2EDF-7480-7275-AE0B-E874378AE451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19" creationId="{E0C13B23-FF1D-7423-1ADA-6E0555B03D89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20" creationId="{1D4A8736-7823-DF8B-27BB-0E1A3E0617AD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26" creationId="{525EE14E-BBA7-C67E-D882-AB51AA075C8C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27" creationId="{0D645010-15DF-D930-6662-0A82ED17C727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28" creationId="{8D36008E-4B5B-7BB4-F0A5-6656C0EA508B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29" creationId="{8B2C7668-FCD1-3716-1DE3-2707C5E78881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30" creationId="{2ECF53A2-1623-DA34-8F34-F0C3A6092467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31" creationId="{3828CC94-71A4-9BD4-E82E-73BF28A309EF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32" creationId="{B6F210BD-C254-AD5A-557F-CCE5154414EC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33" creationId="{C49798C2-0304-527D-A48D-B742A76F86E5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34" creationId="{CC367F75-F810-8893-7E3A-9DF75EB56B18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35" creationId="{1B8B0A8C-0E8F-B69D-E04B-FFD78717B379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36" creationId="{A17FDF6D-C182-C2ED-D554-E555496F401C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37" creationId="{76849895-BC4D-9370-2FB4-83181D5D6441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40" creationId="{F7F58D9E-EFBE-17F1-26BA-870E4E4842B2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41" creationId="{C5AC6F30-948B-40CA-E3D2-5EFB3AC0DA21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42" creationId="{896E80F8-5DD5-4918-933C-C9775619A224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52" creationId="{C8D16A75-F988-B7C0-825B-BB2E2E04299E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53" creationId="{C514AE6A-31BB-727C-6BCC-0F5A4A322614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61" creationId="{FC14F415-C975-3191-E5D5-28276B564EE1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64" creationId="{394D1D91-AFED-A28D-5B38-9187BD899381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67" creationId="{9920513E-99FA-15C1-5719-43B2D54E1F95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68" creationId="{1055D6AB-19BC-EB35-835B-526A90873B67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69" creationId="{84E68759-C8B3-7F31-707B-CAB77D1E5810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70" creationId="{099B3369-EBEE-991A-4979-14431CD368D9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71" creationId="{27BF0125-C101-5217-961E-A69DF3ED6B95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72" creationId="{4E8F6466-4475-2C7E-7AAF-BF6D5A6C36D1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73" creationId="{EA5F7F77-C592-1FE1-00E3-35165D7C53EA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74" creationId="{A69E6A8E-3C7F-C4F1-4B2C-20F65B7FB1BC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75" creationId="{33F85028-FFBC-389E-B50F-772A66FC8E11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76" creationId="{0580A921-CB5A-27D2-DBCA-B0E3F1DC839B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77" creationId="{3B8FC1A3-1444-438D-E9B2-B0905642893D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78" creationId="{0E45ADEE-D490-E310-A9F9-8ED169429139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83" creationId="{3562872B-4212-007E-5F53-33816B0DB0F4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84" creationId="{DC28E094-783D-FAA6-81A6-D087291A21BC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89" creationId="{A03E5844-1A34-FC9D-3547-EFC84794AC5B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90" creationId="{74F7C2A5-6576-1BD3-EEA1-46D2518A8CD6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92" creationId="{36F74EC3-5D32-79D8-5957-17E08FC66D04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93" creationId="{C8758EDC-1117-4B1D-9057-4B751BC093AE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96" creationId="{524FD6EF-2856-9CA4-16CA-1756231E8EDB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97" creationId="{1747354B-291B-3563-1E84-5B1BCFB386AD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298" creationId="{40EDCCD9-AABF-E282-EC24-953531BD4A27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05" creationId="{2BF1B747-D6DC-B7C5-EF8F-407A8038A9C8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06" creationId="{275D660D-CAB0-E62F-EA44-3D2EA9B3FAC4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07" creationId="{E4EC13C3-C6C7-8191-9DC8-3409578717C3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08" creationId="{E561C4C4-8737-710B-D72F-1EF3E57E234E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09" creationId="{4F5AC614-E393-AFAA-DBBB-47831D7FDC36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10" creationId="{CA02D0A8-F4A8-11DF-A349-569A53D47B2E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11" creationId="{2F0A7690-06D6-EBF7-BC55-A7ED61396235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14" creationId="{8B596C43-5984-F8DC-BA4B-34B132C85571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15" creationId="{35416D50-0F5F-9B4F-9A17-D215B4B26575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16" creationId="{4B09E78D-5A82-E276-77AC-18DE1262B2AB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19" creationId="{B30B1D3C-DE8C-5442-2594-48A8E2298386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28" creationId="{74353AC3-2165-A180-BB8B-F6AF7885E035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29" creationId="{C4D059B3-1E09-E39E-E531-148ACFF5C388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30" creationId="{38AFA312-4698-3C2E-7533-BEC49A3BB2D5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32" creationId="{94D6DA3F-6131-00B4-FA48-07792AC48D0B}"/>
          </ac:cxnSpMkLst>
        </pc:cxnChg>
        <pc:cxnChg chg="add mod">
          <ac:chgData name="Verestiuc, Daniel" userId="3098ce70-cdda-4048-83fe-162891f62a69" providerId="ADAL" clId="{CADF10BE-1F85-4484-9669-C447ACB29BED}" dt="2023-06-22T22:27:53.574" v="200" actId="1036"/>
          <ac:cxnSpMkLst>
            <pc:docMk/>
            <pc:sldMk cId="0" sldId="294"/>
            <ac:cxnSpMk id="333" creationId="{8424D728-C12D-5C7B-8030-FE4E34104E75}"/>
          </ac:cxnSpMkLst>
        </pc:cxnChg>
      </pc:sldChg>
      <pc:sldChg chg="add">
        <pc:chgData name="Verestiuc, Daniel" userId="3098ce70-cdda-4048-83fe-162891f62a69" providerId="ADAL" clId="{CADF10BE-1F85-4484-9669-C447ACB29BED}" dt="2023-06-22T22:26:41" v="174"/>
        <pc:sldMkLst>
          <pc:docMk/>
          <pc:sldMk cId="3532495266" sldId="295"/>
        </pc:sldMkLst>
      </pc:sldChg>
      <pc:sldChg chg="delSp add setBg delDesignElem">
        <pc:chgData name="Verestiuc, Daniel" userId="3098ce70-cdda-4048-83fe-162891f62a69" providerId="ADAL" clId="{CADF10BE-1F85-4484-9669-C447ACB29BED}" dt="2023-06-22T22:27:09.735" v="176"/>
        <pc:sldMkLst>
          <pc:docMk/>
          <pc:sldMk cId="630944013" sldId="296"/>
        </pc:sldMkLst>
        <pc:spChg chg="del">
          <ac:chgData name="Verestiuc, Daniel" userId="3098ce70-cdda-4048-83fe-162891f62a69" providerId="ADAL" clId="{CADF10BE-1F85-4484-9669-C447ACB29BED}" dt="2023-06-22T22:27:09.735" v="176"/>
          <ac:spMkLst>
            <pc:docMk/>
            <pc:sldMk cId="630944013" sldId="296"/>
            <ac:spMk id="8" creationId="{E009DD9B-5EE2-4C0D-8B2B-351C8C102205}"/>
          </ac:spMkLst>
        </pc:spChg>
        <pc:spChg chg="del">
          <ac:chgData name="Verestiuc, Daniel" userId="3098ce70-cdda-4048-83fe-162891f62a69" providerId="ADAL" clId="{CADF10BE-1F85-4484-9669-C447ACB29BED}" dt="2023-06-22T22:27:09.735" v="176"/>
          <ac:spMkLst>
            <pc:docMk/>
            <pc:sldMk cId="630944013" sldId="296"/>
            <ac:spMk id="10" creationId="{E720DB99-7745-4E75-9D96-AAB6D55C531E}"/>
          </ac:spMkLst>
        </pc:spChg>
        <pc:spChg chg="del">
          <ac:chgData name="Verestiuc, Daniel" userId="3098ce70-cdda-4048-83fe-162891f62a69" providerId="ADAL" clId="{CADF10BE-1F85-4484-9669-C447ACB29BED}" dt="2023-06-22T22:27:09.735" v="176"/>
          <ac:spMkLst>
            <pc:docMk/>
            <pc:sldMk cId="630944013" sldId="296"/>
            <ac:spMk id="12" creationId="{D68803C4-E159-4360-B7BB-74205C8F782D}"/>
          </ac:spMkLst>
        </pc:spChg>
        <pc:spChg chg="del">
          <ac:chgData name="Verestiuc, Daniel" userId="3098ce70-cdda-4048-83fe-162891f62a69" providerId="ADAL" clId="{CADF10BE-1F85-4484-9669-C447ACB29BED}" dt="2023-06-22T22:27:09.735" v="176"/>
          <ac:spMkLst>
            <pc:docMk/>
            <pc:sldMk cId="630944013" sldId="296"/>
            <ac:spMk id="14" creationId="{504B0465-3B07-49BF-BEA7-D81476246293}"/>
          </ac:spMkLst>
        </pc:spChg>
        <pc:spChg chg="del">
          <ac:chgData name="Verestiuc, Daniel" userId="3098ce70-cdda-4048-83fe-162891f62a69" providerId="ADAL" clId="{CADF10BE-1F85-4484-9669-C447ACB29BED}" dt="2023-06-22T22:27:09.735" v="176"/>
          <ac:spMkLst>
            <pc:docMk/>
            <pc:sldMk cId="630944013" sldId="296"/>
            <ac:spMk id="16" creationId="{49B7FFA5-14CB-4A4F-9BCC-CA3AA5D9D276}"/>
          </ac:spMkLst>
        </pc:spChg>
        <pc:spChg chg="del">
          <ac:chgData name="Verestiuc, Daniel" userId="3098ce70-cdda-4048-83fe-162891f62a69" providerId="ADAL" clId="{CADF10BE-1F85-4484-9669-C447ACB29BED}" dt="2023-06-22T22:27:09.735" v="176"/>
          <ac:spMkLst>
            <pc:docMk/>
            <pc:sldMk cId="630944013" sldId="296"/>
            <ac:spMk id="18" creationId="{04E48745-7512-4EC2-9E20-9092D12150CA}"/>
          </ac:spMkLst>
        </pc:spChg>
      </pc:sldChg>
      <pc:sldChg chg="addSp delSp modSp add mod">
        <pc:chgData name="Verestiuc, Daniel" userId="3098ce70-cdda-4048-83fe-162891f62a69" providerId="ADAL" clId="{CADF10BE-1F85-4484-9669-C447ACB29BED}" dt="2023-06-22T22:33:35.409" v="333" actId="1035"/>
        <pc:sldMkLst>
          <pc:docMk/>
          <pc:sldMk cId="2004724297" sldId="297"/>
        </pc:sldMkLst>
        <pc:spChg chg="add mod">
          <ac:chgData name="Verestiuc, Daniel" userId="3098ce70-cdda-4048-83fe-162891f62a69" providerId="ADAL" clId="{CADF10BE-1F85-4484-9669-C447ACB29BED}" dt="2023-06-22T22:33:35.409" v="333" actId="1035"/>
          <ac:spMkLst>
            <pc:docMk/>
            <pc:sldMk cId="2004724297" sldId="297"/>
            <ac:spMk id="2" creationId="{D42C7335-9180-AC8F-B02C-FECAB16AFD54}"/>
          </ac:spMkLst>
        </pc:spChg>
        <pc:spChg chg="add mod">
          <ac:chgData name="Verestiuc, Daniel" userId="3098ce70-cdda-4048-83fe-162891f62a69" providerId="ADAL" clId="{CADF10BE-1F85-4484-9669-C447ACB29BED}" dt="2023-06-22T22:33:26.483" v="295" actId="1076"/>
          <ac:spMkLst>
            <pc:docMk/>
            <pc:sldMk cId="2004724297" sldId="297"/>
            <ac:spMk id="4" creationId="{5F43F358-FB93-B55F-787E-A68A2DAAE670}"/>
          </ac:spMkLst>
        </pc:spChg>
        <pc:spChg chg="del">
          <ac:chgData name="Verestiuc, Daniel" userId="3098ce70-cdda-4048-83fe-162891f62a69" providerId="ADAL" clId="{CADF10BE-1F85-4484-9669-C447ACB29BED}" dt="2023-06-22T22:32:26.275" v="284" actId="478"/>
          <ac:spMkLst>
            <pc:docMk/>
            <pc:sldMk cId="2004724297" sldId="297"/>
            <ac:spMk id="74" creationId="{814F506F-0785-4249-C517-AF75D7597C53}"/>
          </ac:spMkLst>
        </pc:spChg>
        <pc:picChg chg="add mod">
          <ac:chgData name="Verestiuc, Daniel" userId="3098ce70-cdda-4048-83fe-162891f62a69" providerId="ADAL" clId="{CADF10BE-1F85-4484-9669-C447ACB29BED}" dt="2023-06-22T22:33:35.409" v="333" actId="1035"/>
          <ac:picMkLst>
            <pc:docMk/>
            <pc:sldMk cId="2004724297" sldId="297"/>
            <ac:picMk id="3" creationId="{D5F732DB-4E1F-1A38-1806-2379F6C93D82}"/>
          </ac:picMkLst>
        </pc:picChg>
        <pc:picChg chg="add mod">
          <ac:chgData name="Verestiuc, Daniel" userId="3098ce70-cdda-4048-83fe-162891f62a69" providerId="ADAL" clId="{CADF10BE-1F85-4484-9669-C447ACB29BED}" dt="2023-06-22T22:33:18.247" v="294" actId="1076"/>
          <ac:picMkLst>
            <pc:docMk/>
            <pc:sldMk cId="2004724297" sldId="297"/>
            <ac:picMk id="5" creationId="{8E2EBEDC-6CB3-06EB-F7A9-5CFA988B5C6E}"/>
          </ac:picMkLst>
        </pc:picChg>
      </pc:sldChg>
      <pc:sldChg chg="addSp delSp modSp add mod">
        <pc:chgData name="Verestiuc, Daniel" userId="3098ce70-cdda-4048-83fe-162891f62a69" providerId="ADAL" clId="{CADF10BE-1F85-4484-9669-C447ACB29BED}" dt="2023-06-22T22:35:06.505" v="380" actId="1076"/>
        <pc:sldMkLst>
          <pc:docMk/>
          <pc:sldMk cId="3496793507" sldId="298"/>
        </pc:sldMkLst>
        <pc:spChg chg="del">
          <ac:chgData name="Verestiuc, Daniel" userId="3098ce70-cdda-4048-83fe-162891f62a69" providerId="ADAL" clId="{CADF10BE-1F85-4484-9669-C447ACB29BED}" dt="2023-06-22T22:34:45.567" v="376" actId="478"/>
          <ac:spMkLst>
            <pc:docMk/>
            <pc:sldMk cId="3496793507" sldId="298"/>
            <ac:spMk id="2" creationId="{D42C7335-9180-AC8F-B02C-FECAB16AFD54}"/>
          </ac:spMkLst>
        </pc:spChg>
        <pc:spChg chg="del">
          <ac:chgData name="Verestiuc, Daniel" userId="3098ce70-cdda-4048-83fe-162891f62a69" providerId="ADAL" clId="{CADF10BE-1F85-4484-9669-C447ACB29BED}" dt="2023-06-22T22:34:45.567" v="376" actId="478"/>
          <ac:spMkLst>
            <pc:docMk/>
            <pc:sldMk cId="3496793507" sldId="298"/>
            <ac:spMk id="4" creationId="{5F43F358-FB93-B55F-787E-A68A2DAAE670}"/>
          </ac:spMkLst>
        </pc:spChg>
        <pc:spChg chg="mod">
          <ac:chgData name="Verestiuc, Daniel" userId="3098ce70-cdda-4048-83fe-162891f62a69" providerId="ADAL" clId="{CADF10BE-1F85-4484-9669-C447ACB29BED}" dt="2023-06-22T22:34:34.810" v="369" actId="20577"/>
          <ac:spMkLst>
            <pc:docMk/>
            <pc:sldMk cId="3496793507" sldId="298"/>
            <ac:spMk id="6" creationId="{9CDFFC68-4663-1386-79ED-2BDE311C7478}"/>
          </ac:spMkLst>
        </pc:spChg>
        <pc:spChg chg="add mod">
          <ac:chgData name="Verestiuc, Daniel" userId="3098ce70-cdda-4048-83fe-162891f62a69" providerId="ADAL" clId="{CADF10BE-1F85-4484-9669-C447ACB29BED}" dt="2023-06-22T22:35:06.505" v="380" actId="1076"/>
          <ac:spMkLst>
            <pc:docMk/>
            <pc:sldMk cId="3496793507" sldId="298"/>
            <ac:spMk id="7" creationId="{C0C51980-CF34-F586-0360-8980A1F41765}"/>
          </ac:spMkLst>
        </pc:spChg>
        <pc:spChg chg="add mod">
          <ac:chgData name="Verestiuc, Daniel" userId="3098ce70-cdda-4048-83fe-162891f62a69" providerId="ADAL" clId="{CADF10BE-1F85-4484-9669-C447ACB29BED}" dt="2023-06-22T22:35:06.505" v="380" actId="1076"/>
          <ac:spMkLst>
            <pc:docMk/>
            <pc:sldMk cId="3496793507" sldId="298"/>
            <ac:spMk id="8" creationId="{F4BD7EDA-0638-2388-CFD2-FC5BDB1275FB}"/>
          </ac:spMkLst>
        </pc:spChg>
        <pc:spChg chg="add mod">
          <ac:chgData name="Verestiuc, Daniel" userId="3098ce70-cdda-4048-83fe-162891f62a69" providerId="ADAL" clId="{CADF10BE-1F85-4484-9669-C447ACB29BED}" dt="2023-06-22T22:35:06.505" v="380" actId="1076"/>
          <ac:spMkLst>
            <pc:docMk/>
            <pc:sldMk cId="3496793507" sldId="298"/>
            <ac:spMk id="9" creationId="{F8000C10-F4D5-F806-DEE3-C2A918D98531}"/>
          </ac:spMkLst>
        </pc:spChg>
        <pc:spChg chg="add mod">
          <ac:chgData name="Verestiuc, Daniel" userId="3098ce70-cdda-4048-83fe-162891f62a69" providerId="ADAL" clId="{CADF10BE-1F85-4484-9669-C447ACB29BED}" dt="2023-06-22T22:35:06.505" v="380" actId="1076"/>
          <ac:spMkLst>
            <pc:docMk/>
            <pc:sldMk cId="3496793507" sldId="298"/>
            <ac:spMk id="10" creationId="{5D268F32-2FD6-FA58-2282-C9C4F5123819}"/>
          </ac:spMkLst>
        </pc:spChg>
        <pc:spChg chg="add mod">
          <ac:chgData name="Verestiuc, Daniel" userId="3098ce70-cdda-4048-83fe-162891f62a69" providerId="ADAL" clId="{CADF10BE-1F85-4484-9669-C447ACB29BED}" dt="2023-06-22T22:35:06.505" v="380" actId="1076"/>
          <ac:spMkLst>
            <pc:docMk/>
            <pc:sldMk cId="3496793507" sldId="298"/>
            <ac:spMk id="11" creationId="{184B2E69-2C6B-A9C8-1F54-4F5B08CA4579}"/>
          </ac:spMkLst>
        </pc:spChg>
        <pc:spChg chg="add mod">
          <ac:chgData name="Verestiuc, Daniel" userId="3098ce70-cdda-4048-83fe-162891f62a69" providerId="ADAL" clId="{CADF10BE-1F85-4484-9669-C447ACB29BED}" dt="2023-06-22T22:35:06.505" v="380" actId="1076"/>
          <ac:spMkLst>
            <pc:docMk/>
            <pc:sldMk cId="3496793507" sldId="298"/>
            <ac:spMk id="12" creationId="{420C218A-F6DA-F733-21B8-3C8C00EF6E47}"/>
          </ac:spMkLst>
        </pc:spChg>
        <pc:spChg chg="del">
          <ac:chgData name="Verestiuc, Daniel" userId="3098ce70-cdda-4048-83fe-162891f62a69" providerId="ADAL" clId="{CADF10BE-1F85-4484-9669-C447ACB29BED}" dt="2023-06-22T22:34:40.084" v="373" actId="478"/>
          <ac:spMkLst>
            <pc:docMk/>
            <pc:sldMk cId="3496793507" sldId="298"/>
            <ac:spMk id="13" creationId="{6A0176BC-03C2-371E-1CBC-03E5544562F1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14" creationId="{469BF139-3F7B-26F2-2AB4-C318A740A23D}"/>
          </ac:spMkLst>
        </pc:spChg>
        <pc:spChg chg="del">
          <ac:chgData name="Verestiuc, Daniel" userId="3098ce70-cdda-4048-83fe-162891f62a69" providerId="ADAL" clId="{CADF10BE-1F85-4484-9669-C447ACB29BED}" dt="2023-06-22T22:34:44.164" v="375" actId="478"/>
          <ac:spMkLst>
            <pc:docMk/>
            <pc:sldMk cId="3496793507" sldId="298"/>
            <ac:spMk id="15" creationId="{9BE4BB02-4C5B-4FB0-0534-58E06F6C4847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16" creationId="{DFF8D09B-B9C1-660C-3F12-2A852A3BF9BA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17" creationId="{25E2C52E-2BDA-E0CC-2F3C-C54A2BDF753B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18" creationId="{98B09BE9-0833-D154-CEFB-690C5FEF4C16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19" creationId="{BF1F9CDB-78E8-1DB0-8019-2E4767363A2C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20" creationId="{0F4A0015-BB1C-90AF-76B4-02428BF61C75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21" creationId="{DD4FB64D-FE29-DB4E-860A-9A1962EFFA31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22" creationId="{1BD6A57E-D173-D3DD-3D49-DA4EB2DF8A43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23" creationId="{103332AE-2C55-D92E-8708-C9F4AD444B79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24" creationId="{BB99C043-CA08-2F45-3FA6-D235F4E83B12}"/>
          </ac:spMkLst>
        </pc:spChg>
        <pc:spChg chg="del">
          <ac:chgData name="Verestiuc, Daniel" userId="3098ce70-cdda-4048-83fe-162891f62a69" providerId="ADAL" clId="{CADF10BE-1F85-4484-9669-C447ACB29BED}" dt="2023-06-22T22:34:38.518" v="371" actId="478"/>
          <ac:spMkLst>
            <pc:docMk/>
            <pc:sldMk cId="3496793507" sldId="298"/>
            <ac:spMk id="25" creationId="{EF903BF4-BAD0-D992-E74C-4B823AF23E8F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26" creationId="{CA4E4FC6-9F4A-87F8-8C16-DACD00566C02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27" creationId="{98FA5D1F-2332-F8CE-B804-EE36DAF65EB3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28" creationId="{6AE46C39-5275-B99C-5D90-97A818331F04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29" creationId="{DEB9887B-0E5A-02E9-A7F9-A9AD81630C06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30" creationId="{B519C70D-1765-7709-A49F-5FB9F5B82956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31" creationId="{8210AEA3-F144-980B-81C8-2DFDAAE0FDBC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32" creationId="{300450DF-9907-877F-F826-A8E5241AB5C0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33" creationId="{5C6A0B27-F4E9-ABFC-6108-6111FC728185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34" creationId="{329F1A4E-BD39-55F7-B8E8-509B5AC56530}"/>
          </ac:spMkLst>
        </pc:spChg>
        <pc:spChg chg="del">
          <ac:chgData name="Verestiuc, Daniel" userId="3098ce70-cdda-4048-83fe-162891f62a69" providerId="ADAL" clId="{CADF10BE-1F85-4484-9669-C447ACB29BED}" dt="2023-06-22T22:34:44.164" v="375" actId="478"/>
          <ac:spMkLst>
            <pc:docMk/>
            <pc:sldMk cId="3496793507" sldId="298"/>
            <ac:spMk id="35" creationId="{96222400-E155-699E-2384-EA89B6204731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52" creationId="{4A9EBEA1-C52C-3985-879D-4CE2131587A2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54" creationId="{F3751171-233C-2166-47A5-305B6B46E181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58" creationId="{459BA46E-BBAF-7BF6-D61D-00E62F0B055C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63" creationId="{41D1598D-9F89-8BB8-F3EA-18E5CC1B0186}"/>
          </ac:spMkLst>
        </pc:spChg>
        <pc:spChg chg="del">
          <ac:chgData name="Verestiuc, Daniel" userId="3098ce70-cdda-4048-83fe-162891f62a69" providerId="ADAL" clId="{CADF10BE-1F85-4484-9669-C447ACB29BED}" dt="2023-06-22T22:34:42.142" v="374" actId="478"/>
          <ac:spMkLst>
            <pc:docMk/>
            <pc:sldMk cId="3496793507" sldId="298"/>
            <ac:spMk id="64" creationId="{33141E54-A782-3BA2-122A-F499D5B1DDC9}"/>
          </ac:spMkLst>
        </pc:spChg>
        <pc:spChg chg="del">
          <ac:chgData name="Verestiuc, Daniel" userId="3098ce70-cdda-4048-83fe-162891f62a69" providerId="ADAL" clId="{CADF10BE-1F85-4484-9669-C447ACB29BED}" dt="2023-06-22T22:34:46.200" v="377" actId="478"/>
          <ac:spMkLst>
            <pc:docMk/>
            <pc:sldMk cId="3496793507" sldId="298"/>
            <ac:spMk id="65" creationId="{9F113012-D49C-1C03-8C7E-3E6149C60C29}"/>
          </ac:spMkLst>
        </pc:spChg>
        <pc:spChg chg="del">
          <ac:chgData name="Verestiuc, Daniel" userId="3098ce70-cdda-4048-83fe-162891f62a69" providerId="ADAL" clId="{CADF10BE-1F85-4484-9669-C447ACB29BED}" dt="2023-06-22T22:34:44.164" v="375" actId="478"/>
          <ac:spMkLst>
            <pc:docMk/>
            <pc:sldMk cId="3496793507" sldId="298"/>
            <ac:spMk id="66" creationId="{57B2E0B2-E0DF-7FAB-04C0-AED11DA9F7B5}"/>
          </ac:spMkLst>
        </pc:spChg>
        <pc:spChg chg="del">
          <ac:chgData name="Verestiuc, Daniel" userId="3098ce70-cdda-4048-83fe-162891f62a69" providerId="ADAL" clId="{CADF10BE-1F85-4484-9669-C447ACB29BED}" dt="2023-06-22T22:34:44.164" v="375" actId="478"/>
          <ac:spMkLst>
            <pc:docMk/>
            <pc:sldMk cId="3496793507" sldId="298"/>
            <ac:spMk id="68" creationId="{D5BB0A50-8F5B-DD0B-0B1D-929F9CDBDA75}"/>
          </ac:spMkLst>
        </pc:spChg>
        <pc:spChg chg="del">
          <ac:chgData name="Verestiuc, Daniel" userId="3098ce70-cdda-4048-83fe-162891f62a69" providerId="ADAL" clId="{CADF10BE-1F85-4484-9669-C447ACB29BED}" dt="2023-06-22T22:34:44.164" v="375" actId="478"/>
          <ac:spMkLst>
            <pc:docMk/>
            <pc:sldMk cId="3496793507" sldId="298"/>
            <ac:spMk id="69" creationId="{0076D5B1-C5F4-2236-4DAE-0BDC20CEFE2D}"/>
          </ac:spMkLst>
        </pc:spChg>
        <pc:spChg chg="del">
          <ac:chgData name="Verestiuc, Daniel" userId="3098ce70-cdda-4048-83fe-162891f62a69" providerId="ADAL" clId="{CADF10BE-1F85-4484-9669-C447ACB29BED}" dt="2023-06-22T22:34:44.164" v="375" actId="478"/>
          <ac:spMkLst>
            <pc:docMk/>
            <pc:sldMk cId="3496793507" sldId="298"/>
            <ac:spMk id="70" creationId="{562F98F8-5204-5359-0E80-DA9AE838444B}"/>
          </ac:spMkLst>
        </pc:spChg>
        <pc:spChg chg="del">
          <ac:chgData name="Verestiuc, Daniel" userId="3098ce70-cdda-4048-83fe-162891f62a69" providerId="ADAL" clId="{CADF10BE-1F85-4484-9669-C447ACB29BED}" dt="2023-06-22T22:34:44.164" v="375" actId="478"/>
          <ac:spMkLst>
            <pc:docMk/>
            <pc:sldMk cId="3496793507" sldId="298"/>
            <ac:spMk id="71" creationId="{309842B8-24F2-3CA0-2722-ECE5A7CC301C}"/>
          </ac:spMkLst>
        </pc:spChg>
        <pc:spChg chg="del">
          <ac:chgData name="Verestiuc, Daniel" userId="3098ce70-cdda-4048-83fe-162891f62a69" providerId="ADAL" clId="{CADF10BE-1F85-4484-9669-C447ACB29BED}" dt="2023-06-22T22:34:47.288" v="378" actId="478"/>
          <ac:spMkLst>
            <pc:docMk/>
            <pc:sldMk cId="3496793507" sldId="298"/>
            <ac:spMk id="72" creationId="{8EBE5529-DF7B-3F1C-9954-EC200380CFA2}"/>
          </ac:spMkLst>
        </pc:spChg>
        <pc:spChg chg="del">
          <ac:chgData name="Verestiuc, Daniel" userId="3098ce70-cdda-4048-83fe-162891f62a69" providerId="ADAL" clId="{CADF10BE-1F85-4484-9669-C447ACB29BED}" dt="2023-06-22T22:34:44.164" v="375" actId="478"/>
          <ac:spMkLst>
            <pc:docMk/>
            <pc:sldMk cId="3496793507" sldId="298"/>
            <ac:spMk id="73" creationId="{F70B2EBD-6F9B-0D7F-65DE-BB9E88ADA57A}"/>
          </ac:spMkLst>
        </pc:spChg>
        <pc:spChg chg="add mod">
          <ac:chgData name="Verestiuc, Daniel" userId="3098ce70-cdda-4048-83fe-162891f62a69" providerId="ADAL" clId="{CADF10BE-1F85-4484-9669-C447ACB29BED}" dt="2023-06-22T22:35:06.505" v="380" actId="1076"/>
          <ac:spMkLst>
            <pc:docMk/>
            <pc:sldMk cId="3496793507" sldId="298"/>
            <ac:spMk id="74" creationId="{AAB77285-FE78-3EA5-A140-5B1B20E86170}"/>
          </ac:spMkLst>
        </pc:spChg>
        <pc:spChg chg="add mod">
          <ac:chgData name="Verestiuc, Daniel" userId="3098ce70-cdda-4048-83fe-162891f62a69" providerId="ADAL" clId="{CADF10BE-1F85-4484-9669-C447ACB29BED}" dt="2023-06-22T22:35:06.505" v="380" actId="1076"/>
          <ac:spMkLst>
            <pc:docMk/>
            <pc:sldMk cId="3496793507" sldId="298"/>
            <ac:spMk id="75" creationId="{5F1E693F-457C-1124-1A9A-0AAF9788627A}"/>
          </ac:spMkLst>
        </pc:spChg>
        <pc:spChg chg="add mod">
          <ac:chgData name="Verestiuc, Daniel" userId="3098ce70-cdda-4048-83fe-162891f62a69" providerId="ADAL" clId="{CADF10BE-1F85-4484-9669-C447ACB29BED}" dt="2023-06-22T22:35:06.505" v="380" actId="1076"/>
          <ac:spMkLst>
            <pc:docMk/>
            <pc:sldMk cId="3496793507" sldId="298"/>
            <ac:spMk id="76" creationId="{4B18F96E-9D6F-9B93-4DEB-0A38A13238B9}"/>
          </ac:spMkLst>
        </pc:spChg>
        <pc:spChg chg="add mod">
          <ac:chgData name="Verestiuc, Daniel" userId="3098ce70-cdda-4048-83fe-162891f62a69" providerId="ADAL" clId="{CADF10BE-1F85-4484-9669-C447ACB29BED}" dt="2023-06-22T22:35:06.505" v="380" actId="1076"/>
          <ac:spMkLst>
            <pc:docMk/>
            <pc:sldMk cId="3496793507" sldId="298"/>
            <ac:spMk id="77" creationId="{871B0DD3-A4C9-A2D0-F484-B7D2A552EC4C}"/>
          </ac:spMkLst>
        </pc:spChg>
        <pc:spChg chg="add mod">
          <ac:chgData name="Verestiuc, Daniel" userId="3098ce70-cdda-4048-83fe-162891f62a69" providerId="ADAL" clId="{CADF10BE-1F85-4484-9669-C447ACB29BED}" dt="2023-06-22T22:35:06.505" v="380" actId="1076"/>
          <ac:spMkLst>
            <pc:docMk/>
            <pc:sldMk cId="3496793507" sldId="298"/>
            <ac:spMk id="78" creationId="{450E52DF-91FB-BEAC-6772-48DC07593875}"/>
          </ac:spMkLst>
        </pc:spChg>
        <pc:spChg chg="add mod">
          <ac:chgData name="Verestiuc, Daniel" userId="3098ce70-cdda-4048-83fe-162891f62a69" providerId="ADAL" clId="{CADF10BE-1F85-4484-9669-C447ACB29BED}" dt="2023-06-22T22:35:06.505" v="380" actId="1076"/>
          <ac:spMkLst>
            <pc:docMk/>
            <pc:sldMk cId="3496793507" sldId="298"/>
            <ac:spMk id="79" creationId="{F0216391-B52C-3539-2470-D6B76A3864B4}"/>
          </ac:spMkLst>
        </pc:spChg>
        <pc:spChg chg="add mod">
          <ac:chgData name="Verestiuc, Daniel" userId="3098ce70-cdda-4048-83fe-162891f62a69" providerId="ADAL" clId="{CADF10BE-1F85-4484-9669-C447ACB29BED}" dt="2023-06-22T22:35:06.505" v="380" actId="1076"/>
          <ac:spMkLst>
            <pc:docMk/>
            <pc:sldMk cId="3496793507" sldId="298"/>
            <ac:spMk id="80" creationId="{169D9ED1-97E8-C890-05FF-F7BE578E1876}"/>
          </ac:spMkLst>
        </pc:spChg>
        <pc:spChg chg="add mod">
          <ac:chgData name="Verestiuc, Daniel" userId="3098ce70-cdda-4048-83fe-162891f62a69" providerId="ADAL" clId="{CADF10BE-1F85-4484-9669-C447ACB29BED}" dt="2023-06-22T22:35:06.505" v="380" actId="1076"/>
          <ac:spMkLst>
            <pc:docMk/>
            <pc:sldMk cId="3496793507" sldId="298"/>
            <ac:spMk id="81" creationId="{F78D9C7E-30B3-6990-8687-26ABCE36BA97}"/>
          </ac:spMkLst>
        </pc:spChg>
        <pc:spChg chg="add mod">
          <ac:chgData name="Verestiuc, Daniel" userId="3098ce70-cdda-4048-83fe-162891f62a69" providerId="ADAL" clId="{CADF10BE-1F85-4484-9669-C447ACB29BED}" dt="2023-06-22T22:35:06.505" v="380" actId="1076"/>
          <ac:spMkLst>
            <pc:docMk/>
            <pc:sldMk cId="3496793507" sldId="298"/>
            <ac:spMk id="82" creationId="{A3052F54-C909-DC15-28C9-A510A4B69193}"/>
          </ac:spMkLst>
        </pc:spChg>
        <pc:picChg chg="del">
          <ac:chgData name="Verestiuc, Daniel" userId="3098ce70-cdda-4048-83fe-162891f62a69" providerId="ADAL" clId="{CADF10BE-1F85-4484-9669-C447ACB29BED}" dt="2023-06-22T22:34:38.079" v="370" actId="478"/>
          <ac:picMkLst>
            <pc:docMk/>
            <pc:sldMk cId="3496793507" sldId="298"/>
            <ac:picMk id="3" creationId="{D5F732DB-4E1F-1A38-1806-2379F6C93D82}"/>
          </ac:picMkLst>
        </pc:picChg>
        <pc:picChg chg="del">
          <ac:chgData name="Verestiuc, Daniel" userId="3098ce70-cdda-4048-83fe-162891f62a69" providerId="ADAL" clId="{CADF10BE-1F85-4484-9669-C447ACB29BED}" dt="2023-06-22T22:34:39.135" v="372" actId="478"/>
          <ac:picMkLst>
            <pc:docMk/>
            <pc:sldMk cId="3496793507" sldId="298"/>
            <ac:picMk id="5" creationId="{8E2EBEDC-6CB3-06EB-F7A9-5CFA988B5C6E}"/>
          </ac:picMkLst>
        </pc:pic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36" creationId="{9D610C42-EFA3-F04B-531A-221A340089BF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37" creationId="{EEA59F35-61BA-BB5A-F46F-386553CEF127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38" creationId="{0B2F89D2-54ED-E845-D659-BD88AC1D029A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39" creationId="{A57DD057-A6D1-7B2D-C765-D017FD131DA6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40" creationId="{06007133-C6C7-C3F9-E6A1-379BFC63052E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41" creationId="{D5999D5E-6A1D-9E6D-89C0-41DE3CCB11CD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42" creationId="{0A4BE748-5455-0BA0-E40B-040C903D6BD3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43" creationId="{86EE787E-67E4-6BDF-8D1C-5CED5A5611E9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44" creationId="{975F7560-1A1E-1D8B-323B-DDD783382B4E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45" creationId="{219A1EB3-90DC-DAF7-1016-E1439B96745C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46" creationId="{DF7F922F-AE53-5C2B-48E7-FB512A72675A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47" creationId="{967FAE86-B8BC-7D7F-B710-94D983830ED2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48" creationId="{BD77652C-4869-2875-C712-C1D4A3C2C4A8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49" creationId="{600B8330-3443-00EC-4389-3FD8BD324CCA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50" creationId="{990865F6-6AFB-E1AD-02F3-7044FB54D60E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51" creationId="{76E3B711-51EF-8723-2CD5-C14B09D4E4C6}"/>
          </ac:cxnSpMkLst>
        </pc:cxnChg>
        <pc:cxnChg chg="del mod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53" creationId="{28176DF4-8FA6-0469-A90F-FD921D35BBE4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55" creationId="{186A77CB-C9AD-B50D-5F6C-F5B2D89F5E26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56" creationId="{1668CBEE-13F0-7D83-85EC-2C8D7FC5F517}"/>
          </ac:cxnSpMkLst>
        </pc:cxnChg>
        <pc:cxnChg chg="del mod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57" creationId="{7260C4AF-12FF-FAD7-DDF8-2EFA5BDF6202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59" creationId="{5FCD5657-48BB-0139-86CC-9F710E900031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60" creationId="{6BF9ADB4-7082-BE4C-A9C6-B3E71FB59ED5}"/>
          </ac:cxnSpMkLst>
        </pc:cxnChg>
        <pc:cxnChg chg="del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61" creationId="{9A9D90F7-F364-FB82-AA59-6E0201C2D86F}"/>
          </ac:cxnSpMkLst>
        </pc:cxnChg>
        <pc:cxnChg chg="del mod">
          <ac:chgData name="Verestiuc, Daniel" userId="3098ce70-cdda-4048-83fe-162891f62a69" providerId="ADAL" clId="{CADF10BE-1F85-4484-9669-C447ACB29BED}" dt="2023-06-22T22:34:42.142" v="374" actId="478"/>
          <ac:cxnSpMkLst>
            <pc:docMk/>
            <pc:sldMk cId="3496793507" sldId="298"/>
            <ac:cxnSpMk id="62" creationId="{442779B9-56D3-CEEB-0A1A-A77CA75E94D3}"/>
          </ac:cxnSpMkLst>
        </pc:cxnChg>
        <pc:cxnChg chg="del">
          <ac:chgData name="Verestiuc, Daniel" userId="3098ce70-cdda-4048-83fe-162891f62a69" providerId="ADAL" clId="{CADF10BE-1F85-4484-9669-C447ACB29BED}" dt="2023-06-22T22:34:44.164" v="375" actId="478"/>
          <ac:cxnSpMkLst>
            <pc:docMk/>
            <pc:sldMk cId="3496793507" sldId="298"/>
            <ac:cxnSpMk id="67" creationId="{4D827BCC-B9DD-9AE2-B23B-0752E5F53F8C}"/>
          </ac:cxnSpMkLst>
        </pc:cxnChg>
      </pc:sldChg>
      <pc:sldChg chg="addSp delSp modSp add mod">
        <pc:chgData name="Verestiuc, Daniel" userId="3098ce70-cdda-4048-83fe-162891f62a69" providerId="ADAL" clId="{CADF10BE-1F85-4484-9669-C447ACB29BED}" dt="2023-06-22T22:41:23.094" v="400" actId="1076"/>
        <pc:sldMkLst>
          <pc:docMk/>
          <pc:sldMk cId="3064529261" sldId="299"/>
        </pc:sldMkLst>
        <pc:spChg chg="add del mod">
          <ac:chgData name="Verestiuc, Daniel" userId="3098ce70-cdda-4048-83fe-162891f62a69" providerId="ADAL" clId="{CADF10BE-1F85-4484-9669-C447ACB29BED}" dt="2023-06-22T22:36:09.361" v="385" actId="478"/>
          <ac:spMkLst>
            <pc:docMk/>
            <pc:sldMk cId="3064529261" sldId="299"/>
            <ac:spMk id="3" creationId="{6D60FD8B-3514-B73E-220D-7EDE290969D2}"/>
          </ac:spMkLst>
        </pc:spChg>
        <pc:spChg chg="add del mod">
          <ac:chgData name="Verestiuc, Daniel" userId="3098ce70-cdda-4048-83fe-162891f62a69" providerId="ADAL" clId="{CADF10BE-1F85-4484-9669-C447ACB29BED}" dt="2023-06-22T22:36:07.323" v="384"/>
          <ac:spMkLst>
            <pc:docMk/>
            <pc:sldMk cId="3064529261" sldId="299"/>
            <ac:spMk id="4" creationId="{C4997A9C-7106-81A9-5114-4ED7CBFF46E8}"/>
          </ac:spMkLst>
        </pc:spChg>
        <pc:spChg chg="add del mod">
          <ac:chgData name="Verestiuc, Daniel" userId="3098ce70-cdda-4048-83fe-162891f62a69" providerId="ADAL" clId="{CADF10BE-1F85-4484-9669-C447ACB29BED}" dt="2023-06-22T22:36:07.323" v="384"/>
          <ac:spMkLst>
            <pc:docMk/>
            <pc:sldMk cId="3064529261" sldId="299"/>
            <ac:spMk id="5" creationId="{7AC4583D-0B8F-C2DC-6F3B-D8789D24F8B8}"/>
          </ac:spMkLst>
        </pc:spChg>
        <pc:spChg chg="del">
          <ac:chgData name="Verestiuc, Daniel" userId="3098ce70-cdda-4048-83fe-162891f62a69" providerId="ADAL" clId="{CADF10BE-1F85-4484-9669-C447ACB29BED}" dt="2023-06-22T22:36:05.358" v="382" actId="478"/>
          <ac:spMkLst>
            <pc:docMk/>
            <pc:sldMk cId="3064529261" sldId="299"/>
            <ac:spMk id="6" creationId="{9CDFFC68-4663-1386-79ED-2BDE311C7478}"/>
          </ac:spMkLst>
        </pc:spChg>
        <pc:spChg chg="del">
          <ac:chgData name="Verestiuc, Daniel" userId="3098ce70-cdda-4048-83fe-162891f62a69" providerId="ADAL" clId="{CADF10BE-1F85-4484-9669-C447ACB29BED}" dt="2023-06-22T22:36:05.358" v="382" actId="478"/>
          <ac:spMkLst>
            <pc:docMk/>
            <pc:sldMk cId="3064529261" sldId="299"/>
            <ac:spMk id="7" creationId="{C0C51980-CF34-F586-0360-8980A1F41765}"/>
          </ac:spMkLst>
        </pc:spChg>
        <pc:spChg chg="del">
          <ac:chgData name="Verestiuc, Daniel" userId="3098ce70-cdda-4048-83fe-162891f62a69" providerId="ADAL" clId="{CADF10BE-1F85-4484-9669-C447ACB29BED}" dt="2023-06-22T22:36:05.358" v="382" actId="478"/>
          <ac:spMkLst>
            <pc:docMk/>
            <pc:sldMk cId="3064529261" sldId="299"/>
            <ac:spMk id="8" creationId="{F4BD7EDA-0638-2388-CFD2-FC5BDB1275FB}"/>
          </ac:spMkLst>
        </pc:spChg>
        <pc:spChg chg="del">
          <ac:chgData name="Verestiuc, Daniel" userId="3098ce70-cdda-4048-83fe-162891f62a69" providerId="ADAL" clId="{CADF10BE-1F85-4484-9669-C447ACB29BED}" dt="2023-06-22T22:36:05.358" v="382" actId="478"/>
          <ac:spMkLst>
            <pc:docMk/>
            <pc:sldMk cId="3064529261" sldId="299"/>
            <ac:spMk id="9" creationId="{F8000C10-F4D5-F806-DEE3-C2A918D98531}"/>
          </ac:spMkLst>
        </pc:spChg>
        <pc:spChg chg="del">
          <ac:chgData name="Verestiuc, Daniel" userId="3098ce70-cdda-4048-83fe-162891f62a69" providerId="ADAL" clId="{CADF10BE-1F85-4484-9669-C447ACB29BED}" dt="2023-06-22T22:36:05.358" v="382" actId="478"/>
          <ac:spMkLst>
            <pc:docMk/>
            <pc:sldMk cId="3064529261" sldId="299"/>
            <ac:spMk id="10" creationId="{5D268F32-2FD6-FA58-2282-C9C4F5123819}"/>
          </ac:spMkLst>
        </pc:spChg>
        <pc:spChg chg="del">
          <ac:chgData name="Verestiuc, Daniel" userId="3098ce70-cdda-4048-83fe-162891f62a69" providerId="ADAL" clId="{CADF10BE-1F85-4484-9669-C447ACB29BED}" dt="2023-06-22T22:36:05.358" v="382" actId="478"/>
          <ac:spMkLst>
            <pc:docMk/>
            <pc:sldMk cId="3064529261" sldId="299"/>
            <ac:spMk id="11" creationId="{184B2E69-2C6B-A9C8-1F54-4F5B08CA4579}"/>
          </ac:spMkLst>
        </pc:spChg>
        <pc:spChg chg="del">
          <ac:chgData name="Verestiuc, Daniel" userId="3098ce70-cdda-4048-83fe-162891f62a69" providerId="ADAL" clId="{CADF10BE-1F85-4484-9669-C447ACB29BED}" dt="2023-06-22T22:36:05.358" v="382" actId="478"/>
          <ac:spMkLst>
            <pc:docMk/>
            <pc:sldMk cId="3064529261" sldId="299"/>
            <ac:spMk id="12" creationId="{420C218A-F6DA-F733-21B8-3C8C00EF6E47}"/>
          </ac:spMkLst>
        </pc:spChg>
        <pc:spChg chg="add del mod">
          <ac:chgData name="Verestiuc, Daniel" userId="3098ce70-cdda-4048-83fe-162891f62a69" providerId="ADAL" clId="{CADF10BE-1F85-4484-9669-C447ACB29BED}" dt="2023-06-22T22:36:07.323" v="384"/>
          <ac:spMkLst>
            <pc:docMk/>
            <pc:sldMk cId="3064529261" sldId="299"/>
            <ac:spMk id="13" creationId="{D8C078B4-67BD-72D7-61AC-2115B0BE5611}"/>
          </ac:spMkLst>
        </pc:spChg>
        <pc:spChg chg="add del mod">
          <ac:chgData name="Verestiuc, Daniel" userId="3098ce70-cdda-4048-83fe-162891f62a69" providerId="ADAL" clId="{CADF10BE-1F85-4484-9669-C447ACB29BED}" dt="2023-06-22T22:36:07.323" v="384"/>
          <ac:spMkLst>
            <pc:docMk/>
            <pc:sldMk cId="3064529261" sldId="299"/>
            <ac:spMk id="14" creationId="{5ADFBE32-6C08-47EF-BBDC-72CD7246E7F1}"/>
          </ac:spMkLst>
        </pc:spChg>
        <pc:spChg chg="add del mod">
          <ac:chgData name="Verestiuc, Daniel" userId="3098ce70-cdda-4048-83fe-162891f62a69" providerId="ADAL" clId="{CADF10BE-1F85-4484-9669-C447ACB29BED}" dt="2023-06-22T22:36:07.323" v="384"/>
          <ac:spMkLst>
            <pc:docMk/>
            <pc:sldMk cId="3064529261" sldId="299"/>
            <ac:spMk id="15" creationId="{2D62029D-125E-3A03-4795-6E068C7DFCC1}"/>
          </ac:spMkLst>
        </pc:spChg>
        <pc:spChg chg="add del mod">
          <ac:chgData name="Verestiuc, Daniel" userId="3098ce70-cdda-4048-83fe-162891f62a69" providerId="ADAL" clId="{CADF10BE-1F85-4484-9669-C447ACB29BED}" dt="2023-06-22T22:36:07.323" v="384"/>
          <ac:spMkLst>
            <pc:docMk/>
            <pc:sldMk cId="3064529261" sldId="299"/>
            <ac:spMk id="16" creationId="{A0B624A6-9895-F461-0F59-F904A6F19037}"/>
          </ac:spMkLst>
        </pc:spChg>
        <pc:spChg chg="add del mod">
          <ac:chgData name="Verestiuc, Daniel" userId="3098ce70-cdda-4048-83fe-162891f62a69" providerId="ADAL" clId="{CADF10BE-1F85-4484-9669-C447ACB29BED}" dt="2023-06-22T22:36:07.323" v="384"/>
          <ac:spMkLst>
            <pc:docMk/>
            <pc:sldMk cId="3064529261" sldId="299"/>
            <ac:spMk id="18" creationId="{50AC2347-E48C-6208-39A6-02A319D76B68}"/>
          </ac:spMkLst>
        </pc:spChg>
        <pc:spChg chg="add del mod">
          <ac:chgData name="Verestiuc, Daniel" userId="3098ce70-cdda-4048-83fe-162891f62a69" providerId="ADAL" clId="{CADF10BE-1F85-4484-9669-C447ACB29BED}" dt="2023-06-22T22:36:07.323" v="384"/>
          <ac:spMkLst>
            <pc:docMk/>
            <pc:sldMk cId="3064529261" sldId="299"/>
            <ac:spMk id="19" creationId="{8948383B-9372-7021-1FFD-422BA7CAEC18}"/>
          </ac:spMkLst>
        </pc:spChg>
        <pc:spChg chg="add mod">
          <ac:chgData name="Verestiuc, Daniel" userId="3098ce70-cdda-4048-83fe-162891f62a69" providerId="ADAL" clId="{CADF10BE-1F85-4484-9669-C447ACB29BED}" dt="2023-06-22T22:36:15.759" v="387" actId="1076"/>
          <ac:spMkLst>
            <pc:docMk/>
            <pc:sldMk cId="3064529261" sldId="299"/>
            <ac:spMk id="20" creationId="{3A20C25F-A21A-A7FA-72ED-4091A854EF72}"/>
          </ac:spMkLst>
        </pc:spChg>
        <pc:spChg chg="add mod">
          <ac:chgData name="Verestiuc, Daniel" userId="3098ce70-cdda-4048-83fe-162891f62a69" providerId="ADAL" clId="{CADF10BE-1F85-4484-9669-C447ACB29BED}" dt="2023-06-22T22:36:15.759" v="387" actId="1076"/>
          <ac:spMkLst>
            <pc:docMk/>
            <pc:sldMk cId="3064529261" sldId="299"/>
            <ac:spMk id="21" creationId="{004FD13B-1B4D-2A22-1724-1091D1C4F359}"/>
          </ac:spMkLst>
        </pc:spChg>
        <pc:spChg chg="add mod">
          <ac:chgData name="Verestiuc, Daniel" userId="3098ce70-cdda-4048-83fe-162891f62a69" providerId="ADAL" clId="{CADF10BE-1F85-4484-9669-C447ACB29BED}" dt="2023-06-22T22:36:15.759" v="387" actId="1076"/>
          <ac:spMkLst>
            <pc:docMk/>
            <pc:sldMk cId="3064529261" sldId="299"/>
            <ac:spMk id="22" creationId="{4FA384F2-C414-4C42-4552-35A29196CA7C}"/>
          </ac:spMkLst>
        </pc:spChg>
        <pc:spChg chg="add mod">
          <ac:chgData name="Verestiuc, Daniel" userId="3098ce70-cdda-4048-83fe-162891f62a69" providerId="ADAL" clId="{CADF10BE-1F85-4484-9669-C447ACB29BED}" dt="2023-06-22T22:36:15.759" v="387" actId="1076"/>
          <ac:spMkLst>
            <pc:docMk/>
            <pc:sldMk cId="3064529261" sldId="299"/>
            <ac:spMk id="23" creationId="{1EAEFAB0-C3F1-5C96-1AE2-62D606C76BEF}"/>
          </ac:spMkLst>
        </pc:spChg>
        <pc:spChg chg="add mod">
          <ac:chgData name="Verestiuc, Daniel" userId="3098ce70-cdda-4048-83fe-162891f62a69" providerId="ADAL" clId="{CADF10BE-1F85-4484-9669-C447ACB29BED}" dt="2023-06-22T22:36:15.759" v="387" actId="1076"/>
          <ac:spMkLst>
            <pc:docMk/>
            <pc:sldMk cId="3064529261" sldId="299"/>
            <ac:spMk id="24" creationId="{E02B0D44-43EC-F1CB-6E84-6ECBE61D1211}"/>
          </ac:spMkLst>
        </pc:spChg>
        <pc:spChg chg="add mod">
          <ac:chgData name="Verestiuc, Daniel" userId="3098ce70-cdda-4048-83fe-162891f62a69" providerId="ADAL" clId="{CADF10BE-1F85-4484-9669-C447ACB29BED}" dt="2023-06-22T22:36:15.759" v="387" actId="1076"/>
          <ac:spMkLst>
            <pc:docMk/>
            <pc:sldMk cId="3064529261" sldId="299"/>
            <ac:spMk id="25" creationId="{DA54192F-941C-3D4D-A348-EC12F0BBF5C6}"/>
          </ac:spMkLst>
        </pc:spChg>
        <pc:spChg chg="add mod">
          <ac:chgData name="Verestiuc, Daniel" userId="3098ce70-cdda-4048-83fe-162891f62a69" providerId="ADAL" clId="{CADF10BE-1F85-4484-9669-C447ACB29BED}" dt="2023-06-22T22:36:20.473" v="388" actId="1076"/>
          <ac:spMkLst>
            <pc:docMk/>
            <pc:sldMk cId="3064529261" sldId="299"/>
            <ac:spMk id="27" creationId="{49B8FEF2-7A9F-9B01-0C93-A8FD6D6E647B}"/>
          </ac:spMkLst>
        </pc:spChg>
        <pc:spChg chg="add mod">
          <ac:chgData name="Verestiuc, Daniel" userId="3098ce70-cdda-4048-83fe-162891f62a69" providerId="ADAL" clId="{CADF10BE-1F85-4484-9669-C447ACB29BED}" dt="2023-06-22T22:36:15.759" v="387" actId="1076"/>
          <ac:spMkLst>
            <pc:docMk/>
            <pc:sldMk cId="3064529261" sldId="299"/>
            <ac:spMk id="28" creationId="{7C8CD9D9-4577-313E-79EA-06129929D51C}"/>
          </ac:spMkLst>
        </pc:spChg>
        <pc:spChg chg="del">
          <ac:chgData name="Verestiuc, Daniel" userId="3098ce70-cdda-4048-83fe-162891f62a69" providerId="ADAL" clId="{CADF10BE-1F85-4484-9669-C447ACB29BED}" dt="2023-06-22T22:36:05.358" v="382" actId="478"/>
          <ac:spMkLst>
            <pc:docMk/>
            <pc:sldMk cId="3064529261" sldId="299"/>
            <ac:spMk id="74" creationId="{AAB77285-FE78-3EA5-A140-5B1B20E86170}"/>
          </ac:spMkLst>
        </pc:spChg>
        <pc:spChg chg="del">
          <ac:chgData name="Verestiuc, Daniel" userId="3098ce70-cdda-4048-83fe-162891f62a69" providerId="ADAL" clId="{CADF10BE-1F85-4484-9669-C447ACB29BED}" dt="2023-06-22T22:36:05.358" v="382" actId="478"/>
          <ac:spMkLst>
            <pc:docMk/>
            <pc:sldMk cId="3064529261" sldId="299"/>
            <ac:spMk id="75" creationId="{5F1E693F-457C-1124-1A9A-0AAF9788627A}"/>
          </ac:spMkLst>
        </pc:spChg>
        <pc:spChg chg="del">
          <ac:chgData name="Verestiuc, Daniel" userId="3098ce70-cdda-4048-83fe-162891f62a69" providerId="ADAL" clId="{CADF10BE-1F85-4484-9669-C447ACB29BED}" dt="2023-06-22T22:36:05.358" v="382" actId="478"/>
          <ac:spMkLst>
            <pc:docMk/>
            <pc:sldMk cId="3064529261" sldId="299"/>
            <ac:spMk id="76" creationId="{4B18F96E-9D6F-9B93-4DEB-0A38A13238B9}"/>
          </ac:spMkLst>
        </pc:spChg>
        <pc:spChg chg="del">
          <ac:chgData name="Verestiuc, Daniel" userId="3098ce70-cdda-4048-83fe-162891f62a69" providerId="ADAL" clId="{CADF10BE-1F85-4484-9669-C447ACB29BED}" dt="2023-06-22T22:36:05.358" v="382" actId="478"/>
          <ac:spMkLst>
            <pc:docMk/>
            <pc:sldMk cId="3064529261" sldId="299"/>
            <ac:spMk id="77" creationId="{871B0DD3-A4C9-A2D0-F484-B7D2A552EC4C}"/>
          </ac:spMkLst>
        </pc:spChg>
        <pc:spChg chg="del">
          <ac:chgData name="Verestiuc, Daniel" userId="3098ce70-cdda-4048-83fe-162891f62a69" providerId="ADAL" clId="{CADF10BE-1F85-4484-9669-C447ACB29BED}" dt="2023-06-22T22:36:05.358" v="382" actId="478"/>
          <ac:spMkLst>
            <pc:docMk/>
            <pc:sldMk cId="3064529261" sldId="299"/>
            <ac:spMk id="78" creationId="{450E52DF-91FB-BEAC-6772-48DC07593875}"/>
          </ac:spMkLst>
        </pc:spChg>
        <pc:spChg chg="del">
          <ac:chgData name="Verestiuc, Daniel" userId="3098ce70-cdda-4048-83fe-162891f62a69" providerId="ADAL" clId="{CADF10BE-1F85-4484-9669-C447ACB29BED}" dt="2023-06-22T22:36:05.358" v="382" actId="478"/>
          <ac:spMkLst>
            <pc:docMk/>
            <pc:sldMk cId="3064529261" sldId="299"/>
            <ac:spMk id="79" creationId="{F0216391-B52C-3539-2470-D6B76A3864B4}"/>
          </ac:spMkLst>
        </pc:spChg>
        <pc:spChg chg="del">
          <ac:chgData name="Verestiuc, Daniel" userId="3098ce70-cdda-4048-83fe-162891f62a69" providerId="ADAL" clId="{CADF10BE-1F85-4484-9669-C447ACB29BED}" dt="2023-06-22T22:36:05.358" v="382" actId="478"/>
          <ac:spMkLst>
            <pc:docMk/>
            <pc:sldMk cId="3064529261" sldId="299"/>
            <ac:spMk id="80" creationId="{169D9ED1-97E8-C890-05FF-F7BE578E1876}"/>
          </ac:spMkLst>
        </pc:spChg>
        <pc:spChg chg="del">
          <ac:chgData name="Verestiuc, Daniel" userId="3098ce70-cdda-4048-83fe-162891f62a69" providerId="ADAL" clId="{CADF10BE-1F85-4484-9669-C447ACB29BED}" dt="2023-06-22T22:36:05.358" v="382" actId="478"/>
          <ac:spMkLst>
            <pc:docMk/>
            <pc:sldMk cId="3064529261" sldId="299"/>
            <ac:spMk id="81" creationId="{F78D9C7E-30B3-6990-8687-26ABCE36BA97}"/>
          </ac:spMkLst>
        </pc:spChg>
        <pc:spChg chg="del">
          <ac:chgData name="Verestiuc, Daniel" userId="3098ce70-cdda-4048-83fe-162891f62a69" providerId="ADAL" clId="{CADF10BE-1F85-4484-9669-C447ACB29BED}" dt="2023-06-22T22:36:05.358" v="382" actId="478"/>
          <ac:spMkLst>
            <pc:docMk/>
            <pc:sldMk cId="3064529261" sldId="299"/>
            <ac:spMk id="82" creationId="{A3052F54-C909-DC15-28C9-A510A4B69193}"/>
          </ac:spMkLst>
        </pc:spChg>
        <pc:picChg chg="add del mod">
          <ac:chgData name="Verestiuc, Daniel" userId="3098ce70-cdda-4048-83fe-162891f62a69" providerId="ADAL" clId="{CADF10BE-1F85-4484-9669-C447ACB29BED}" dt="2023-06-22T22:36:07.323" v="384"/>
          <ac:picMkLst>
            <pc:docMk/>
            <pc:sldMk cId="3064529261" sldId="299"/>
            <ac:picMk id="17" creationId="{AF520BC0-04CE-2260-3A3C-EA850D483511}"/>
          </ac:picMkLst>
        </pc:picChg>
        <pc:picChg chg="add mod">
          <ac:chgData name="Verestiuc, Daniel" userId="3098ce70-cdda-4048-83fe-162891f62a69" providerId="ADAL" clId="{CADF10BE-1F85-4484-9669-C447ACB29BED}" dt="2023-06-22T22:41:23.094" v="400" actId="1076"/>
          <ac:picMkLst>
            <pc:docMk/>
            <pc:sldMk cId="3064529261" sldId="299"/>
            <ac:picMk id="26" creationId="{B031378F-3097-ED0A-D6E0-0591782739A1}"/>
          </ac:picMkLst>
        </pc:picChg>
      </pc:sldChg>
      <pc:sldChg chg="addSp delSp modSp add mod">
        <pc:chgData name="Verestiuc, Daniel" userId="3098ce70-cdda-4048-83fe-162891f62a69" providerId="ADAL" clId="{CADF10BE-1F85-4484-9669-C447ACB29BED}" dt="2023-06-22T22:41:37.926" v="406" actId="1076"/>
        <pc:sldMkLst>
          <pc:docMk/>
          <pc:sldMk cId="3201431232" sldId="300"/>
        </pc:sldMkLst>
        <pc:spChg chg="add mod ord">
          <ac:chgData name="Verestiuc, Daniel" userId="3098ce70-cdda-4048-83fe-162891f62a69" providerId="ADAL" clId="{CADF10BE-1F85-4484-9669-C447ACB29BED}" dt="2023-06-22T22:41:37.926" v="406" actId="1076"/>
          <ac:spMkLst>
            <pc:docMk/>
            <pc:sldMk cId="3201431232" sldId="300"/>
            <ac:spMk id="3" creationId="{C62BA41E-F7E1-D211-68A2-BA93AB9C72EF}"/>
          </ac:spMkLst>
        </pc:spChg>
        <pc:spChg chg="add mod ord">
          <ac:chgData name="Verestiuc, Daniel" userId="3098ce70-cdda-4048-83fe-162891f62a69" providerId="ADAL" clId="{CADF10BE-1F85-4484-9669-C447ACB29BED}" dt="2023-06-22T22:41:00.302" v="396" actId="167"/>
          <ac:spMkLst>
            <pc:docMk/>
            <pc:sldMk cId="3201431232" sldId="300"/>
            <ac:spMk id="4" creationId="{BF18D9C8-2B2D-4E2E-99E4-5512C35944EB}"/>
          </ac:spMkLst>
        </pc:spChg>
        <pc:spChg chg="del">
          <ac:chgData name="Verestiuc, Daniel" userId="3098ce70-cdda-4048-83fe-162891f62a69" providerId="ADAL" clId="{CADF10BE-1F85-4484-9669-C447ACB29BED}" dt="2023-06-22T22:40:50.597" v="393" actId="478"/>
          <ac:spMkLst>
            <pc:docMk/>
            <pc:sldMk cId="3201431232" sldId="300"/>
            <ac:spMk id="20" creationId="{3A20C25F-A21A-A7FA-72ED-4091A854EF72}"/>
          </ac:spMkLst>
        </pc:spChg>
        <pc:spChg chg="del">
          <ac:chgData name="Verestiuc, Daniel" userId="3098ce70-cdda-4048-83fe-162891f62a69" providerId="ADAL" clId="{CADF10BE-1F85-4484-9669-C447ACB29BED}" dt="2023-06-22T22:40:49.148" v="392" actId="478"/>
          <ac:spMkLst>
            <pc:docMk/>
            <pc:sldMk cId="3201431232" sldId="300"/>
            <ac:spMk id="21" creationId="{004FD13B-1B4D-2A22-1724-1091D1C4F359}"/>
          </ac:spMkLst>
        </pc:spChg>
        <pc:spChg chg="del">
          <ac:chgData name="Verestiuc, Daniel" userId="3098ce70-cdda-4048-83fe-162891f62a69" providerId="ADAL" clId="{CADF10BE-1F85-4484-9669-C447ACB29BED}" dt="2023-06-22T22:40:49.148" v="392" actId="478"/>
          <ac:spMkLst>
            <pc:docMk/>
            <pc:sldMk cId="3201431232" sldId="300"/>
            <ac:spMk id="22" creationId="{4FA384F2-C414-4C42-4552-35A29196CA7C}"/>
          </ac:spMkLst>
        </pc:spChg>
        <pc:spChg chg="del">
          <ac:chgData name="Verestiuc, Daniel" userId="3098ce70-cdda-4048-83fe-162891f62a69" providerId="ADAL" clId="{CADF10BE-1F85-4484-9669-C447ACB29BED}" dt="2023-06-22T22:40:49.148" v="392" actId="478"/>
          <ac:spMkLst>
            <pc:docMk/>
            <pc:sldMk cId="3201431232" sldId="300"/>
            <ac:spMk id="23" creationId="{1EAEFAB0-C3F1-5C96-1AE2-62D606C76BEF}"/>
          </ac:spMkLst>
        </pc:spChg>
        <pc:spChg chg="del">
          <ac:chgData name="Verestiuc, Daniel" userId="3098ce70-cdda-4048-83fe-162891f62a69" providerId="ADAL" clId="{CADF10BE-1F85-4484-9669-C447ACB29BED}" dt="2023-06-22T22:40:49.148" v="392" actId="478"/>
          <ac:spMkLst>
            <pc:docMk/>
            <pc:sldMk cId="3201431232" sldId="300"/>
            <ac:spMk id="24" creationId="{E02B0D44-43EC-F1CB-6E84-6ECBE61D1211}"/>
          </ac:spMkLst>
        </pc:spChg>
        <pc:spChg chg="del">
          <ac:chgData name="Verestiuc, Daniel" userId="3098ce70-cdda-4048-83fe-162891f62a69" providerId="ADAL" clId="{CADF10BE-1F85-4484-9669-C447ACB29BED}" dt="2023-06-22T22:40:49.148" v="392" actId="478"/>
          <ac:spMkLst>
            <pc:docMk/>
            <pc:sldMk cId="3201431232" sldId="300"/>
            <ac:spMk id="25" creationId="{DA54192F-941C-3D4D-A348-EC12F0BBF5C6}"/>
          </ac:spMkLst>
        </pc:spChg>
        <pc:spChg chg="del mod">
          <ac:chgData name="Verestiuc, Daniel" userId="3098ce70-cdda-4048-83fe-162891f62a69" providerId="ADAL" clId="{CADF10BE-1F85-4484-9669-C447ACB29BED}" dt="2023-06-22T22:41:04.413" v="398" actId="478"/>
          <ac:spMkLst>
            <pc:docMk/>
            <pc:sldMk cId="3201431232" sldId="300"/>
            <ac:spMk id="27" creationId="{49B8FEF2-7A9F-9B01-0C93-A8FD6D6E647B}"/>
          </ac:spMkLst>
        </pc:spChg>
        <pc:spChg chg="del">
          <ac:chgData name="Verestiuc, Daniel" userId="3098ce70-cdda-4048-83fe-162891f62a69" providerId="ADAL" clId="{CADF10BE-1F85-4484-9669-C447ACB29BED}" dt="2023-06-22T22:40:46.541" v="391" actId="478"/>
          <ac:spMkLst>
            <pc:docMk/>
            <pc:sldMk cId="3201431232" sldId="300"/>
            <ac:spMk id="28" creationId="{7C8CD9D9-4577-313E-79EA-06129929D51C}"/>
          </ac:spMkLst>
        </pc:spChg>
        <pc:picChg chg="add mod ord">
          <ac:chgData name="Verestiuc, Daniel" userId="3098ce70-cdda-4048-83fe-162891f62a69" providerId="ADAL" clId="{CADF10BE-1F85-4484-9669-C447ACB29BED}" dt="2023-06-22T22:41:14.006" v="399" actId="1076"/>
          <ac:picMkLst>
            <pc:docMk/>
            <pc:sldMk cId="3201431232" sldId="300"/>
            <ac:picMk id="2" creationId="{6B3B38DE-F9AE-F34E-F580-7771D1846AE2}"/>
          </ac:picMkLst>
        </pc:picChg>
        <pc:picChg chg="del">
          <ac:chgData name="Verestiuc, Daniel" userId="3098ce70-cdda-4048-83fe-162891f62a69" providerId="ADAL" clId="{CADF10BE-1F85-4484-9669-C447ACB29BED}" dt="2023-06-22T22:40:44.740" v="390" actId="478"/>
          <ac:picMkLst>
            <pc:docMk/>
            <pc:sldMk cId="3201431232" sldId="300"/>
            <ac:picMk id="26" creationId="{B031378F-3097-ED0A-D6E0-0591782739A1}"/>
          </ac:picMkLst>
        </pc:picChg>
      </pc:sldChg>
      <pc:sldChg chg="addSp delSp modSp add mod">
        <pc:chgData name="Verestiuc, Daniel" userId="3098ce70-cdda-4048-83fe-162891f62a69" providerId="ADAL" clId="{CADF10BE-1F85-4484-9669-C447ACB29BED}" dt="2023-06-22T22:42:07.726" v="411"/>
        <pc:sldMkLst>
          <pc:docMk/>
          <pc:sldMk cId="2467172646" sldId="301"/>
        </pc:sldMkLst>
        <pc:spChg chg="del">
          <ac:chgData name="Verestiuc, Daniel" userId="3098ce70-cdda-4048-83fe-162891f62a69" providerId="ADAL" clId="{CADF10BE-1F85-4484-9669-C447ACB29BED}" dt="2023-06-22T22:42:03.420" v="409" actId="478"/>
          <ac:spMkLst>
            <pc:docMk/>
            <pc:sldMk cId="2467172646" sldId="301"/>
            <ac:spMk id="3" creationId="{C62BA41E-F7E1-D211-68A2-BA93AB9C72EF}"/>
          </ac:spMkLst>
        </pc:spChg>
        <pc:spChg chg="del">
          <ac:chgData name="Verestiuc, Daniel" userId="3098ce70-cdda-4048-83fe-162891f62a69" providerId="ADAL" clId="{CADF10BE-1F85-4484-9669-C447ACB29BED}" dt="2023-06-22T22:42:06.461" v="410" actId="478"/>
          <ac:spMkLst>
            <pc:docMk/>
            <pc:sldMk cId="2467172646" sldId="301"/>
            <ac:spMk id="4" creationId="{BF18D9C8-2B2D-4E2E-99E4-5512C35944EB}"/>
          </ac:spMkLst>
        </pc:spChg>
        <pc:spChg chg="add mod">
          <ac:chgData name="Verestiuc, Daniel" userId="3098ce70-cdda-4048-83fe-162891f62a69" providerId="ADAL" clId="{CADF10BE-1F85-4484-9669-C447ACB29BED}" dt="2023-06-22T22:42:07.726" v="411"/>
          <ac:spMkLst>
            <pc:docMk/>
            <pc:sldMk cId="2467172646" sldId="301"/>
            <ac:spMk id="6" creationId="{7A951DD3-3BB4-B92C-306E-E81842438A75}"/>
          </ac:spMkLst>
        </pc:spChg>
        <pc:spChg chg="add mod">
          <ac:chgData name="Verestiuc, Daniel" userId="3098ce70-cdda-4048-83fe-162891f62a69" providerId="ADAL" clId="{CADF10BE-1F85-4484-9669-C447ACB29BED}" dt="2023-06-22T22:42:07.726" v="411"/>
          <ac:spMkLst>
            <pc:docMk/>
            <pc:sldMk cId="2467172646" sldId="301"/>
            <ac:spMk id="7" creationId="{EB6F8FE2-0E99-B924-3683-CC7DBEB76DAD}"/>
          </ac:spMkLst>
        </pc:spChg>
        <pc:spChg chg="add mod">
          <ac:chgData name="Verestiuc, Daniel" userId="3098ce70-cdda-4048-83fe-162891f62a69" providerId="ADAL" clId="{CADF10BE-1F85-4484-9669-C447ACB29BED}" dt="2023-06-22T22:42:07.726" v="411"/>
          <ac:spMkLst>
            <pc:docMk/>
            <pc:sldMk cId="2467172646" sldId="301"/>
            <ac:spMk id="8" creationId="{8739A0EB-74B8-72A7-E2F0-7859D0AFBCE2}"/>
          </ac:spMkLst>
        </pc:spChg>
        <pc:spChg chg="add mod">
          <ac:chgData name="Verestiuc, Daniel" userId="3098ce70-cdda-4048-83fe-162891f62a69" providerId="ADAL" clId="{CADF10BE-1F85-4484-9669-C447ACB29BED}" dt="2023-06-22T22:42:07.726" v="411"/>
          <ac:spMkLst>
            <pc:docMk/>
            <pc:sldMk cId="2467172646" sldId="301"/>
            <ac:spMk id="9" creationId="{C7FC6D49-3A76-656C-26DB-0241A041D649}"/>
          </ac:spMkLst>
        </pc:spChg>
        <pc:spChg chg="add mod">
          <ac:chgData name="Verestiuc, Daniel" userId="3098ce70-cdda-4048-83fe-162891f62a69" providerId="ADAL" clId="{CADF10BE-1F85-4484-9669-C447ACB29BED}" dt="2023-06-22T22:42:07.726" v="411"/>
          <ac:spMkLst>
            <pc:docMk/>
            <pc:sldMk cId="2467172646" sldId="301"/>
            <ac:spMk id="10" creationId="{B88BBBD3-8144-ED89-7119-100E6A989644}"/>
          </ac:spMkLst>
        </pc:spChg>
        <pc:spChg chg="add mod">
          <ac:chgData name="Verestiuc, Daniel" userId="3098ce70-cdda-4048-83fe-162891f62a69" providerId="ADAL" clId="{CADF10BE-1F85-4484-9669-C447ACB29BED}" dt="2023-06-22T22:42:07.726" v="411"/>
          <ac:spMkLst>
            <pc:docMk/>
            <pc:sldMk cId="2467172646" sldId="301"/>
            <ac:spMk id="11" creationId="{20A8077C-B062-D689-6512-99EE6ACC6F94}"/>
          </ac:spMkLst>
        </pc:spChg>
        <pc:spChg chg="add mod">
          <ac:chgData name="Verestiuc, Daniel" userId="3098ce70-cdda-4048-83fe-162891f62a69" providerId="ADAL" clId="{CADF10BE-1F85-4484-9669-C447ACB29BED}" dt="2023-06-22T22:42:07.726" v="411"/>
          <ac:spMkLst>
            <pc:docMk/>
            <pc:sldMk cId="2467172646" sldId="301"/>
            <ac:spMk id="12" creationId="{E217E7F0-92C4-EAC4-EE50-4BFA0DD47AFA}"/>
          </ac:spMkLst>
        </pc:spChg>
        <pc:spChg chg="add mod">
          <ac:chgData name="Verestiuc, Daniel" userId="3098ce70-cdda-4048-83fe-162891f62a69" providerId="ADAL" clId="{CADF10BE-1F85-4484-9669-C447ACB29BED}" dt="2023-06-22T22:42:07.726" v="411"/>
          <ac:spMkLst>
            <pc:docMk/>
            <pc:sldMk cId="2467172646" sldId="301"/>
            <ac:spMk id="13" creationId="{4C910BC2-A620-9212-BFB8-AB9E55A5DC5B}"/>
          </ac:spMkLst>
        </pc:spChg>
        <pc:spChg chg="add mod">
          <ac:chgData name="Verestiuc, Daniel" userId="3098ce70-cdda-4048-83fe-162891f62a69" providerId="ADAL" clId="{CADF10BE-1F85-4484-9669-C447ACB29BED}" dt="2023-06-22T22:42:07.726" v="411"/>
          <ac:spMkLst>
            <pc:docMk/>
            <pc:sldMk cId="2467172646" sldId="301"/>
            <ac:spMk id="14" creationId="{FC4A8BA9-7B46-4376-66DB-B81FE7F509D8}"/>
          </ac:spMkLst>
        </pc:spChg>
        <pc:spChg chg="add mod">
          <ac:chgData name="Verestiuc, Daniel" userId="3098ce70-cdda-4048-83fe-162891f62a69" providerId="ADAL" clId="{CADF10BE-1F85-4484-9669-C447ACB29BED}" dt="2023-06-22T22:42:07.726" v="411"/>
          <ac:spMkLst>
            <pc:docMk/>
            <pc:sldMk cId="2467172646" sldId="301"/>
            <ac:spMk id="15" creationId="{5BA3003D-0231-7FD6-05CB-8961E4C1DE31}"/>
          </ac:spMkLst>
        </pc:spChg>
        <pc:spChg chg="add mod">
          <ac:chgData name="Verestiuc, Daniel" userId="3098ce70-cdda-4048-83fe-162891f62a69" providerId="ADAL" clId="{CADF10BE-1F85-4484-9669-C447ACB29BED}" dt="2023-06-22T22:42:07.726" v="411"/>
          <ac:spMkLst>
            <pc:docMk/>
            <pc:sldMk cId="2467172646" sldId="301"/>
            <ac:spMk id="16" creationId="{575BB806-649B-B855-1A7E-EDDF6F7F6C98}"/>
          </ac:spMkLst>
        </pc:spChg>
        <pc:picChg chg="del">
          <ac:chgData name="Verestiuc, Daniel" userId="3098ce70-cdda-4048-83fe-162891f62a69" providerId="ADAL" clId="{CADF10BE-1F85-4484-9669-C447ACB29BED}" dt="2023-06-22T22:42:01.367" v="408" actId="478"/>
          <ac:picMkLst>
            <pc:docMk/>
            <pc:sldMk cId="2467172646" sldId="301"/>
            <ac:picMk id="2" creationId="{6B3B38DE-F9AE-F34E-F580-7771D1846AE2}"/>
          </ac:picMkLst>
        </pc:picChg>
        <pc:picChg chg="add mod">
          <ac:chgData name="Verestiuc, Daniel" userId="3098ce70-cdda-4048-83fe-162891f62a69" providerId="ADAL" clId="{CADF10BE-1F85-4484-9669-C447ACB29BED}" dt="2023-06-22T22:42:07.726" v="411"/>
          <ac:picMkLst>
            <pc:docMk/>
            <pc:sldMk cId="2467172646" sldId="301"/>
            <ac:picMk id="5" creationId="{F6EC7DDE-1A4F-7943-1176-86CE4A0BEC67}"/>
          </ac:picMkLst>
        </pc:picChg>
      </pc:sldChg>
      <pc:sldChg chg="addSp delSp modSp add mod">
        <pc:chgData name="Verestiuc, Daniel" userId="3098ce70-cdda-4048-83fe-162891f62a69" providerId="ADAL" clId="{CADF10BE-1F85-4484-9669-C447ACB29BED}" dt="2023-06-22T22:43:39.607" v="417" actId="1076"/>
        <pc:sldMkLst>
          <pc:docMk/>
          <pc:sldMk cId="1960227020" sldId="302"/>
        </pc:sldMkLst>
        <pc:spChg chg="add mod">
          <ac:chgData name="Verestiuc, Daniel" userId="3098ce70-cdda-4048-83fe-162891f62a69" providerId="ADAL" clId="{CADF10BE-1F85-4484-9669-C447ACB29BED}" dt="2023-06-22T22:43:39.607" v="417" actId="1076"/>
          <ac:spMkLst>
            <pc:docMk/>
            <pc:sldMk cId="1960227020" sldId="302"/>
            <ac:spMk id="2" creationId="{4F67AE66-B05C-5400-5C79-463B08C8BF9C}"/>
          </ac:spMkLst>
        </pc:spChg>
        <pc:spChg chg="add mod">
          <ac:chgData name="Verestiuc, Daniel" userId="3098ce70-cdda-4048-83fe-162891f62a69" providerId="ADAL" clId="{CADF10BE-1F85-4484-9669-C447ACB29BED}" dt="2023-06-22T22:43:35.861" v="416" actId="1076"/>
          <ac:spMkLst>
            <pc:docMk/>
            <pc:sldMk cId="1960227020" sldId="302"/>
            <ac:spMk id="3" creationId="{D69D535C-7F6E-4DC3-13B2-240FEA2901BF}"/>
          </ac:spMkLst>
        </pc:spChg>
        <pc:spChg chg="del">
          <ac:chgData name="Verestiuc, Daniel" userId="3098ce70-cdda-4048-83fe-162891f62a69" providerId="ADAL" clId="{CADF10BE-1F85-4484-9669-C447ACB29BED}" dt="2023-06-22T22:43:22.663" v="413" actId="478"/>
          <ac:spMkLst>
            <pc:docMk/>
            <pc:sldMk cId="1960227020" sldId="302"/>
            <ac:spMk id="6" creationId="{7A951DD3-3BB4-B92C-306E-E81842438A75}"/>
          </ac:spMkLst>
        </pc:spChg>
        <pc:spChg chg="del">
          <ac:chgData name="Verestiuc, Daniel" userId="3098ce70-cdda-4048-83fe-162891f62a69" providerId="ADAL" clId="{CADF10BE-1F85-4484-9669-C447ACB29BED}" dt="2023-06-22T22:43:22.663" v="413" actId="478"/>
          <ac:spMkLst>
            <pc:docMk/>
            <pc:sldMk cId="1960227020" sldId="302"/>
            <ac:spMk id="7" creationId="{EB6F8FE2-0E99-B924-3683-CC7DBEB76DAD}"/>
          </ac:spMkLst>
        </pc:spChg>
        <pc:spChg chg="del">
          <ac:chgData name="Verestiuc, Daniel" userId="3098ce70-cdda-4048-83fe-162891f62a69" providerId="ADAL" clId="{CADF10BE-1F85-4484-9669-C447ACB29BED}" dt="2023-06-22T22:43:22.663" v="413" actId="478"/>
          <ac:spMkLst>
            <pc:docMk/>
            <pc:sldMk cId="1960227020" sldId="302"/>
            <ac:spMk id="8" creationId="{8739A0EB-74B8-72A7-E2F0-7859D0AFBCE2}"/>
          </ac:spMkLst>
        </pc:spChg>
        <pc:spChg chg="del">
          <ac:chgData name="Verestiuc, Daniel" userId="3098ce70-cdda-4048-83fe-162891f62a69" providerId="ADAL" clId="{CADF10BE-1F85-4484-9669-C447ACB29BED}" dt="2023-06-22T22:43:22.663" v="413" actId="478"/>
          <ac:spMkLst>
            <pc:docMk/>
            <pc:sldMk cId="1960227020" sldId="302"/>
            <ac:spMk id="9" creationId="{C7FC6D49-3A76-656C-26DB-0241A041D649}"/>
          </ac:spMkLst>
        </pc:spChg>
        <pc:spChg chg="del">
          <ac:chgData name="Verestiuc, Daniel" userId="3098ce70-cdda-4048-83fe-162891f62a69" providerId="ADAL" clId="{CADF10BE-1F85-4484-9669-C447ACB29BED}" dt="2023-06-22T22:43:22.663" v="413" actId="478"/>
          <ac:spMkLst>
            <pc:docMk/>
            <pc:sldMk cId="1960227020" sldId="302"/>
            <ac:spMk id="10" creationId="{B88BBBD3-8144-ED89-7119-100E6A989644}"/>
          </ac:spMkLst>
        </pc:spChg>
        <pc:spChg chg="del">
          <ac:chgData name="Verestiuc, Daniel" userId="3098ce70-cdda-4048-83fe-162891f62a69" providerId="ADAL" clId="{CADF10BE-1F85-4484-9669-C447ACB29BED}" dt="2023-06-22T22:43:22.663" v="413" actId="478"/>
          <ac:spMkLst>
            <pc:docMk/>
            <pc:sldMk cId="1960227020" sldId="302"/>
            <ac:spMk id="11" creationId="{20A8077C-B062-D689-6512-99EE6ACC6F94}"/>
          </ac:spMkLst>
        </pc:spChg>
        <pc:spChg chg="del">
          <ac:chgData name="Verestiuc, Daniel" userId="3098ce70-cdda-4048-83fe-162891f62a69" providerId="ADAL" clId="{CADF10BE-1F85-4484-9669-C447ACB29BED}" dt="2023-06-22T22:43:22.663" v="413" actId="478"/>
          <ac:spMkLst>
            <pc:docMk/>
            <pc:sldMk cId="1960227020" sldId="302"/>
            <ac:spMk id="12" creationId="{E217E7F0-92C4-EAC4-EE50-4BFA0DD47AFA}"/>
          </ac:spMkLst>
        </pc:spChg>
        <pc:spChg chg="del">
          <ac:chgData name="Verestiuc, Daniel" userId="3098ce70-cdda-4048-83fe-162891f62a69" providerId="ADAL" clId="{CADF10BE-1F85-4484-9669-C447ACB29BED}" dt="2023-06-22T22:43:22.663" v="413" actId="478"/>
          <ac:spMkLst>
            <pc:docMk/>
            <pc:sldMk cId="1960227020" sldId="302"/>
            <ac:spMk id="13" creationId="{4C910BC2-A620-9212-BFB8-AB9E55A5DC5B}"/>
          </ac:spMkLst>
        </pc:spChg>
        <pc:spChg chg="del">
          <ac:chgData name="Verestiuc, Daniel" userId="3098ce70-cdda-4048-83fe-162891f62a69" providerId="ADAL" clId="{CADF10BE-1F85-4484-9669-C447ACB29BED}" dt="2023-06-22T22:43:22.663" v="413" actId="478"/>
          <ac:spMkLst>
            <pc:docMk/>
            <pc:sldMk cId="1960227020" sldId="302"/>
            <ac:spMk id="14" creationId="{FC4A8BA9-7B46-4376-66DB-B81FE7F509D8}"/>
          </ac:spMkLst>
        </pc:spChg>
        <pc:spChg chg="del">
          <ac:chgData name="Verestiuc, Daniel" userId="3098ce70-cdda-4048-83fe-162891f62a69" providerId="ADAL" clId="{CADF10BE-1F85-4484-9669-C447ACB29BED}" dt="2023-06-22T22:43:22.663" v="413" actId="478"/>
          <ac:spMkLst>
            <pc:docMk/>
            <pc:sldMk cId="1960227020" sldId="302"/>
            <ac:spMk id="15" creationId="{5BA3003D-0231-7FD6-05CB-8961E4C1DE31}"/>
          </ac:spMkLst>
        </pc:spChg>
        <pc:spChg chg="del">
          <ac:chgData name="Verestiuc, Daniel" userId="3098ce70-cdda-4048-83fe-162891f62a69" providerId="ADAL" clId="{CADF10BE-1F85-4484-9669-C447ACB29BED}" dt="2023-06-22T22:43:22.663" v="413" actId="478"/>
          <ac:spMkLst>
            <pc:docMk/>
            <pc:sldMk cId="1960227020" sldId="302"/>
            <ac:spMk id="16" creationId="{575BB806-649B-B855-1A7E-EDDF6F7F6C98}"/>
          </ac:spMkLst>
        </pc:spChg>
        <pc:spChg chg="add mod">
          <ac:chgData name="Verestiuc, Daniel" userId="3098ce70-cdda-4048-83fe-162891f62a69" providerId="ADAL" clId="{CADF10BE-1F85-4484-9669-C447ACB29BED}" dt="2023-06-22T22:43:35.861" v="416" actId="1076"/>
          <ac:spMkLst>
            <pc:docMk/>
            <pc:sldMk cId="1960227020" sldId="302"/>
            <ac:spMk id="21" creationId="{01CD120B-2F8B-B1A9-65A7-810D57CF774F}"/>
          </ac:spMkLst>
        </pc:spChg>
        <pc:spChg chg="add mod">
          <ac:chgData name="Verestiuc, Daniel" userId="3098ce70-cdda-4048-83fe-162891f62a69" providerId="ADAL" clId="{CADF10BE-1F85-4484-9669-C447ACB29BED}" dt="2023-06-22T22:43:35.861" v="416" actId="1076"/>
          <ac:spMkLst>
            <pc:docMk/>
            <pc:sldMk cId="1960227020" sldId="302"/>
            <ac:spMk id="22" creationId="{D87725A8-4A50-BBBE-4E2A-EF38610DC8C5}"/>
          </ac:spMkLst>
        </pc:spChg>
        <pc:spChg chg="add mod">
          <ac:chgData name="Verestiuc, Daniel" userId="3098ce70-cdda-4048-83fe-162891f62a69" providerId="ADAL" clId="{CADF10BE-1F85-4484-9669-C447ACB29BED}" dt="2023-06-22T22:43:35.861" v="416" actId="1076"/>
          <ac:spMkLst>
            <pc:docMk/>
            <pc:sldMk cId="1960227020" sldId="302"/>
            <ac:spMk id="23" creationId="{13A1A622-ABF1-06DB-0C9C-1839E6F2B417}"/>
          </ac:spMkLst>
        </pc:spChg>
        <pc:spChg chg="add mod">
          <ac:chgData name="Verestiuc, Daniel" userId="3098ce70-cdda-4048-83fe-162891f62a69" providerId="ADAL" clId="{CADF10BE-1F85-4484-9669-C447ACB29BED}" dt="2023-06-22T22:43:35.861" v="416" actId="1076"/>
          <ac:spMkLst>
            <pc:docMk/>
            <pc:sldMk cId="1960227020" sldId="302"/>
            <ac:spMk id="24" creationId="{AA8413EE-8055-1953-F3AD-7B5D9997956C}"/>
          </ac:spMkLst>
        </pc:spChg>
        <pc:spChg chg="add mod">
          <ac:chgData name="Verestiuc, Daniel" userId="3098ce70-cdda-4048-83fe-162891f62a69" providerId="ADAL" clId="{CADF10BE-1F85-4484-9669-C447ACB29BED}" dt="2023-06-22T22:43:35.861" v="416" actId="1076"/>
          <ac:spMkLst>
            <pc:docMk/>
            <pc:sldMk cId="1960227020" sldId="302"/>
            <ac:spMk id="25" creationId="{01E7BE7C-8766-024B-595B-262A5DB00EFA}"/>
          </ac:spMkLst>
        </pc:spChg>
        <pc:spChg chg="add mod">
          <ac:chgData name="Verestiuc, Daniel" userId="3098ce70-cdda-4048-83fe-162891f62a69" providerId="ADAL" clId="{CADF10BE-1F85-4484-9669-C447ACB29BED}" dt="2023-06-22T22:43:35.861" v="416" actId="1076"/>
          <ac:spMkLst>
            <pc:docMk/>
            <pc:sldMk cId="1960227020" sldId="302"/>
            <ac:spMk id="27" creationId="{5EFB3263-F388-8B5F-7062-69C36FB2E902}"/>
          </ac:spMkLst>
        </pc:spChg>
        <pc:spChg chg="add mod">
          <ac:chgData name="Verestiuc, Daniel" userId="3098ce70-cdda-4048-83fe-162891f62a69" providerId="ADAL" clId="{CADF10BE-1F85-4484-9669-C447ACB29BED}" dt="2023-06-22T22:43:35.861" v="416" actId="1076"/>
          <ac:spMkLst>
            <pc:docMk/>
            <pc:sldMk cId="1960227020" sldId="302"/>
            <ac:spMk id="28" creationId="{7FE9BD97-FC60-19A7-C7AB-205C1CC107A5}"/>
          </ac:spMkLst>
        </pc:spChg>
        <pc:spChg chg="add mod">
          <ac:chgData name="Verestiuc, Daniel" userId="3098ce70-cdda-4048-83fe-162891f62a69" providerId="ADAL" clId="{CADF10BE-1F85-4484-9669-C447ACB29BED}" dt="2023-06-22T22:43:35.861" v="416" actId="1076"/>
          <ac:spMkLst>
            <pc:docMk/>
            <pc:sldMk cId="1960227020" sldId="302"/>
            <ac:spMk id="41" creationId="{A1DDD8C8-1937-B4FB-83EC-A1F5DA06BD71}"/>
          </ac:spMkLst>
        </pc:spChg>
        <pc:spChg chg="add mod">
          <ac:chgData name="Verestiuc, Daniel" userId="3098ce70-cdda-4048-83fe-162891f62a69" providerId="ADAL" clId="{CADF10BE-1F85-4484-9669-C447ACB29BED}" dt="2023-06-22T22:43:35.861" v="416" actId="1076"/>
          <ac:spMkLst>
            <pc:docMk/>
            <pc:sldMk cId="1960227020" sldId="302"/>
            <ac:spMk id="42" creationId="{551CDB39-BB32-3071-0F0F-B1B46C76806F}"/>
          </ac:spMkLst>
        </pc:spChg>
        <pc:spChg chg="add mod">
          <ac:chgData name="Verestiuc, Daniel" userId="3098ce70-cdda-4048-83fe-162891f62a69" providerId="ADAL" clId="{CADF10BE-1F85-4484-9669-C447ACB29BED}" dt="2023-06-22T22:43:35.861" v="416" actId="1076"/>
          <ac:spMkLst>
            <pc:docMk/>
            <pc:sldMk cId="1960227020" sldId="302"/>
            <ac:spMk id="43" creationId="{3DC8A39C-BC0B-CA79-FB46-5A7C4ED96C06}"/>
          </ac:spMkLst>
        </pc:spChg>
        <pc:spChg chg="add mod">
          <ac:chgData name="Verestiuc, Daniel" userId="3098ce70-cdda-4048-83fe-162891f62a69" providerId="ADAL" clId="{CADF10BE-1F85-4484-9669-C447ACB29BED}" dt="2023-06-22T22:43:35.861" v="416" actId="1076"/>
          <ac:spMkLst>
            <pc:docMk/>
            <pc:sldMk cId="1960227020" sldId="302"/>
            <ac:spMk id="44" creationId="{EE473F43-DB03-A6F4-2AE8-FAC93FD5D7FE}"/>
          </ac:spMkLst>
        </pc:spChg>
        <pc:spChg chg="add mod">
          <ac:chgData name="Verestiuc, Daniel" userId="3098ce70-cdda-4048-83fe-162891f62a69" providerId="ADAL" clId="{CADF10BE-1F85-4484-9669-C447ACB29BED}" dt="2023-06-22T22:43:35.861" v="416" actId="1076"/>
          <ac:spMkLst>
            <pc:docMk/>
            <pc:sldMk cId="1960227020" sldId="302"/>
            <ac:spMk id="45" creationId="{15771C01-B328-9BBF-54FF-B40421C4575C}"/>
          </ac:spMkLst>
        </pc:spChg>
        <pc:spChg chg="add mod">
          <ac:chgData name="Verestiuc, Daniel" userId="3098ce70-cdda-4048-83fe-162891f62a69" providerId="ADAL" clId="{CADF10BE-1F85-4484-9669-C447ACB29BED}" dt="2023-06-22T22:43:35.861" v="416" actId="1076"/>
          <ac:spMkLst>
            <pc:docMk/>
            <pc:sldMk cId="1960227020" sldId="302"/>
            <ac:spMk id="46" creationId="{E2FF8CAC-0F72-7FAB-287B-24DE0E36044E}"/>
          </ac:spMkLst>
        </pc:spChg>
        <pc:picChg chg="del">
          <ac:chgData name="Verestiuc, Daniel" userId="3098ce70-cdda-4048-83fe-162891f62a69" providerId="ADAL" clId="{CADF10BE-1F85-4484-9669-C447ACB29BED}" dt="2023-06-22T22:43:22.663" v="413" actId="478"/>
          <ac:picMkLst>
            <pc:docMk/>
            <pc:sldMk cId="1960227020" sldId="302"/>
            <ac:picMk id="5" creationId="{F6EC7DDE-1A4F-7943-1176-86CE4A0BEC67}"/>
          </ac:picMkLst>
        </pc:pic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4" creationId="{8DE4F0A0-B342-F193-6F17-5B4C92B217B4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17" creationId="{BB5A7D77-E9FF-8333-E754-10E736BA2A39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18" creationId="{C7BAE2C5-92E6-1D18-ACB7-25BC6E595879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19" creationId="{6C6A8DBF-C19B-5CCB-3744-7836E90701D6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20" creationId="{A865181F-6081-7E6D-0BD0-E9148ADAAAAB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26" creationId="{C303ED2F-20C8-1674-062B-DA742DD3E719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29" creationId="{61858FB7-D252-2385-F2B8-C353D5B990CB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30" creationId="{4A3375B6-5EC3-B62E-E4F6-90879A70CA01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31" creationId="{C767A352-4DA8-CC01-B292-999ABE5EEE21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32" creationId="{4F20ED07-DC68-3912-2992-24D93523D8A8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33" creationId="{6935C7F5-9E7E-8351-D05A-84C407CBBA44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34" creationId="{FCE07D7E-A3A7-AB37-4D63-907D1505280D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35" creationId="{69C072CF-D3DE-BD0B-EE27-366674B80CC2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36" creationId="{9A3D8FD9-D34E-CCEC-72DF-8F0463835CB4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37" creationId="{B647475D-E721-77DA-23C2-A259FB140349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38" creationId="{4518EEF2-5450-ADF8-E3F5-15BC76D225D9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39" creationId="{D7A62C74-03CC-D0AD-E331-5AF24C1B186D}"/>
          </ac:cxnSpMkLst>
        </pc:cxnChg>
        <pc:cxnChg chg="add mod">
          <ac:chgData name="Verestiuc, Daniel" userId="3098ce70-cdda-4048-83fe-162891f62a69" providerId="ADAL" clId="{CADF10BE-1F85-4484-9669-C447ACB29BED}" dt="2023-06-22T22:43:35.861" v="416" actId="1076"/>
          <ac:cxnSpMkLst>
            <pc:docMk/>
            <pc:sldMk cId="1960227020" sldId="302"/>
            <ac:cxnSpMk id="40" creationId="{F2F05733-0FAC-9A78-E7C2-DA3CCB32EAEC}"/>
          </ac:cxnSpMkLst>
        </pc:cxnChg>
      </pc:sldChg>
      <pc:sldChg chg="addSp delSp modSp add mod">
        <pc:chgData name="Verestiuc, Daniel" userId="3098ce70-cdda-4048-83fe-162891f62a69" providerId="ADAL" clId="{CADF10BE-1F85-4484-9669-C447ACB29BED}" dt="2023-06-22T22:46:18.636" v="426" actId="1076"/>
        <pc:sldMkLst>
          <pc:docMk/>
          <pc:sldMk cId="4247742231" sldId="303"/>
        </pc:sldMkLst>
        <pc:spChg chg="del">
          <ac:chgData name="Verestiuc, Daniel" userId="3098ce70-cdda-4048-83fe-162891f62a69" providerId="ADAL" clId="{CADF10BE-1F85-4484-9669-C447ACB29BED}" dt="2023-06-22T22:45:39.544" v="419" actId="478"/>
          <ac:spMkLst>
            <pc:docMk/>
            <pc:sldMk cId="4247742231" sldId="303"/>
            <ac:spMk id="2" creationId="{4F67AE66-B05C-5400-5C79-463B08C8BF9C}"/>
          </ac:spMkLst>
        </pc:spChg>
        <pc:spChg chg="del">
          <ac:chgData name="Verestiuc, Daniel" userId="3098ce70-cdda-4048-83fe-162891f62a69" providerId="ADAL" clId="{CADF10BE-1F85-4484-9669-C447ACB29BED}" dt="2023-06-22T22:45:39.544" v="419" actId="478"/>
          <ac:spMkLst>
            <pc:docMk/>
            <pc:sldMk cId="4247742231" sldId="303"/>
            <ac:spMk id="3" creationId="{D69D535C-7F6E-4DC3-13B2-240FEA2901BF}"/>
          </ac:spMkLst>
        </pc:spChg>
        <pc:spChg chg="add mod">
          <ac:chgData name="Verestiuc, Daniel" userId="3098ce70-cdda-4048-83fe-162891f62a69" providerId="ADAL" clId="{CADF10BE-1F85-4484-9669-C447ACB29BED}" dt="2023-06-22T22:46:18.636" v="426" actId="1076"/>
          <ac:spMkLst>
            <pc:docMk/>
            <pc:sldMk cId="4247742231" sldId="303"/>
            <ac:spMk id="5" creationId="{0B935E50-49F0-A67B-4C31-CBCFCF621F50}"/>
          </ac:spMkLst>
        </pc:spChg>
        <pc:spChg chg="add mod">
          <ac:chgData name="Verestiuc, Daniel" userId="3098ce70-cdda-4048-83fe-162891f62a69" providerId="ADAL" clId="{CADF10BE-1F85-4484-9669-C447ACB29BED}" dt="2023-06-22T22:45:46.369" v="422"/>
          <ac:spMkLst>
            <pc:docMk/>
            <pc:sldMk cId="4247742231" sldId="303"/>
            <ac:spMk id="6" creationId="{1717ECB1-65C2-3343-FDB6-A0EC781DAC61}"/>
          </ac:spMkLst>
        </pc:spChg>
        <pc:spChg chg="del">
          <ac:chgData name="Verestiuc, Daniel" userId="3098ce70-cdda-4048-83fe-162891f62a69" providerId="ADAL" clId="{CADF10BE-1F85-4484-9669-C447ACB29BED}" dt="2023-06-22T22:45:39.544" v="419" actId="478"/>
          <ac:spMkLst>
            <pc:docMk/>
            <pc:sldMk cId="4247742231" sldId="303"/>
            <ac:spMk id="21" creationId="{01CD120B-2F8B-B1A9-65A7-810D57CF774F}"/>
          </ac:spMkLst>
        </pc:spChg>
        <pc:spChg chg="del">
          <ac:chgData name="Verestiuc, Daniel" userId="3098ce70-cdda-4048-83fe-162891f62a69" providerId="ADAL" clId="{CADF10BE-1F85-4484-9669-C447ACB29BED}" dt="2023-06-22T22:45:39.544" v="419" actId="478"/>
          <ac:spMkLst>
            <pc:docMk/>
            <pc:sldMk cId="4247742231" sldId="303"/>
            <ac:spMk id="22" creationId="{D87725A8-4A50-BBBE-4E2A-EF38610DC8C5}"/>
          </ac:spMkLst>
        </pc:spChg>
        <pc:spChg chg="del">
          <ac:chgData name="Verestiuc, Daniel" userId="3098ce70-cdda-4048-83fe-162891f62a69" providerId="ADAL" clId="{CADF10BE-1F85-4484-9669-C447ACB29BED}" dt="2023-06-22T22:45:39.544" v="419" actId="478"/>
          <ac:spMkLst>
            <pc:docMk/>
            <pc:sldMk cId="4247742231" sldId="303"/>
            <ac:spMk id="23" creationId="{13A1A622-ABF1-06DB-0C9C-1839E6F2B417}"/>
          </ac:spMkLst>
        </pc:spChg>
        <pc:spChg chg="del">
          <ac:chgData name="Verestiuc, Daniel" userId="3098ce70-cdda-4048-83fe-162891f62a69" providerId="ADAL" clId="{CADF10BE-1F85-4484-9669-C447ACB29BED}" dt="2023-06-22T22:45:39.544" v="419" actId="478"/>
          <ac:spMkLst>
            <pc:docMk/>
            <pc:sldMk cId="4247742231" sldId="303"/>
            <ac:spMk id="24" creationId="{AA8413EE-8055-1953-F3AD-7B5D9997956C}"/>
          </ac:spMkLst>
        </pc:spChg>
        <pc:spChg chg="del">
          <ac:chgData name="Verestiuc, Daniel" userId="3098ce70-cdda-4048-83fe-162891f62a69" providerId="ADAL" clId="{CADF10BE-1F85-4484-9669-C447ACB29BED}" dt="2023-06-22T22:45:39.544" v="419" actId="478"/>
          <ac:spMkLst>
            <pc:docMk/>
            <pc:sldMk cId="4247742231" sldId="303"/>
            <ac:spMk id="25" creationId="{01E7BE7C-8766-024B-595B-262A5DB00EFA}"/>
          </ac:spMkLst>
        </pc:spChg>
        <pc:spChg chg="del">
          <ac:chgData name="Verestiuc, Daniel" userId="3098ce70-cdda-4048-83fe-162891f62a69" providerId="ADAL" clId="{CADF10BE-1F85-4484-9669-C447ACB29BED}" dt="2023-06-22T22:45:39.544" v="419" actId="478"/>
          <ac:spMkLst>
            <pc:docMk/>
            <pc:sldMk cId="4247742231" sldId="303"/>
            <ac:spMk id="27" creationId="{5EFB3263-F388-8B5F-7062-69C36FB2E902}"/>
          </ac:spMkLst>
        </pc:spChg>
        <pc:spChg chg="del">
          <ac:chgData name="Verestiuc, Daniel" userId="3098ce70-cdda-4048-83fe-162891f62a69" providerId="ADAL" clId="{CADF10BE-1F85-4484-9669-C447ACB29BED}" dt="2023-06-22T22:45:39.544" v="419" actId="478"/>
          <ac:spMkLst>
            <pc:docMk/>
            <pc:sldMk cId="4247742231" sldId="303"/>
            <ac:spMk id="28" creationId="{7FE9BD97-FC60-19A7-C7AB-205C1CC107A5}"/>
          </ac:spMkLst>
        </pc:spChg>
        <pc:spChg chg="del">
          <ac:chgData name="Verestiuc, Daniel" userId="3098ce70-cdda-4048-83fe-162891f62a69" providerId="ADAL" clId="{CADF10BE-1F85-4484-9669-C447ACB29BED}" dt="2023-06-22T22:45:39.544" v="419" actId="478"/>
          <ac:spMkLst>
            <pc:docMk/>
            <pc:sldMk cId="4247742231" sldId="303"/>
            <ac:spMk id="41" creationId="{A1DDD8C8-1937-B4FB-83EC-A1F5DA06BD71}"/>
          </ac:spMkLst>
        </pc:spChg>
        <pc:spChg chg="del">
          <ac:chgData name="Verestiuc, Daniel" userId="3098ce70-cdda-4048-83fe-162891f62a69" providerId="ADAL" clId="{CADF10BE-1F85-4484-9669-C447ACB29BED}" dt="2023-06-22T22:45:39.544" v="419" actId="478"/>
          <ac:spMkLst>
            <pc:docMk/>
            <pc:sldMk cId="4247742231" sldId="303"/>
            <ac:spMk id="42" creationId="{551CDB39-BB32-3071-0F0F-B1B46C76806F}"/>
          </ac:spMkLst>
        </pc:spChg>
        <pc:spChg chg="del">
          <ac:chgData name="Verestiuc, Daniel" userId="3098ce70-cdda-4048-83fe-162891f62a69" providerId="ADAL" clId="{CADF10BE-1F85-4484-9669-C447ACB29BED}" dt="2023-06-22T22:45:39.544" v="419" actId="478"/>
          <ac:spMkLst>
            <pc:docMk/>
            <pc:sldMk cId="4247742231" sldId="303"/>
            <ac:spMk id="43" creationId="{3DC8A39C-BC0B-CA79-FB46-5A7C4ED96C06}"/>
          </ac:spMkLst>
        </pc:spChg>
        <pc:spChg chg="del">
          <ac:chgData name="Verestiuc, Daniel" userId="3098ce70-cdda-4048-83fe-162891f62a69" providerId="ADAL" clId="{CADF10BE-1F85-4484-9669-C447ACB29BED}" dt="2023-06-22T22:45:39.544" v="419" actId="478"/>
          <ac:spMkLst>
            <pc:docMk/>
            <pc:sldMk cId="4247742231" sldId="303"/>
            <ac:spMk id="44" creationId="{EE473F43-DB03-A6F4-2AE8-FAC93FD5D7FE}"/>
          </ac:spMkLst>
        </pc:spChg>
        <pc:spChg chg="del">
          <ac:chgData name="Verestiuc, Daniel" userId="3098ce70-cdda-4048-83fe-162891f62a69" providerId="ADAL" clId="{CADF10BE-1F85-4484-9669-C447ACB29BED}" dt="2023-06-22T22:45:39.544" v="419" actId="478"/>
          <ac:spMkLst>
            <pc:docMk/>
            <pc:sldMk cId="4247742231" sldId="303"/>
            <ac:spMk id="45" creationId="{15771C01-B328-9BBF-54FF-B40421C4575C}"/>
          </ac:spMkLst>
        </pc:spChg>
        <pc:spChg chg="del">
          <ac:chgData name="Verestiuc, Daniel" userId="3098ce70-cdda-4048-83fe-162891f62a69" providerId="ADAL" clId="{CADF10BE-1F85-4484-9669-C447ACB29BED}" dt="2023-06-22T22:45:39.544" v="419" actId="478"/>
          <ac:spMkLst>
            <pc:docMk/>
            <pc:sldMk cId="4247742231" sldId="303"/>
            <ac:spMk id="46" creationId="{E2FF8CAC-0F72-7FAB-287B-24DE0E36044E}"/>
          </ac:spMkLst>
        </pc:spChg>
        <pc:spChg chg="add mod">
          <ac:chgData name="Verestiuc, Daniel" userId="3098ce70-cdda-4048-83fe-162891f62a69" providerId="ADAL" clId="{CADF10BE-1F85-4484-9669-C447ACB29BED}" dt="2023-06-22T22:45:46.369" v="422"/>
          <ac:spMkLst>
            <pc:docMk/>
            <pc:sldMk cId="4247742231" sldId="303"/>
            <ac:spMk id="51" creationId="{D916A5BC-6429-47E2-5C49-DFB1D8778D4B}"/>
          </ac:spMkLst>
        </pc:spChg>
        <pc:spChg chg="add mod">
          <ac:chgData name="Verestiuc, Daniel" userId="3098ce70-cdda-4048-83fe-162891f62a69" providerId="ADAL" clId="{CADF10BE-1F85-4484-9669-C447ACB29BED}" dt="2023-06-22T22:45:46.369" v="422"/>
          <ac:spMkLst>
            <pc:docMk/>
            <pc:sldMk cId="4247742231" sldId="303"/>
            <ac:spMk id="52" creationId="{10FB7C04-4457-0A1E-7870-0BD6FC9ED924}"/>
          </ac:spMkLst>
        </pc:spChg>
        <pc:spChg chg="add mod">
          <ac:chgData name="Verestiuc, Daniel" userId="3098ce70-cdda-4048-83fe-162891f62a69" providerId="ADAL" clId="{CADF10BE-1F85-4484-9669-C447ACB29BED}" dt="2023-06-22T22:45:46.369" v="422"/>
          <ac:spMkLst>
            <pc:docMk/>
            <pc:sldMk cId="4247742231" sldId="303"/>
            <ac:spMk id="59" creationId="{2ACCC1D8-072E-DFAD-6CFF-5C1A1CDF3AD3}"/>
          </ac:spMkLst>
        </pc:spChg>
        <pc:spChg chg="add mod">
          <ac:chgData name="Verestiuc, Daniel" userId="3098ce70-cdda-4048-83fe-162891f62a69" providerId="ADAL" clId="{CADF10BE-1F85-4484-9669-C447ACB29BED}" dt="2023-06-22T22:45:46.369" v="422"/>
          <ac:spMkLst>
            <pc:docMk/>
            <pc:sldMk cId="4247742231" sldId="303"/>
            <ac:spMk id="60" creationId="{42152748-99A9-61BA-F2CD-D820D5576DCF}"/>
          </ac:spMkLst>
        </pc:spChg>
        <pc:spChg chg="add mod">
          <ac:chgData name="Verestiuc, Daniel" userId="3098ce70-cdda-4048-83fe-162891f62a69" providerId="ADAL" clId="{CADF10BE-1F85-4484-9669-C447ACB29BED}" dt="2023-06-22T22:45:46.369" v="422"/>
          <ac:spMkLst>
            <pc:docMk/>
            <pc:sldMk cId="4247742231" sldId="303"/>
            <ac:spMk id="62" creationId="{0F478F18-5AA4-1257-CF91-C6EF71041B41}"/>
          </ac:spMkLst>
        </pc:spChg>
        <pc:spChg chg="add mod">
          <ac:chgData name="Verestiuc, Daniel" userId="3098ce70-cdda-4048-83fe-162891f62a69" providerId="ADAL" clId="{CADF10BE-1F85-4484-9669-C447ACB29BED}" dt="2023-06-22T22:45:46.369" v="422"/>
          <ac:spMkLst>
            <pc:docMk/>
            <pc:sldMk cId="4247742231" sldId="303"/>
            <ac:spMk id="63" creationId="{4C85A2D2-57C9-C7CF-2713-ECE72FC03C35}"/>
          </ac:spMkLst>
        </pc:spChg>
        <pc:spChg chg="add mod">
          <ac:chgData name="Verestiuc, Daniel" userId="3098ce70-cdda-4048-83fe-162891f62a69" providerId="ADAL" clId="{CADF10BE-1F85-4484-9669-C447ACB29BED}" dt="2023-06-22T22:45:46.369" v="422"/>
          <ac:spMkLst>
            <pc:docMk/>
            <pc:sldMk cId="4247742231" sldId="303"/>
            <ac:spMk id="64" creationId="{6AA78BC6-CD93-02ED-F235-467DDC0E173B}"/>
          </ac:spMkLst>
        </pc:spChg>
        <pc:spChg chg="add mod">
          <ac:chgData name="Verestiuc, Daniel" userId="3098ce70-cdda-4048-83fe-162891f62a69" providerId="ADAL" clId="{CADF10BE-1F85-4484-9669-C447ACB29BED}" dt="2023-06-22T22:45:46.369" v="422"/>
          <ac:spMkLst>
            <pc:docMk/>
            <pc:sldMk cId="4247742231" sldId="303"/>
            <ac:spMk id="67" creationId="{BA33D0A3-E1BC-07A5-5BE3-491269668C67}"/>
          </ac:spMkLst>
        </pc:spChg>
        <pc:spChg chg="add mod">
          <ac:chgData name="Verestiuc, Daniel" userId="3098ce70-cdda-4048-83fe-162891f62a69" providerId="ADAL" clId="{CADF10BE-1F85-4484-9669-C447ACB29BED}" dt="2023-06-22T22:45:46.369" v="422"/>
          <ac:spMkLst>
            <pc:docMk/>
            <pc:sldMk cId="4247742231" sldId="303"/>
            <ac:spMk id="68" creationId="{C7FC17E0-5AC0-91DE-87D5-F58CA613654E}"/>
          </ac:spMkLst>
        </pc:spChg>
        <pc:spChg chg="add mod">
          <ac:chgData name="Verestiuc, Daniel" userId="3098ce70-cdda-4048-83fe-162891f62a69" providerId="ADAL" clId="{CADF10BE-1F85-4484-9669-C447ACB29BED}" dt="2023-06-22T22:45:46.369" v="422"/>
          <ac:spMkLst>
            <pc:docMk/>
            <pc:sldMk cId="4247742231" sldId="303"/>
            <ac:spMk id="69" creationId="{35262E35-71AA-FDB4-CEBA-F2B36EF1EDE1}"/>
          </ac:spMkLst>
        </pc:spChg>
        <pc:spChg chg="add mod">
          <ac:chgData name="Verestiuc, Daniel" userId="3098ce70-cdda-4048-83fe-162891f62a69" providerId="ADAL" clId="{CADF10BE-1F85-4484-9669-C447ACB29BED}" dt="2023-06-22T22:45:46.369" v="422"/>
          <ac:spMkLst>
            <pc:docMk/>
            <pc:sldMk cId="4247742231" sldId="303"/>
            <ac:spMk id="70" creationId="{D355C604-BAB9-E08D-0665-DF9FEA88BC88}"/>
          </ac:spMkLst>
        </pc:spChg>
        <pc:spChg chg="add mod">
          <ac:chgData name="Verestiuc, Daniel" userId="3098ce70-cdda-4048-83fe-162891f62a69" providerId="ADAL" clId="{CADF10BE-1F85-4484-9669-C447ACB29BED}" dt="2023-06-22T22:45:46.369" v="422"/>
          <ac:spMkLst>
            <pc:docMk/>
            <pc:sldMk cId="4247742231" sldId="303"/>
            <ac:spMk id="71" creationId="{ACAFFD55-6448-A538-5BF3-D4CBE473D451}"/>
          </ac:spMkLst>
        </pc:sp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4" creationId="{8DE4F0A0-B342-F193-6F17-5B4C92B217B4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7" creationId="{3638B0FD-2687-CE45-8B6A-449DE93AC62C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8" creationId="{3E1FB8BE-9384-0AFF-05FC-30620F9521FB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9" creationId="{4F9B0854-13A9-83DB-499E-421ECC83CCF7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10" creationId="{5DCBE962-25D1-6170-A19E-AC8C6465F4E6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11" creationId="{4F3E276A-765D-97BA-CF53-115BBBC30D1F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12" creationId="{A875CFDE-788C-E82C-A01D-46274865B2C0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13" creationId="{DC4AABC1-8186-0728-AE41-91DA6DF374BC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14" creationId="{3B4F60A0-3EC0-071E-E667-A31DB1485A4E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15" creationId="{A4858D36-2854-9846-C462-04413B40B30E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16" creationId="{FCDDD8DE-37AF-B31F-DEBA-DF49788E37B1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17" creationId="{BB5A7D77-E9FF-8333-E754-10E736BA2A39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18" creationId="{C7BAE2C5-92E6-1D18-ACB7-25BC6E595879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19" creationId="{6C6A8DBF-C19B-5CCB-3744-7836E90701D6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20" creationId="{A865181F-6081-7E6D-0BD0-E9148ADAAAAB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26" creationId="{C303ED2F-20C8-1674-062B-DA742DD3E719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29" creationId="{61858FB7-D252-2385-F2B8-C353D5B990CB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30" creationId="{4A3375B6-5EC3-B62E-E4F6-90879A70CA01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31" creationId="{C767A352-4DA8-CC01-B292-999ABE5EEE21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32" creationId="{4F20ED07-DC68-3912-2992-24D93523D8A8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33" creationId="{6935C7F5-9E7E-8351-D05A-84C407CBBA44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34" creationId="{FCE07D7E-A3A7-AB37-4D63-907D1505280D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35" creationId="{69C072CF-D3DE-BD0B-EE27-366674B80CC2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36" creationId="{9A3D8FD9-D34E-CCEC-72DF-8F0463835CB4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37" creationId="{B647475D-E721-77DA-23C2-A259FB140349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38" creationId="{4518EEF2-5450-ADF8-E3F5-15BC76D225D9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39" creationId="{D7A62C74-03CC-D0AD-E331-5AF24C1B186D}"/>
          </ac:cxnSpMkLst>
        </pc:cxnChg>
        <pc:cxnChg chg="del">
          <ac:chgData name="Verestiuc, Daniel" userId="3098ce70-cdda-4048-83fe-162891f62a69" providerId="ADAL" clId="{CADF10BE-1F85-4484-9669-C447ACB29BED}" dt="2023-06-22T22:45:39.544" v="419" actId="478"/>
          <ac:cxnSpMkLst>
            <pc:docMk/>
            <pc:sldMk cId="4247742231" sldId="303"/>
            <ac:cxnSpMk id="40" creationId="{F2F05733-0FAC-9A78-E7C2-DA3CCB32EAEC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47" creationId="{2188FCDC-8EB0-58DE-3B6A-EFCDAFC4F826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48" creationId="{DAC7A4FD-6A6D-5166-73F6-10EFC6600A9A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49" creationId="{582E4A13-34D9-D2E5-BF67-AA8ED3E8D92F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50" creationId="{C7C66AB8-660A-AF1C-52D5-C59AA6D96474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53" creationId="{DD70F9C7-9C37-7A86-AAB1-28E0A2C21A1F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54" creationId="{3D703BBF-28EB-26FC-A0BC-D18C77438D7C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55" creationId="{FE5A639A-F53B-95CA-62EA-91CCE3B0C9C8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56" creationId="{50632862-18A4-4543-D55C-B37F1C7D3141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57" creationId="{CFD227BD-CD7E-DED0-080B-3E9BBB44B64D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58" creationId="{5B5F0130-D1FD-015E-696D-136C2E8C8DC3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61" creationId="{213E8A52-1C8D-563C-48F7-906C553F335F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65" creationId="{70B23C21-E562-A26E-9BC8-7AF5E4098379}"/>
          </ac:cxnSpMkLst>
        </pc:cxnChg>
        <pc:cxnChg chg="add mod">
          <ac:chgData name="Verestiuc, Daniel" userId="3098ce70-cdda-4048-83fe-162891f62a69" providerId="ADAL" clId="{CADF10BE-1F85-4484-9669-C447ACB29BED}" dt="2023-06-22T22:45:46.369" v="422"/>
          <ac:cxnSpMkLst>
            <pc:docMk/>
            <pc:sldMk cId="4247742231" sldId="303"/>
            <ac:cxnSpMk id="66" creationId="{CF463B77-20BC-7496-CF5C-7C2099FC4695}"/>
          </ac:cxnSpMkLst>
        </pc:cxnChg>
      </pc:sldChg>
      <pc:sldChg chg="addSp modSp add mod">
        <pc:chgData name="Verestiuc, Daniel" userId="3098ce70-cdda-4048-83fe-162891f62a69" providerId="ADAL" clId="{CADF10BE-1F85-4484-9669-C447ACB29BED}" dt="2023-06-22T22:48:04.877" v="437" actId="20577"/>
        <pc:sldMkLst>
          <pc:docMk/>
          <pc:sldMk cId="3160874095" sldId="304"/>
        </pc:sldMkLst>
        <pc:spChg chg="add mod">
          <ac:chgData name="Verestiuc, Daniel" userId="3098ce70-cdda-4048-83fe-162891f62a69" providerId="ADAL" clId="{CADF10BE-1F85-4484-9669-C447ACB29BED}" dt="2023-06-22T22:47:35.348" v="431" actId="1076"/>
          <ac:spMkLst>
            <pc:docMk/>
            <pc:sldMk cId="3160874095" sldId="304"/>
            <ac:spMk id="2" creationId="{C3EE360C-00EA-4997-281B-7F90E8715FC7}"/>
          </ac:spMkLst>
        </pc:spChg>
        <pc:spChg chg="add mod">
          <ac:chgData name="Verestiuc, Daniel" userId="3098ce70-cdda-4048-83fe-162891f62a69" providerId="ADAL" clId="{CADF10BE-1F85-4484-9669-C447ACB29BED}" dt="2023-06-22T22:47:35.348" v="431" actId="1076"/>
          <ac:spMkLst>
            <pc:docMk/>
            <pc:sldMk cId="3160874095" sldId="304"/>
            <ac:spMk id="7" creationId="{82971458-B2DA-7D3D-544B-E7C8FFE07EBC}"/>
          </ac:spMkLst>
        </pc:spChg>
        <pc:spChg chg="add mod">
          <ac:chgData name="Verestiuc, Daniel" userId="3098ce70-cdda-4048-83fe-162891f62a69" providerId="ADAL" clId="{CADF10BE-1F85-4484-9669-C447ACB29BED}" dt="2023-06-22T22:47:35.348" v="431" actId="1076"/>
          <ac:spMkLst>
            <pc:docMk/>
            <pc:sldMk cId="3160874095" sldId="304"/>
            <ac:spMk id="8" creationId="{652DBD49-FCF4-A60C-47CA-48EF5EAFC674}"/>
          </ac:spMkLst>
        </pc:spChg>
        <pc:spChg chg="add mod">
          <ac:chgData name="Verestiuc, Daniel" userId="3098ce70-cdda-4048-83fe-162891f62a69" providerId="ADAL" clId="{CADF10BE-1F85-4484-9669-C447ACB29BED}" dt="2023-06-22T22:47:35.348" v="431" actId="1076"/>
          <ac:spMkLst>
            <pc:docMk/>
            <pc:sldMk cId="3160874095" sldId="304"/>
            <ac:spMk id="11" creationId="{FE606E44-67A2-1172-BB07-10E6D0CCE0CC}"/>
          </ac:spMkLst>
        </pc:spChg>
        <pc:spChg chg="add mod">
          <ac:chgData name="Verestiuc, Daniel" userId="3098ce70-cdda-4048-83fe-162891f62a69" providerId="ADAL" clId="{CADF10BE-1F85-4484-9669-C447ACB29BED}" dt="2023-06-22T22:47:35.348" v="431" actId="1076"/>
          <ac:spMkLst>
            <pc:docMk/>
            <pc:sldMk cId="3160874095" sldId="304"/>
            <ac:spMk id="12" creationId="{236A98A1-4EFE-039D-48BD-3CBE090B17A8}"/>
          </ac:spMkLst>
        </pc:spChg>
        <pc:spChg chg="add mod">
          <ac:chgData name="Verestiuc, Daniel" userId="3098ce70-cdda-4048-83fe-162891f62a69" providerId="ADAL" clId="{CADF10BE-1F85-4484-9669-C447ACB29BED}" dt="2023-06-22T22:47:35.348" v="431" actId="1076"/>
          <ac:spMkLst>
            <pc:docMk/>
            <pc:sldMk cId="3160874095" sldId="304"/>
            <ac:spMk id="13" creationId="{2B3E4690-5B10-C79C-AEB1-B009BE360598}"/>
          </ac:spMkLst>
        </pc:spChg>
        <pc:spChg chg="add mod">
          <ac:chgData name="Verestiuc, Daniel" userId="3098ce70-cdda-4048-83fe-162891f62a69" providerId="ADAL" clId="{CADF10BE-1F85-4484-9669-C447ACB29BED}" dt="2023-06-22T22:47:35.348" v="431" actId="1076"/>
          <ac:spMkLst>
            <pc:docMk/>
            <pc:sldMk cId="3160874095" sldId="304"/>
            <ac:spMk id="14" creationId="{D59EFFFF-8088-A712-EAEC-4859F4A9DB95}"/>
          </ac:spMkLst>
        </pc:spChg>
        <pc:spChg chg="add mod">
          <ac:chgData name="Verestiuc, Daniel" userId="3098ce70-cdda-4048-83fe-162891f62a69" providerId="ADAL" clId="{CADF10BE-1F85-4484-9669-C447ACB29BED}" dt="2023-06-22T22:47:35.348" v="431" actId="1076"/>
          <ac:spMkLst>
            <pc:docMk/>
            <pc:sldMk cId="3160874095" sldId="304"/>
            <ac:spMk id="21" creationId="{1347E7A7-5323-3404-441D-17D9E01DEE2E}"/>
          </ac:spMkLst>
        </pc:spChg>
        <pc:spChg chg="add mod">
          <ac:chgData name="Verestiuc, Daniel" userId="3098ce70-cdda-4048-83fe-162891f62a69" providerId="ADAL" clId="{CADF10BE-1F85-4484-9669-C447ACB29BED}" dt="2023-06-22T22:47:35.348" v="431" actId="1076"/>
          <ac:spMkLst>
            <pc:docMk/>
            <pc:sldMk cId="3160874095" sldId="304"/>
            <ac:spMk id="22" creationId="{D06562F3-930C-4A58-534C-35967FD828C3}"/>
          </ac:spMkLst>
        </pc:spChg>
        <pc:spChg chg="add mod">
          <ac:chgData name="Verestiuc, Daniel" userId="3098ce70-cdda-4048-83fe-162891f62a69" providerId="ADAL" clId="{CADF10BE-1F85-4484-9669-C447ACB29BED}" dt="2023-06-22T22:47:35.348" v="431" actId="1076"/>
          <ac:spMkLst>
            <pc:docMk/>
            <pc:sldMk cId="3160874095" sldId="304"/>
            <ac:spMk id="23" creationId="{85A2DC11-A362-A109-D7D6-502EA4A59BD6}"/>
          </ac:spMkLst>
        </pc:spChg>
        <pc:spChg chg="add mod">
          <ac:chgData name="Verestiuc, Daniel" userId="3098ce70-cdda-4048-83fe-162891f62a69" providerId="ADAL" clId="{CADF10BE-1F85-4484-9669-C447ACB29BED}" dt="2023-06-22T22:47:35.348" v="431" actId="1076"/>
          <ac:spMkLst>
            <pc:docMk/>
            <pc:sldMk cId="3160874095" sldId="304"/>
            <ac:spMk id="24" creationId="{6D849EAE-7D40-E9E8-AE11-9B9E38C594D3}"/>
          </ac:spMkLst>
        </pc:spChg>
        <pc:spChg chg="add mod">
          <ac:chgData name="Verestiuc, Daniel" userId="3098ce70-cdda-4048-83fe-162891f62a69" providerId="ADAL" clId="{CADF10BE-1F85-4484-9669-C447ACB29BED}" dt="2023-06-22T22:47:35.348" v="431" actId="1076"/>
          <ac:spMkLst>
            <pc:docMk/>
            <pc:sldMk cId="3160874095" sldId="304"/>
            <ac:spMk id="25" creationId="{F4D9DB01-8ABE-425A-1438-57FF59A638F2}"/>
          </ac:spMkLst>
        </pc:spChg>
        <pc:spChg chg="add mod">
          <ac:chgData name="Verestiuc, Daniel" userId="3098ce70-cdda-4048-83fe-162891f62a69" providerId="ADAL" clId="{CADF10BE-1F85-4484-9669-C447ACB29BED}" dt="2023-06-22T22:48:04.877" v="437" actId="20577"/>
          <ac:spMkLst>
            <pc:docMk/>
            <pc:sldMk cId="3160874095" sldId="304"/>
            <ac:spMk id="27" creationId="{4AB45EEB-A535-DD54-1B8C-032A5D183F50}"/>
          </ac:spMkLst>
        </pc:spChg>
        <pc:cxnChg chg="add mod">
          <ac:chgData name="Verestiuc, Daniel" userId="3098ce70-cdda-4048-83fe-162891f62a69" providerId="ADAL" clId="{CADF10BE-1F85-4484-9669-C447ACB29BED}" dt="2023-06-22T22:47:35.348" v="431" actId="1076"/>
          <ac:cxnSpMkLst>
            <pc:docMk/>
            <pc:sldMk cId="3160874095" sldId="304"/>
            <ac:cxnSpMk id="3" creationId="{C7370FD5-2540-6D64-6E5E-8E01CA13C0FD}"/>
          </ac:cxnSpMkLst>
        </pc:cxnChg>
        <pc:cxnChg chg="add mod">
          <ac:chgData name="Verestiuc, Daniel" userId="3098ce70-cdda-4048-83fe-162891f62a69" providerId="ADAL" clId="{CADF10BE-1F85-4484-9669-C447ACB29BED}" dt="2023-06-22T22:47:35.348" v="431" actId="1076"/>
          <ac:cxnSpMkLst>
            <pc:docMk/>
            <pc:sldMk cId="3160874095" sldId="304"/>
            <ac:cxnSpMk id="4" creationId="{18AF8F1F-1D2D-D414-5895-1D6442F2A0CC}"/>
          </ac:cxnSpMkLst>
        </pc:cxnChg>
        <pc:cxnChg chg="add mod">
          <ac:chgData name="Verestiuc, Daniel" userId="3098ce70-cdda-4048-83fe-162891f62a69" providerId="ADAL" clId="{CADF10BE-1F85-4484-9669-C447ACB29BED}" dt="2023-06-22T22:47:35.348" v="431" actId="1076"/>
          <ac:cxnSpMkLst>
            <pc:docMk/>
            <pc:sldMk cId="3160874095" sldId="304"/>
            <ac:cxnSpMk id="5" creationId="{A3781D06-3C96-1743-F237-E140FC845469}"/>
          </ac:cxnSpMkLst>
        </pc:cxnChg>
        <pc:cxnChg chg="add mod">
          <ac:chgData name="Verestiuc, Daniel" userId="3098ce70-cdda-4048-83fe-162891f62a69" providerId="ADAL" clId="{CADF10BE-1F85-4484-9669-C447ACB29BED}" dt="2023-06-22T22:47:35.348" v="431" actId="1076"/>
          <ac:cxnSpMkLst>
            <pc:docMk/>
            <pc:sldMk cId="3160874095" sldId="304"/>
            <ac:cxnSpMk id="6" creationId="{5A338194-928B-E583-C73D-596647872AB9}"/>
          </ac:cxnSpMkLst>
        </pc:cxnChg>
        <pc:cxnChg chg="add mod">
          <ac:chgData name="Verestiuc, Daniel" userId="3098ce70-cdda-4048-83fe-162891f62a69" providerId="ADAL" clId="{CADF10BE-1F85-4484-9669-C447ACB29BED}" dt="2023-06-22T22:47:35.348" v="431" actId="1076"/>
          <ac:cxnSpMkLst>
            <pc:docMk/>
            <pc:sldMk cId="3160874095" sldId="304"/>
            <ac:cxnSpMk id="9" creationId="{99D5349B-FB32-4F7B-2CCE-F13541FD153B}"/>
          </ac:cxnSpMkLst>
        </pc:cxnChg>
        <pc:cxnChg chg="add mod">
          <ac:chgData name="Verestiuc, Daniel" userId="3098ce70-cdda-4048-83fe-162891f62a69" providerId="ADAL" clId="{CADF10BE-1F85-4484-9669-C447ACB29BED}" dt="2023-06-22T22:47:35.348" v="431" actId="1076"/>
          <ac:cxnSpMkLst>
            <pc:docMk/>
            <pc:sldMk cId="3160874095" sldId="304"/>
            <ac:cxnSpMk id="10" creationId="{D18B9A1A-F1F8-3A40-6C9F-806F5C4AF558}"/>
          </ac:cxnSpMkLst>
        </pc:cxnChg>
        <pc:cxnChg chg="add mod">
          <ac:chgData name="Verestiuc, Daniel" userId="3098ce70-cdda-4048-83fe-162891f62a69" providerId="ADAL" clId="{CADF10BE-1F85-4484-9669-C447ACB29BED}" dt="2023-06-22T22:47:35.348" v="431" actId="1076"/>
          <ac:cxnSpMkLst>
            <pc:docMk/>
            <pc:sldMk cId="3160874095" sldId="304"/>
            <ac:cxnSpMk id="15" creationId="{1CE383E8-F67D-7EAD-6622-3B438184612A}"/>
          </ac:cxnSpMkLst>
        </pc:cxnChg>
        <pc:cxnChg chg="add mod">
          <ac:chgData name="Verestiuc, Daniel" userId="3098ce70-cdda-4048-83fe-162891f62a69" providerId="ADAL" clId="{CADF10BE-1F85-4484-9669-C447ACB29BED}" dt="2023-06-22T22:47:35.348" v="431" actId="1076"/>
          <ac:cxnSpMkLst>
            <pc:docMk/>
            <pc:sldMk cId="3160874095" sldId="304"/>
            <ac:cxnSpMk id="16" creationId="{C05B2CB2-8565-B1A5-79AB-4A59AC1DCC57}"/>
          </ac:cxnSpMkLst>
        </pc:cxnChg>
        <pc:cxnChg chg="add mod">
          <ac:chgData name="Verestiuc, Daniel" userId="3098ce70-cdda-4048-83fe-162891f62a69" providerId="ADAL" clId="{CADF10BE-1F85-4484-9669-C447ACB29BED}" dt="2023-06-22T22:47:35.348" v="431" actId="1076"/>
          <ac:cxnSpMkLst>
            <pc:docMk/>
            <pc:sldMk cId="3160874095" sldId="304"/>
            <ac:cxnSpMk id="17" creationId="{77FDE8E9-FA1A-C9F6-C014-3EA60451418A}"/>
          </ac:cxnSpMkLst>
        </pc:cxnChg>
        <pc:cxnChg chg="add mod">
          <ac:chgData name="Verestiuc, Daniel" userId="3098ce70-cdda-4048-83fe-162891f62a69" providerId="ADAL" clId="{CADF10BE-1F85-4484-9669-C447ACB29BED}" dt="2023-06-22T22:47:35.348" v="431" actId="1076"/>
          <ac:cxnSpMkLst>
            <pc:docMk/>
            <pc:sldMk cId="3160874095" sldId="304"/>
            <ac:cxnSpMk id="18" creationId="{30AAC5DB-336C-4B58-F8BB-18916143452E}"/>
          </ac:cxnSpMkLst>
        </pc:cxnChg>
        <pc:cxnChg chg="add mod">
          <ac:chgData name="Verestiuc, Daniel" userId="3098ce70-cdda-4048-83fe-162891f62a69" providerId="ADAL" clId="{CADF10BE-1F85-4484-9669-C447ACB29BED}" dt="2023-06-22T22:47:35.348" v="431" actId="1076"/>
          <ac:cxnSpMkLst>
            <pc:docMk/>
            <pc:sldMk cId="3160874095" sldId="304"/>
            <ac:cxnSpMk id="19" creationId="{44ED5002-40E8-685B-510E-3F3C871FAB31}"/>
          </ac:cxnSpMkLst>
        </pc:cxnChg>
        <pc:cxnChg chg="add mod">
          <ac:chgData name="Verestiuc, Daniel" userId="3098ce70-cdda-4048-83fe-162891f62a69" providerId="ADAL" clId="{CADF10BE-1F85-4484-9669-C447ACB29BED}" dt="2023-06-22T22:47:35.348" v="431" actId="1076"/>
          <ac:cxnSpMkLst>
            <pc:docMk/>
            <pc:sldMk cId="3160874095" sldId="304"/>
            <ac:cxnSpMk id="20" creationId="{2CF0C958-3415-9FFC-71EE-317AC9FE56A6}"/>
          </ac:cxnSpMkLst>
        </pc:cxnChg>
        <pc:cxnChg chg="add mod">
          <ac:chgData name="Verestiuc, Daniel" userId="3098ce70-cdda-4048-83fe-162891f62a69" providerId="ADAL" clId="{CADF10BE-1F85-4484-9669-C447ACB29BED}" dt="2023-06-22T22:47:35.348" v="431" actId="1076"/>
          <ac:cxnSpMkLst>
            <pc:docMk/>
            <pc:sldMk cId="3160874095" sldId="304"/>
            <ac:cxnSpMk id="26" creationId="{6631015D-DC03-B88B-8FF4-F148A67A86D6}"/>
          </ac:cxnSpMkLst>
        </pc:cxnChg>
      </pc:sldChg>
      <pc:sldChg chg="addSp modSp add">
        <pc:chgData name="Verestiuc, Daniel" userId="3098ce70-cdda-4048-83fe-162891f62a69" providerId="ADAL" clId="{CADF10BE-1F85-4484-9669-C447ACB29BED}" dt="2023-06-22T22:51:38.431" v="448"/>
        <pc:sldMkLst>
          <pc:docMk/>
          <pc:sldMk cId="720346715" sldId="305"/>
        </pc:sldMkLst>
        <pc:spChg chg="add mod">
          <ac:chgData name="Verestiuc, Daniel" userId="3098ce70-cdda-4048-83fe-162891f62a69" providerId="ADAL" clId="{CADF10BE-1F85-4484-9669-C447ACB29BED}" dt="2023-06-22T22:51:38.431" v="448"/>
          <ac:spMkLst>
            <pc:docMk/>
            <pc:sldMk cId="720346715" sldId="305"/>
            <ac:spMk id="2" creationId="{BD811198-4606-280C-D4C4-9C3F659A5B4F}"/>
          </ac:spMkLst>
        </pc:spChg>
        <pc:spChg chg="add mod">
          <ac:chgData name="Verestiuc, Daniel" userId="3098ce70-cdda-4048-83fe-162891f62a69" providerId="ADAL" clId="{CADF10BE-1F85-4484-9669-C447ACB29BED}" dt="2023-06-22T22:51:38.431" v="448"/>
          <ac:spMkLst>
            <pc:docMk/>
            <pc:sldMk cId="720346715" sldId="305"/>
            <ac:spMk id="5" creationId="{55CFDF64-609A-7A35-8C26-4CBF7986A2B4}"/>
          </ac:spMkLst>
        </pc:spChg>
        <pc:spChg chg="add mod">
          <ac:chgData name="Verestiuc, Daniel" userId="3098ce70-cdda-4048-83fe-162891f62a69" providerId="ADAL" clId="{CADF10BE-1F85-4484-9669-C447ACB29BED}" dt="2023-06-22T22:51:38.431" v="448"/>
          <ac:spMkLst>
            <pc:docMk/>
            <pc:sldMk cId="720346715" sldId="305"/>
            <ac:spMk id="7" creationId="{AAEECFF6-F160-6545-B428-211316966B97}"/>
          </ac:spMkLst>
        </pc:spChg>
        <pc:picChg chg="add mod">
          <ac:chgData name="Verestiuc, Daniel" userId="3098ce70-cdda-4048-83fe-162891f62a69" providerId="ADAL" clId="{CADF10BE-1F85-4484-9669-C447ACB29BED}" dt="2023-06-22T22:51:38.431" v="448"/>
          <ac:picMkLst>
            <pc:docMk/>
            <pc:sldMk cId="720346715" sldId="305"/>
            <ac:picMk id="3" creationId="{F1213A8B-90BC-CC4E-2991-7452D6465B4E}"/>
          </ac:picMkLst>
        </pc:picChg>
        <pc:picChg chg="add mod">
          <ac:chgData name="Verestiuc, Daniel" userId="3098ce70-cdda-4048-83fe-162891f62a69" providerId="ADAL" clId="{CADF10BE-1F85-4484-9669-C447ACB29BED}" dt="2023-06-22T22:51:38.431" v="448"/>
          <ac:picMkLst>
            <pc:docMk/>
            <pc:sldMk cId="720346715" sldId="305"/>
            <ac:picMk id="4" creationId="{CD70AB77-4A76-1020-95C8-025B68A6A6CE}"/>
          </ac:picMkLst>
        </pc:picChg>
        <pc:picChg chg="add mod">
          <ac:chgData name="Verestiuc, Daniel" userId="3098ce70-cdda-4048-83fe-162891f62a69" providerId="ADAL" clId="{CADF10BE-1F85-4484-9669-C447ACB29BED}" dt="2023-06-22T22:51:38.431" v="448"/>
          <ac:picMkLst>
            <pc:docMk/>
            <pc:sldMk cId="720346715" sldId="305"/>
            <ac:picMk id="6" creationId="{75F004C5-5A1F-67A3-6C13-84C0253D0BC7}"/>
          </ac:picMkLst>
        </pc:picChg>
      </pc:sldChg>
      <pc:sldChg chg="addSp modSp add mod">
        <pc:chgData name="Verestiuc, Daniel" userId="3098ce70-cdda-4048-83fe-162891f62a69" providerId="ADAL" clId="{CADF10BE-1F85-4484-9669-C447ACB29BED}" dt="2023-06-22T22:52:04.520" v="479" actId="1076"/>
        <pc:sldMkLst>
          <pc:docMk/>
          <pc:sldMk cId="218452059" sldId="306"/>
        </pc:sldMkLst>
        <pc:spChg chg="add mod">
          <ac:chgData name="Verestiuc, Daniel" userId="3098ce70-cdda-4048-83fe-162891f62a69" providerId="ADAL" clId="{CADF10BE-1F85-4484-9669-C447ACB29BED}" dt="2023-06-22T22:51:22.580" v="447" actId="1076"/>
          <ac:spMkLst>
            <pc:docMk/>
            <pc:sldMk cId="218452059" sldId="306"/>
            <ac:spMk id="2" creationId="{0113F676-779E-9D9F-9002-AC9550DFBA94}"/>
          </ac:spMkLst>
        </pc:spChg>
        <pc:spChg chg="add mod">
          <ac:chgData name="Verestiuc, Daniel" userId="3098ce70-cdda-4048-83fe-162891f62a69" providerId="ADAL" clId="{CADF10BE-1F85-4484-9669-C447ACB29BED}" dt="2023-06-22T22:52:04.520" v="479" actId="1076"/>
          <ac:spMkLst>
            <pc:docMk/>
            <pc:sldMk cId="218452059" sldId="306"/>
            <ac:spMk id="3" creationId="{55B034F1-3FE8-4100-3391-2B45542ACE04}"/>
          </ac:spMkLst>
        </pc:spChg>
        <pc:spChg chg="add mod">
          <ac:chgData name="Verestiuc, Daniel" userId="3098ce70-cdda-4048-83fe-162891f62a69" providerId="ADAL" clId="{CADF10BE-1F85-4484-9669-C447ACB29BED}" dt="2023-06-22T22:52:04.520" v="479" actId="1076"/>
          <ac:spMkLst>
            <pc:docMk/>
            <pc:sldMk cId="218452059" sldId="306"/>
            <ac:spMk id="4" creationId="{90E8CA33-3446-3C59-F9F3-7886A0BFC475}"/>
          </ac:spMkLst>
        </pc:spChg>
        <pc:spChg chg="add mod">
          <ac:chgData name="Verestiuc, Daniel" userId="3098ce70-cdda-4048-83fe-162891f62a69" providerId="ADAL" clId="{CADF10BE-1F85-4484-9669-C447ACB29BED}" dt="2023-06-22T22:52:04.520" v="479" actId="1076"/>
          <ac:spMkLst>
            <pc:docMk/>
            <pc:sldMk cId="218452059" sldId="306"/>
            <ac:spMk id="5" creationId="{6FB71D24-0AD4-DF44-61AD-AA94D0F5534E}"/>
          </ac:spMkLst>
        </pc:spChg>
        <pc:spChg chg="add mod">
          <ac:chgData name="Verestiuc, Daniel" userId="3098ce70-cdda-4048-83fe-162891f62a69" providerId="ADAL" clId="{CADF10BE-1F85-4484-9669-C447ACB29BED}" dt="2023-06-22T22:52:04.520" v="479" actId="1076"/>
          <ac:spMkLst>
            <pc:docMk/>
            <pc:sldMk cId="218452059" sldId="306"/>
            <ac:spMk id="6" creationId="{4C53DA73-EAF5-DDD8-FEEC-F207E4B0B64E}"/>
          </ac:spMkLst>
        </pc:spChg>
        <pc:spChg chg="add mod">
          <ac:chgData name="Verestiuc, Daniel" userId="3098ce70-cdda-4048-83fe-162891f62a69" providerId="ADAL" clId="{CADF10BE-1F85-4484-9669-C447ACB29BED}" dt="2023-06-22T22:52:04.520" v="479" actId="1076"/>
          <ac:spMkLst>
            <pc:docMk/>
            <pc:sldMk cId="218452059" sldId="306"/>
            <ac:spMk id="7" creationId="{C96EFA44-DAA2-81D4-29E1-E6459DCF7D31}"/>
          </ac:spMkLst>
        </pc:spChg>
        <pc:spChg chg="add mod">
          <ac:chgData name="Verestiuc, Daniel" userId="3098ce70-cdda-4048-83fe-162891f62a69" providerId="ADAL" clId="{CADF10BE-1F85-4484-9669-C447ACB29BED}" dt="2023-06-22T22:52:04.520" v="479" actId="1076"/>
          <ac:spMkLst>
            <pc:docMk/>
            <pc:sldMk cId="218452059" sldId="306"/>
            <ac:spMk id="8" creationId="{5EC0F19C-ACD8-06AC-4F99-409CED0193DB}"/>
          </ac:spMkLst>
        </pc:spChg>
        <pc:spChg chg="add mod">
          <ac:chgData name="Verestiuc, Daniel" userId="3098ce70-cdda-4048-83fe-162891f62a69" providerId="ADAL" clId="{CADF10BE-1F85-4484-9669-C447ACB29BED}" dt="2023-06-22T22:52:04.520" v="479" actId="1076"/>
          <ac:spMkLst>
            <pc:docMk/>
            <pc:sldMk cId="218452059" sldId="306"/>
            <ac:spMk id="14" creationId="{23CD65D5-B4F3-7BD0-CC5B-A609B83F5A5E}"/>
          </ac:spMkLst>
        </pc:spChg>
        <pc:spChg chg="add mod">
          <ac:chgData name="Verestiuc, Daniel" userId="3098ce70-cdda-4048-83fe-162891f62a69" providerId="ADAL" clId="{CADF10BE-1F85-4484-9669-C447ACB29BED}" dt="2023-06-22T22:52:04.520" v="479" actId="1076"/>
          <ac:spMkLst>
            <pc:docMk/>
            <pc:sldMk cId="218452059" sldId="306"/>
            <ac:spMk id="17" creationId="{40F88901-9F3B-5D98-2884-BE39A7F9A884}"/>
          </ac:spMkLst>
        </pc:spChg>
        <pc:spChg chg="add mod">
          <ac:chgData name="Verestiuc, Daniel" userId="3098ce70-cdda-4048-83fe-162891f62a69" providerId="ADAL" clId="{CADF10BE-1F85-4484-9669-C447ACB29BED}" dt="2023-06-22T22:52:04.520" v="479" actId="1076"/>
          <ac:spMkLst>
            <pc:docMk/>
            <pc:sldMk cId="218452059" sldId="306"/>
            <ac:spMk id="19" creationId="{F51DEEA1-ADBA-7F1A-F862-EF7DF1ECB7F4}"/>
          </ac:spMkLst>
        </pc:spChg>
        <pc:spChg chg="add mod">
          <ac:chgData name="Verestiuc, Daniel" userId="3098ce70-cdda-4048-83fe-162891f62a69" providerId="ADAL" clId="{CADF10BE-1F85-4484-9669-C447ACB29BED}" dt="2023-06-22T22:52:04.520" v="479" actId="1076"/>
          <ac:spMkLst>
            <pc:docMk/>
            <pc:sldMk cId="218452059" sldId="306"/>
            <ac:spMk id="20" creationId="{356A7CD9-3CB2-98EA-AFCA-F1454DEB3B57}"/>
          </ac:spMkLst>
        </pc:spChg>
        <pc:cxnChg chg="add mod">
          <ac:chgData name="Verestiuc, Daniel" userId="3098ce70-cdda-4048-83fe-162891f62a69" providerId="ADAL" clId="{CADF10BE-1F85-4484-9669-C447ACB29BED}" dt="2023-06-22T22:52:04.520" v="479" actId="1076"/>
          <ac:cxnSpMkLst>
            <pc:docMk/>
            <pc:sldMk cId="218452059" sldId="306"/>
            <ac:cxnSpMk id="9" creationId="{724B7C50-2330-DBEB-E628-6144F60764BA}"/>
          </ac:cxnSpMkLst>
        </pc:cxnChg>
        <pc:cxnChg chg="add mod">
          <ac:chgData name="Verestiuc, Daniel" userId="3098ce70-cdda-4048-83fe-162891f62a69" providerId="ADAL" clId="{CADF10BE-1F85-4484-9669-C447ACB29BED}" dt="2023-06-22T22:52:04.520" v="479" actId="1076"/>
          <ac:cxnSpMkLst>
            <pc:docMk/>
            <pc:sldMk cId="218452059" sldId="306"/>
            <ac:cxnSpMk id="10" creationId="{C2412B6A-73B9-6E2B-6417-B3903250F422}"/>
          </ac:cxnSpMkLst>
        </pc:cxnChg>
        <pc:cxnChg chg="add mod">
          <ac:chgData name="Verestiuc, Daniel" userId="3098ce70-cdda-4048-83fe-162891f62a69" providerId="ADAL" clId="{CADF10BE-1F85-4484-9669-C447ACB29BED}" dt="2023-06-22T22:52:04.520" v="479" actId="1076"/>
          <ac:cxnSpMkLst>
            <pc:docMk/>
            <pc:sldMk cId="218452059" sldId="306"/>
            <ac:cxnSpMk id="11" creationId="{354A1BC8-8737-AB50-8D25-D50D09634420}"/>
          </ac:cxnSpMkLst>
        </pc:cxnChg>
        <pc:cxnChg chg="add mod">
          <ac:chgData name="Verestiuc, Daniel" userId="3098ce70-cdda-4048-83fe-162891f62a69" providerId="ADAL" clId="{CADF10BE-1F85-4484-9669-C447ACB29BED}" dt="2023-06-22T22:52:04.520" v="479" actId="1076"/>
          <ac:cxnSpMkLst>
            <pc:docMk/>
            <pc:sldMk cId="218452059" sldId="306"/>
            <ac:cxnSpMk id="12" creationId="{823056C1-1B6A-2A2D-4834-2F76C41DAE02}"/>
          </ac:cxnSpMkLst>
        </pc:cxnChg>
        <pc:cxnChg chg="add mod">
          <ac:chgData name="Verestiuc, Daniel" userId="3098ce70-cdda-4048-83fe-162891f62a69" providerId="ADAL" clId="{CADF10BE-1F85-4484-9669-C447ACB29BED}" dt="2023-06-22T22:52:04.520" v="479" actId="1076"/>
          <ac:cxnSpMkLst>
            <pc:docMk/>
            <pc:sldMk cId="218452059" sldId="306"/>
            <ac:cxnSpMk id="13" creationId="{21165979-0304-0552-8509-69FE07EDD9C9}"/>
          </ac:cxnSpMkLst>
        </pc:cxnChg>
        <pc:cxnChg chg="add mod">
          <ac:chgData name="Verestiuc, Daniel" userId="3098ce70-cdda-4048-83fe-162891f62a69" providerId="ADAL" clId="{CADF10BE-1F85-4484-9669-C447ACB29BED}" dt="2023-06-22T22:52:04.520" v="479" actId="1076"/>
          <ac:cxnSpMkLst>
            <pc:docMk/>
            <pc:sldMk cId="218452059" sldId="306"/>
            <ac:cxnSpMk id="15" creationId="{730D1EBC-D4CA-410B-C217-E1C84EC99CB9}"/>
          </ac:cxnSpMkLst>
        </pc:cxnChg>
        <pc:cxnChg chg="add mod">
          <ac:chgData name="Verestiuc, Daniel" userId="3098ce70-cdda-4048-83fe-162891f62a69" providerId="ADAL" clId="{CADF10BE-1F85-4484-9669-C447ACB29BED}" dt="2023-06-22T22:52:04.520" v="479" actId="1076"/>
          <ac:cxnSpMkLst>
            <pc:docMk/>
            <pc:sldMk cId="218452059" sldId="306"/>
            <ac:cxnSpMk id="16" creationId="{BA8D166E-BE7B-9F93-7862-BB20671DDCD0}"/>
          </ac:cxnSpMkLst>
        </pc:cxnChg>
        <pc:cxnChg chg="add mod">
          <ac:chgData name="Verestiuc, Daniel" userId="3098ce70-cdda-4048-83fe-162891f62a69" providerId="ADAL" clId="{CADF10BE-1F85-4484-9669-C447ACB29BED}" dt="2023-06-22T22:52:04.520" v="479" actId="1076"/>
          <ac:cxnSpMkLst>
            <pc:docMk/>
            <pc:sldMk cId="218452059" sldId="306"/>
            <ac:cxnSpMk id="18" creationId="{D688C3BB-E004-C5D6-1FAB-1D5C153647B0}"/>
          </ac:cxnSpMkLst>
        </pc:cxnChg>
        <pc:cxnChg chg="add mod">
          <ac:chgData name="Verestiuc, Daniel" userId="3098ce70-cdda-4048-83fe-162891f62a69" providerId="ADAL" clId="{CADF10BE-1F85-4484-9669-C447ACB29BED}" dt="2023-06-22T22:52:04.520" v="479" actId="1076"/>
          <ac:cxnSpMkLst>
            <pc:docMk/>
            <pc:sldMk cId="218452059" sldId="306"/>
            <ac:cxnSpMk id="21" creationId="{52598908-E708-BC7C-4374-6CF909FD9F08}"/>
          </ac:cxnSpMkLst>
        </pc:cxnChg>
        <pc:cxnChg chg="add mod">
          <ac:chgData name="Verestiuc, Daniel" userId="3098ce70-cdda-4048-83fe-162891f62a69" providerId="ADAL" clId="{CADF10BE-1F85-4484-9669-C447ACB29BED}" dt="2023-06-22T22:52:04.520" v="479" actId="1076"/>
          <ac:cxnSpMkLst>
            <pc:docMk/>
            <pc:sldMk cId="218452059" sldId="306"/>
            <ac:cxnSpMk id="22" creationId="{02286F96-6B55-3133-A9FB-60787E1AA670}"/>
          </ac:cxnSpMkLst>
        </pc:cxnChg>
        <pc:cxnChg chg="add mod">
          <ac:chgData name="Verestiuc, Daniel" userId="3098ce70-cdda-4048-83fe-162891f62a69" providerId="ADAL" clId="{CADF10BE-1F85-4484-9669-C447ACB29BED}" dt="2023-06-22T22:52:04.520" v="479" actId="1076"/>
          <ac:cxnSpMkLst>
            <pc:docMk/>
            <pc:sldMk cId="218452059" sldId="306"/>
            <ac:cxnSpMk id="23" creationId="{B418F1C0-1AA6-C32D-A2D5-1BB457DE39ED}"/>
          </ac:cxnSpMkLst>
        </pc:cxnChg>
        <pc:cxnChg chg="add mod">
          <ac:chgData name="Verestiuc, Daniel" userId="3098ce70-cdda-4048-83fe-162891f62a69" providerId="ADAL" clId="{CADF10BE-1F85-4484-9669-C447ACB29BED}" dt="2023-06-22T22:52:04.520" v="479" actId="1076"/>
          <ac:cxnSpMkLst>
            <pc:docMk/>
            <pc:sldMk cId="218452059" sldId="306"/>
            <ac:cxnSpMk id="24" creationId="{AE0813B3-3A77-6770-BB8B-AE53ECCCC977}"/>
          </ac:cxnSpMkLst>
        </pc:cxnChg>
        <pc:cxnChg chg="add mod">
          <ac:chgData name="Verestiuc, Daniel" userId="3098ce70-cdda-4048-83fe-162891f62a69" providerId="ADAL" clId="{CADF10BE-1F85-4484-9669-C447ACB29BED}" dt="2023-06-22T22:52:04.520" v="479" actId="1076"/>
          <ac:cxnSpMkLst>
            <pc:docMk/>
            <pc:sldMk cId="218452059" sldId="306"/>
            <ac:cxnSpMk id="25" creationId="{D811DC1B-30AB-3407-223F-004382915FCE}"/>
          </ac:cxnSpMkLst>
        </pc:cxnChg>
        <pc:cxnChg chg="add mod">
          <ac:chgData name="Verestiuc, Daniel" userId="3098ce70-cdda-4048-83fe-162891f62a69" providerId="ADAL" clId="{CADF10BE-1F85-4484-9669-C447ACB29BED}" dt="2023-06-22T22:52:04.520" v="479" actId="1076"/>
          <ac:cxnSpMkLst>
            <pc:docMk/>
            <pc:sldMk cId="218452059" sldId="306"/>
            <ac:cxnSpMk id="26" creationId="{0D960FF7-5D6F-5F37-3E64-1587A6E97944}"/>
          </ac:cxnSpMkLst>
        </pc:cxnChg>
      </pc:sldChg>
      <pc:sldChg chg="addSp modSp add">
        <pc:chgData name="Verestiuc, Daniel" userId="3098ce70-cdda-4048-83fe-162891f62a69" providerId="ADAL" clId="{CADF10BE-1F85-4484-9669-C447ACB29BED}" dt="2023-06-22T22:49:14.167" v="445"/>
        <pc:sldMkLst>
          <pc:docMk/>
          <pc:sldMk cId="3572527528" sldId="307"/>
        </pc:sldMkLst>
        <pc:spChg chg="add mod">
          <ac:chgData name="Verestiuc, Daniel" userId="3098ce70-cdda-4048-83fe-162891f62a69" providerId="ADAL" clId="{CADF10BE-1F85-4484-9669-C447ACB29BED}" dt="2023-06-22T22:49:14.167" v="445"/>
          <ac:spMkLst>
            <pc:docMk/>
            <pc:sldMk cId="3572527528" sldId="307"/>
            <ac:spMk id="2" creationId="{849764B8-31E7-7014-173F-A5699D9133A6}"/>
          </ac:spMkLst>
        </pc:spChg>
        <pc:spChg chg="add mod">
          <ac:chgData name="Verestiuc, Daniel" userId="3098ce70-cdda-4048-83fe-162891f62a69" providerId="ADAL" clId="{CADF10BE-1F85-4484-9669-C447ACB29BED}" dt="2023-06-22T22:49:14.167" v="445"/>
          <ac:spMkLst>
            <pc:docMk/>
            <pc:sldMk cId="3572527528" sldId="307"/>
            <ac:spMk id="8" creationId="{6A5FC116-2B60-E92E-6FE1-24A099F354BB}"/>
          </ac:spMkLst>
        </pc:spChg>
        <pc:spChg chg="add mod">
          <ac:chgData name="Verestiuc, Daniel" userId="3098ce70-cdda-4048-83fe-162891f62a69" providerId="ADAL" clId="{CADF10BE-1F85-4484-9669-C447ACB29BED}" dt="2023-06-22T22:49:14.167" v="445"/>
          <ac:spMkLst>
            <pc:docMk/>
            <pc:sldMk cId="3572527528" sldId="307"/>
            <ac:spMk id="9" creationId="{64F47631-5BE7-A3E8-F2BD-B5DC955D681E}"/>
          </ac:spMkLst>
        </pc:spChg>
        <pc:spChg chg="add mod">
          <ac:chgData name="Verestiuc, Daniel" userId="3098ce70-cdda-4048-83fe-162891f62a69" providerId="ADAL" clId="{CADF10BE-1F85-4484-9669-C447ACB29BED}" dt="2023-06-22T22:49:14.167" v="445"/>
          <ac:spMkLst>
            <pc:docMk/>
            <pc:sldMk cId="3572527528" sldId="307"/>
            <ac:spMk id="10" creationId="{B3394C65-AE8A-9C1A-0BE5-94C4BD69C765}"/>
          </ac:spMkLst>
        </pc:spChg>
        <pc:spChg chg="add mod">
          <ac:chgData name="Verestiuc, Daniel" userId="3098ce70-cdda-4048-83fe-162891f62a69" providerId="ADAL" clId="{CADF10BE-1F85-4484-9669-C447ACB29BED}" dt="2023-06-22T22:49:14.167" v="445"/>
          <ac:spMkLst>
            <pc:docMk/>
            <pc:sldMk cId="3572527528" sldId="307"/>
            <ac:spMk id="11" creationId="{EDD0CDE5-4E06-7D3C-6E0A-25CE8030CE35}"/>
          </ac:spMkLst>
        </pc:spChg>
        <pc:spChg chg="add mod">
          <ac:chgData name="Verestiuc, Daniel" userId="3098ce70-cdda-4048-83fe-162891f62a69" providerId="ADAL" clId="{CADF10BE-1F85-4484-9669-C447ACB29BED}" dt="2023-06-22T22:49:14.167" v="445"/>
          <ac:spMkLst>
            <pc:docMk/>
            <pc:sldMk cId="3572527528" sldId="307"/>
            <ac:spMk id="13" creationId="{747024AE-8DF4-91AA-AAFB-B248EF98587A}"/>
          </ac:spMkLst>
        </pc:spChg>
        <pc:spChg chg="add mod">
          <ac:chgData name="Verestiuc, Daniel" userId="3098ce70-cdda-4048-83fe-162891f62a69" providerId="ADAL" clId="{CADF10BE-1F85-4484-9669-C447ACB29BED}" dt="2023-06-22T22:49:14.167" v="445"/>
          <ac:spMkLst>
            <pc:docMk/>
            <pc:sldMk cId="3572527528" sldId="307"/>
            <ac:spMk id="14" creationId="{73044AB5-FAF9-1923-F65B-15B14D52E112}"/>
          </ac:spMkLst>
        </pc:spChg>
        <pc:spChg chg="add mod">
          <ac:chgData name="Verestiuc, Daniel" userId="3098ce70-cdda-4048-83fe-162891f62a69" providerId="ADAL" clId="{CADF10BE-1F85-4484-9669-C447ACB29BED}" dt="2023-06-22T22:49:14.167" v="445"/>
          <ac:spMkLst>
            <pc:docMk/>
            <pc:sldMk cId="3572527528" sldId="307"/>
            <ac:spMk id="18" creationId="{24E34684-3A3B-B3F4-3EBD-3A06AC30855F}"/>
          </ac:spMkLst>
        </pc:spChg>
        <pc:cxnChg chg="add mod">
          <ac:chgData name="Verestiuc, Daniel" userId="3098ce70-cdda-4048-83fe-162891f62a69" providerId="ADAL" clId="{CADF10BE-1F85-4484-9669-C447ACB29BED}" dt="2023-06-22T22:49:14.167" v="445"/>
          <ac:cxnSpMkLst>
            <pc:docMk/>
            <pc:sldMk cId="3572527528" sldId="307"/>
            <ac:cxnSpMk id="3" creationId="{4369E099-CFDA-C53E-F281-748497F6D8B2}"/>
          </ac:cxnSpMkLst>
        </pc:cxnChg>
        <pc:cxnChg chg="add mod">
          <ac:chgData name="Verestiuc, Daniel" userId="3098ce70-cdda-4048-83fe-162891f62a69" providerId="ADAL" clId="{CADF10BE-1F85-4484-9669-C447ACB29BED}" dt="2023-06-22T22:49:14.167" v="445"/>
          <ac:cxnSpMkLst>
            <pc:docMk/>
            <pc:sldMk cId="3572527528" sldId="307"/>
            <ac:cxnSpMk id="4" creationId="{D8D4D979-085D-EC96-7532-921606E70AFD}"/>
          </ac:cxnSpMkLst>
        </pc:cxnChg>
        <pc:cxnChg chg="add mod">
          <ac:chgData name="Verestiuc, Daniel" userId="3098ce70-cdda-4048-83fe-162891f62a69" providerId="ADAL" clId="{CADF10BE-1F85-4484-9669-C447ACB29BED}" dt="2023-06-22T22:49:14.167" v="445"/>
          <ac:cxnSpMkLst>
            <pc:docMk/>
            <pc:sldMk cId="3572527528" sldId="307"/>
            <ac:cxnSpMk id="5" creationId="{ADA8F227-A74B-44F9-7288-6768FDEC1F35}"/>
          </ac:cxnSpMkLst>
        </pc:cxnChg>
        <pc:cxnChg chg="add mod">
          <ac:chgData name="Verestiuc, Daniel" userId="3098ce70-cdda-4048-83fe-162891f62a69" providerId="ADAL" clId="{CADF10BE-1F85-4484-9669-C447ACB29BED}" dt="2023-06-22T22:49:14.167" v="445"/>
          <ac:cxnSpMkLst>
            <pc:docMk/>
            <pc:sldMk cId="3572527528" sldId="307"/>
            <ac:cxnSpMk id="6" creationId="{AB4A4D85-4F1F-5EC3-8424-A2D649F2E23B}"/>
          </ac:cxnSpMkLst>
        </pc:cxnChg>
        <pc:cxnChg chg="add mod">
          <ac:chgData name="Verestiuc, Daniel" userId="3098ce70-cdda-4048-83fe-162891f62a69" providerId="ADAL" clId="{CADF10BE-1F85-4484-9669-C447ACB29BED}" dt="2023-06-22T22:49:14.167" v="445"/>
          <ac:cxnSpMkLst>
            <pc:docMk/>
            <pc:sldMk cId="3572527528" sldId="307"/>
            <ac:cxnSpMk id="7" creationId="{36159061-406A-D6F5-3D94-EAE7B3F59CD1}"/>
          </ac:cxnSpMkLst>
        </pc:cxnChg>
        <pc:cxnChg chg="add mod">
          <ac:chgData name="Verestiuc, Daniel" userId="3098ce70-cdda-4048-83fe-162891f62a69" providerId="ADAL" clId="{CADF10BE-1F85-4484-9669-C447ACB29BED}" dt="2023-06-22T22:49:14.167" v="445"/>
          <ac:cxnSpMkLst>
            <pc:docMk/>
            <pc:sldMk cId="3572527528" sldId="307"/>
            <ac:cxnSpMk id="12" creationId="{FE176502-3CD6-B1A9-2053-A1BB72F433A7}"/>
          </ac:cxnSpMkLst>
        </pc:cxnChg>
        <pc:cxnChg chg="add mod">
          <ac:chgData name="Verestiuc, Daniel" userId="3098ce70-cdda-4048-83fe-162891f62a69" providerId="ADAL" clId="{CADF10BE-1F85-4484-9669-C447ACB29BED}" dt="2023-06-22T22:49:14.167" v="445"/>
          <ac:cxnSpMkLst>
            <pc:docMk/>
            <pc:sldMk cId="3572527528" sldId="307"/>
            <ac:cxnSpMk id="15" creationId="{0E8B4503-7D0C-F09A-246F-0B6C02BEBC33}"/>
          </ac:cxnSpMkLst>
        </pc:cxnChg>
        <pc:cxnChg chg="add mod">
          <ac:chgData name="Verestiuc, Daniel" userId="3098ce70-cdda-4048-83fe-162891f62a69" providerId="ADAL" clId="{CADF10BE-1F85-4484-9669-C447ACB29BED}" dt="2023-06-22T22:49:14.167" v="445"/>
          <ac:cxnSpMkLst>
            <pc:docMk/>
            <pc:sldMk cId="3572527528" sldId="307"/>
            <ac:cxnSpMk id="16" creationId="{DA4D0CFD-4CA3-122C-C3E7-C09C4DD1B41A}"/>
          </ac:cxnSpMkLst>
        </pc:cxnChg>
        <pc:cxnChg chg="add mod">
          <ac:chgData name="Verestiuc, Daniel" userId="3098ce70-cdda-4048-83fe-162891f62a69" providerId="ADAL" clId="{CADF10BE-1F85-4484-9669-C447ACB29BED}" dt="2023-06-22T22:49:14.167" v="445"/>
          <ac:cxnSpMkLst>
            <pc:docMk/>
            <pc:sldMk cId="3572527528" sldId="307"/>
            <ac:cxnSpMk id="17" creationId="{E15EF28E-82C9-EDE1-37AC-AC107B63ABF3}"/>
          </ac:cxnSpMkLst>
        </pc:cxnChg>
        <pc:cxnChg chg="add mod">
          <ac:chgData name="Verestiuc, Daniel" userId="3098ce70-cdda-4048-83fe-162891f62a69" providerId="ADAL" clId="{CADF10BE-1F85-4484-9669-C447ACB29BED}" dt="2023-06-22T22:49:14.167" v="445"/>
          <ac:cxnSpMkLst>
            <pc:docMk/>
            <pc:sldMk cId="3572527528" sldId="307"/>
            <ac:cxnSpMk id="19" creationId="{3C722A1B-2117-484B-16E0-9577438FF07B}"/>
          </ac:cxnSpMkLst>
        </pc:cxnChg>
      </pc:sldChg>
      <pc:sldChg chg="addSp modSp add mod">
        <pc:chgData name="Verestiuc, Daniel" userId="3098ce70-cdda-4048-83fe-162891f62a69" providerId="ADAL" clId="{CADF10BE-1F85-4484-9669-C447ACB29BED}" dt="2023-06-22T22:48:54.663" v="444" actId="1076"/>
        <pc:sldMkLst>
          <pc:docMk/>
          <pc:sldMk cId="200065629" sldId="308"/>
        </pc:sldMkLst>
        <pc:spChg chg="add mod">
          <ac:chgData name="Verestiuc, Daniel" userId="3098ce70-cdda-4048-83fe-162891f62a69" providerId="ADAL" clId="{CADF10BE-1F85-4484-9669-C447ACB29BED}" dt="2023-06-22T22:48:48.288" v="443" actId="1076"/>
          <ac:spMkLst>
            <pc:docMk/>
            <pc:sldMk cId="200065629" sldId="308"/>
            <ac:spMk id="2" creationId="{1447D07C-F6D6-6CD8-FD6F-B043A072EB5C}"/>
          </ac:spMkLst>
        </pc:spChg>
        <pc:spChg chg="add mod">
          <ac:chgData name="Verestiuc, Daniel" userId="3098ce70-cdda-4048-83fe-162891f62a69" providerId="ADAL" clId="{CADF10BE-1F85-4484-9669-C447ACB29BED}" dt="2023-06-22T22:48:54.663" v="444" actId="1076"/>
          <ac:spMkLst>
            <pc:docMk/>
            <pc:sldMk cId="200065629" sldId="308"/>
            <ac:spMk id="3" creationId="{86425C83-11A8-1E04-FBA8-0359E2D9DFAE}"/>
          </ac:spMkLst>
        </pc:spChg>
        <pc:spChg chg="add mod">
          <ac:chgData name="Verestiuc, Daniel" userId="3098ce70-cdda-4048-83fe-162891f62a69" providerId="ADAL" clId="{CADF10BE-1F85-4484-9669-C447ACB29BED}" dt="2023-06-22T22:48:54.663" v="444" actId="1076"/>
          <ac:spMkLst>
            <pc:docMk/>
            <pc:sldMk cId="200065629" sldId="308"/>
            <ac:spMk id="4" creationId="{F6BEB26F-9945-5AA1-0F07-586322F351DE}"/>
          </ac:spMkLst>
        </pc:spChg>
        <pc:spChg chg="add mod">
          <ac:chgData name="Verestiuc, Daniel" userId="3098ce70-cdda-4048-83fe-162891f62a69" providerId="ADAL" clId="{CADF10BE-1F85-4484-9669-C447ACB29BED}" dt="2023-06-22T22:48:54.663" v="444" actId="1076"/>
          <ac:spMkLst>
            <pc:docMk/>
            <pc:sldMk cId="200065629" sldId="308"/>
            <ac:spMk id="5" creationId="{0820EEDC-C66E-E062-3184-D1A2D56F6645}"/>
          </ac:spMkLst>
        </pc:spChg>
        <pc:spChg chg="add mod">
          <ac:chgData name="Verestiuc, Daniel" userId="3098ce70-cdda-4048-83fe-162891f62a69" providerId="ADAL" clId="{CADF10BE-1F85-4484-9669-C447ACB29BED}" dt="2023-06-22T22:48:54.663" v="444" actId="1076"/>
          <ac:spMkLst>
            <pc:docMk/>
            <pc:sldMk cId="200065629" sldId="308"/>
            <ac:spMk id="6" creationId="{941FA6E6-11FF-F05A-FF6D-535258435B9C}"/>
          </ac:spMkLst>
        </pc:spChg>
        <pc:spChg chg="add mod">
          <ac:chgData name="Verestiuc, Daniel" userId="3098ce70-cdda-4048-83fe-162891f62a69" providerId="ADAL" clId="{CADF10BE-1F85-4484-9669-C447ACB29BED}" dt="2023-06-22T22:48:54.663" v="444" actId="1076"/>
          <ac:spMkLst>
            <pc:docMk/>
            <pc:sldMk cId="200065629" sldId="308"/>
            <ac:spMk id="7" creationId="{89AD96FD-2E39-035D-5DC6-4FF6612D5842}"/>
          </ac:spMkLst>
        </pc:spChg>
        <pc:spChg chg="add mod">
          <ac:chgData name="Verestiuc, Daniel" userId="3098ce70-cdda-4048-83fe-162891f62a69" providerId="ADAL" clId="{CADF10BE-1F85-4484-9669-C447ACB29BED}" dt="2023-06-22T22:48:54.663" v="444" actId="1076"/>
          <ac:spMkLst>
            <pc:docMk/>
            <pc:sldMk cId="200065629" sldId="308"/>
            <ac:spMk id="8" creationId="{9F93423D-9500-EDB2-F212-05235472976E}"/>
          </ac:spMkLst>
        </pc:spChg>
        <pc:spChg chg="add mod">
          <ac:chgData name="Verestiuc, Daniel" userId="3098ce70-cdda-4048-83fe-162891f62a69" providerId="ADAL" clId="{CADF10BE-1F85-4484-9669-C447ACB29BED}" dt="2023-06-22T22:48:54.663" v="444" actId="1076"/>
          <ac:spMkLst>
            <pc:docMk/>
            <pc:sldMk cId="200065629" sldId="308"/>
            <ac:spMk id="9" creationId="{3472621E-4CD6-A5DE-F16F-7D3806F05636}"/>
          </ac:spMkLst>
        </pc:spChg>
        <pc:spChg chg="add mod">
          <ac:chgData name="Verestiuc, Daniel" userId="3098ce70-cdda-4048-83fe-162891f62a69" providerId="ADAL" clId="{CADF10BE-1F85-4484-9669-C447ACB29BED}" dt="2023-06-22T22:48:54.663" v="444" actId="1076"/>
          <ac:spMkLst>
            <pc:docMk/>
            <pc:sldMk cId="200065629" sldId="308"/>
            <ac:spMk id="12" creationId="{C9331BA2-754A-81FF-E174-3B2641D71BAB}"/>
          </ac:spMkLst>
        </pc:spChg>
        <pc:spChg chg="add mod">
          <ac:chgData name="Verestiuc, Daniel" userId="3098ce70-cdda-4048-83fe-162891f62a69" providerId="ADAL" clId="{CADF10BE-1F85-4484-9669-C447ACB29BED}" dt="2023-06-22T22:48:54.663" v="444" actId="1076"/>
          <ac:spMkLst>
            <pc:docMk/>
            <pc:sldMk cId="200065629" sldId="308"/>
            <ac:spMk id="13" creationId="{39275658-1C9B-AA8F-B5CB-91C704340CB9}"/>
          </ac:spMkLst>
        </pc:spChg>
        <pc:spChg chg="add mod">
          <ac:chgData name="Verestiuc, Daniel" userId="3098ce70-cdda-4048-83fe-162891f62a69" providerId="ADAL" clId="{CADF10BE-1F85-4484-9669-C447ACB29BED}" dt="2023-06-22T22:48:54.663" v="444" actId="1076"/>
          <ac:spMkLst>
            <pc:docMk/>
            <pc:sldMk cId="200065629" sldId="308"/>
            <ac:spMk id="16" creationId="{10827CE9-FB60-F403-C4CE-6B519F16F9BF}"/>
          </ac:spMkLst>
        </pc:spChg>
        <pc:spChg chg="add mod">
          <ac:chgData name="Verestiuc, Daniel" userId="3098ce70-cdda-4048-83fe-162891f62a69" providerId="ADAL" clId="{CADF10BE-1F85-4484-9669-C447ACB29BED}" dt="2023-06-22T22:48:54.663" v="444" actId="1076"/>
          <ac:spMkLst>
            <pc:docMk/>
            <pc:sldMk cId="200065629" sldId="308"/>
            <ac:spMk id="17" creationId="{6D502047-60A7-629C-1974-EFA8BB63271F}"/>
          </ac:spMkLst>
        </pc:spChg>
        <pc:spChg chg="add mod">
          <ac:chgData name="Verestiuc, Daniel" userId="3098ce70-cdda-4048-83fe-162891f62a69" providerId="ADAL" clId="{CADF10BE-1F85-4484-9669-C447ACB29BED}" dt="2023-06-22T22:48:54.663" v="444" actId="1076"/>
          <ac:spMkLst>
            <pc:docMk/>
            <pc:sldMk cId="200065629" sldId="308"/>
            <ac:spMk id="24" creationId="{08E47223-2036-B23D-D8DC-D3706503F3CC}"/>
          </ac:spMkLst>
        </pc:spChg>
        <pc:cxnChg chg="add mod">
          <ac:chgData name="Verestiuc, Daniel" userId="3098ce70-cdda-4048-83fe-162891f62a69" providerId="ADAL" clId="{CADF10BE-1F85-4484-9669-C447ACB29BED}" dt="2023-06-22T22:48:54.663" v="444" actId="1076"/>
          <ac:cxnSpMkLst>
            <pc:docMk/>
            <pc:sldMk cId="200065629" sldId="308"/>
            <ac:cxnSpMk id="10" creationId="{75D8E1C1-6BB4-D5B1-3E73-6CC860D39EC6}"/>
          </ac:cxnSpMkLst>
        </pc:cxnChg>
        <pc:cxnChg chg="add mod">
          <ac:chgData name="Verestiuc, Daniel" userId="3098ce70-cdda-4048-83fe-162891f62a69" providerId="ADAL" clId="{CADF10BE-1F85-4484-9669-C447ACB29BED}" dt="2023-06-22T22:48:54.663" v="444" actId="1076"/>
          <ac:cxnSpMkLst>
            <pc:docMk/>
            <pc:sldMk cId="200065629" sldId="308"/>
            <ac:cxnSpMk id="11" creationId="{AE02DAF7-1C22-8AAA-AC59-4392918A5711}"/>
          </ac:cxnSpMkLst>
        </pc:cxnChg>
        <pc:cxnChg chg="add mod">
          <ac:chgData name="Verestiuc, Daniel" userId="3098ce70-cdda-4048-83fe-162891f62a69" providerId="ADAL" clId="{CADF10BE-1F85-4484-9669-C447ACB29BED}" dt="2023-06-22T22:48:54.663" v="444" actId="1076"/>
          <ac:cxnSpMkLst>
            <pc:docMk/>
            <pc:sldMk cId="200065629" sldId="308"/>
            <ac:cxnSpMk id="14" creationId="{963BC82D-A10A-8E0D-7AFD-559F7353344F}"/>
          </ac:cxnSpMkLst>
        </pc:cxnChg>
        <pc:cxnChg chg="add mod">
          <ac:chgData name="Verestiuc, Daniel" userId="3098ce70-cdda-4048-83fe-162891f62a69" providerId="ADAL" clId="{CADF10BE-1F85-4484-9669-C447ACB29BED}" dt="2023-06-22T22:48:54.663" v="444" actId="1076"/>
          <ac:cxnSpMkLst>
            <pc:docMk/>
            <pc:sldMk cId="200065629" sldId="308"/>
            <ac:cxnSpMk id="15" creationId="{02E1EEF8-D22D-F809-9CD5-E1B536BC4F95}"/>
          </ac:cxnSpMkLst>
        </pc:cxnChg>
        <pc:cxnChg chg="add mod">
          <ac:chgData name="Verestiuc, Daniel" userId="3098ce70-cdda-4048-83fe-162891f62a69" providerId="ADAL" clId="{CADF10BE-1F85-4484-9669-C447ACB29BED}" dt="2023-06-22T22:48:54.663" v="444" actId="1076"/>
          <ac:cxnSpMkLst>
            <pc:docMk/>
            <pc:sldMk cId="200065629" sldId="308"/>
            <ac:cxnSpMk id="18" creationId="{EE1992C0-ACA4-2C36-5689-2C57B642197B}"/>
          </ac:cxnSpMkLst>
        </pc:cxnChg>
        <pc:cxnChg chg="add mod">
          <ac:chgData name="Verestiuc, Daniel" userId="3098ce70-cdda-4048-83fe-162891f62a69" providerId="ADAL" clId="{CADF10BE-1F85-4484-9669-C447ACB29BED}" dt="2023-06-22T22:48:54.663" v="444" actId="1076"/>
          <ac:cxnSpMkLst>
            <pc:docMk/>
            <pc:sldMk cId="200065629" sldId="308"/>
            <ac:cxnSpMk id="19" creationId="{27C0A0C2-DB4E-52CE-88E9-9B592CA8FB9C}"/>
          </ac:cxnSpMkLst>
        </pc:cxnChg>
        <pc:cxnChg chg="add mod">
          <ac:chgData name="Verestiuc, Daniel" userId="3098ce70-cdda-4048-83fe-162891f62a69" providerId="ADAL" clId="{CADF10BE-1F85-4484-9669-C447ACB29BED}" dt="2023-06-22T22:48:54.663" v="444" actId="1076"/>
          <ac:cxnSpMkLst>
            <pc:docMk/>
            <pc:sldMk cId="200065629" sldId="308"/>
            <ac:cxnSpMk id="20" creationId="{4C8B8D61-D8AE-054D-45E6-DCA6E266F725}"/>
          </ac:cxnSpMkLst>
        </pc:cxnChg>
        <pc:cxnChg chg="add mod">
          <ac:chgData name="Verestiuc, Daniel" userId="3098ce70-cdda-4048-83fe-162891f62a69" providerId="ADAL" clId="{CADF10BE-1F85-4484-9669-C447ACB29BED}" dt="2023-06-22T22:48:54.663" v="444" actId="1076"/>
          <ac:cxnSpMkLst>
            <pc:docMk/>
            <pc:sldMk cId="200065629" sldId="308"/>
            <ac:cxnSpMk id="21" creationId="{5A379D37-3ADE-1BF2-BCDB-70D3A3576E21}"/>
          </ac:cxnSpMkLst>
        </pc:cxnChg>
        <pc:cxnChg chg="add mod">
          <ac:chgData name="Verestiuc, Daniel" userId="3098ce70-cdda-4048-83fe-162891f62a69" providerId="ADAL" clId="{CADF10BE-1F85-4484-9669-C447ACB29BED}" dt="2023-06-22T22:48:54.663" v="444" actId="1076"/>
          <ac:cxnSpMkLst>
            <pc:docMk/>
            <pc:sldMk cId="200065629" sldId="308"/>
            <ac:cxnSpMk id="22" creationId="{90A5C6DE-B9B3-7475-F150-26E0F9D01CC6}"/>
          </ac:cxnSpMkLst>
        </pc:cxnChg>
        <pc:cxnChg chg="add mod">
          <ac:chgData name="Verestiuc, Daniel" userId="3098ce70-cdda-4048-83fe-162891f62a69" providerId="ADAL" clId="{CADF10BE-1F85-4484-9669-C447ACB29BED}" dt="2023-06-22T22:48:54.663" v="444" actId="1076"/>
          <ac:cxnSpMkLst>
            <pc:docMk/>
            <pc:sldMk cId="200065629" sldId="308"/>
            <ac:cxnSpMk id="23" creationId="{3A3DFD24-7833-16D9-8285-58C905DD3A55}"/>
          </ac:cxnSpMkLst>
        </pc:cxnChg>
      </pc:sldChg>
    </pc:docChg>
  </pc:docChgLst>
  <pc:docChgLst>
    <pc:chgData name="Verestiuc, Daniel" userId="3098ce70-cdda-4048-83fe-162891f62a69" providerId="ADAL" clId="{FA403AB0-F0CA-420E-87DE-4D5C2D343E45}"/>
    <pc:docChg chg="delSld modSld">
      <pc:chgData name="Verestiuc, Daniel" userId="3098ce70-cdda-4048-83fe-162891f62a69" providerId="ADAL" clId="{FA403AB0-F0CA-420E-87DE-4D5C2D343E45}" dt="2023-06-23T09:25:19.639" v="1" actId="1076"/>
      <pc:docMkLst>
        <pc:docMk/>
      </pc:docMkLst>
      <pc:sldChg chg="del">
        <pc:chgData name="Verestiuc, Daniel" userId="3098ce70-cdda-4048-83fe-162891f62a69" providerId="ADAL" clId="{FA403AB0-F0CA-420E-87DE-4D5C2D343E45}" dt="2023-06-23T08:57:55.292" v="0" actId="2696"/>
        <pc:sldMkLst>
          <pc:docMk/>
          <pc:sldMk cId="3174439600" sldId="257"/>
        </pc:sldMkLst>
      </pc:sldChg>
      <pc:sldChg chg="modSp mod">
        <pc:chgData name="Verestiuc, Daniel" userId="3098ce70-cdda-4048-83fe-162891f62a69" providerId="ADAL" clId="{FA403AB0-F0CA-420E-87DE-4D5C2D343E45}" dt="2023-06-23T09:25:19.639" v="1" actId="1076"/>
        <pc:sldMkLst>
          <pc:docMk/>
          <pc:sldMk cId="3607517355" sldId="275"/>
        </pc:sldMkLst>
        <pc:spChg chg="mod">
          <ac:chgData name="Verestiuc, Daniel" userId="3098ce70-cdda-4048-83fe-162891f62a69" providerId="ADAL" clId="{FA403AB0-F0CA-420E-87DE-4D5C2D343E45}" dt="2023-06-23T09:25:19.639" v="1" actId="1076"/>
          <ac:spMkLst>
            <pc:docMk/>
            <pc:sldMk cId="3607517355" sldId="275"/>
            <ac:spMk id="13" creationId="{6A0176BC-03C2-371E-1CBC-03E5544562F1}"/>
          </ac:spMkLst>
        </pc:spChg>
      </pc:sldChg>
    </pc:docChg>
  </pc:docChgLst>
  <pc:docChgLst>
    <pc:chgData name="Verestiuc, Daniel" userId="3098ce70-cdda-4048-83fe-162891f62a69" providerId="ADAL" clId="{CB462A9D-7326-45C9-AD49-8A3879DCE3B7}"/>
    <pc:docChg chg="undo redo custSel addSld delSld modSld sldOrd">
      <pc:chgData name="Verestiuc, Daniel" userId="3098ce70-cdda-4048-83fe-162891f62a69" providerId="ADAL" clId="{CB462A9D-7326-45C9-AD49-8A3879DCE3B7}" dt="2023-06-19T16:58:25.374" v="2829" actId="1076"/>
      <pc:docMkLst>
        <pc:docMk/>
      </pc:docMkLst>
      <pc:sldChg chg="modSp mod">
        <pc:chgData name="Verestiuc, Daniel" userId="3098ce70-cdda-4048-83fe-162891f62a69" providerId="ADAL" clId="{CB462A9D-7326-45C9-AD49-8A3879DCE3B7}" dt="2023-06-19T14:42:31.565" v="18" actId="20577"/>
        <pc:sldMkLst>
          <pc:docMk/>
          <pc:sldMk cId="3574055138" sldId="256"/>
        </pc:sldMkLst>
        <pc:spChg chg="mod">
          <ac:chgData name="Verestiuc, Daniel" userId="3098ce70-cdda-4048-83fe-162891f62a69" providerId="ADAL" clId="{CB462A9D-7326-45C9-AD49-8A3879DCE3B7}" dt="2023-06-19T14:42:31.565" v="18" actId="20577"/>
          <ac:spMkLst>
            <pc:docMk/>
            <pc:sldMk cId="3574055138" sldId="256"/>
            <ac:spMk id="2" creationId="{252520F4-6AD9-C46D-E815-CA15976434B7}"/>
          </ac:spMkLst>
        </pc:spChg>
        <pc:spChg chg="mod">
          <ac:chgData name="Verestiuc, Daniel" userId="3098ce70-cdda-4048-83fe-162891f62a69" providerId="ADAL" clId="{CB462A9D-7326-45C9-AD49-8A3879DCE3B7}" dt="2023-06-19T14:12:39.540" v="1" actId="20577"/>
          <ac:spMkLst>
            <pc:docMk/>
            <pc:sldMk cId="3574055138" sldId="256"/>
            <ac:spMk id="3" creationId="{6901D2C9-1CAF-603E-CBD1-1B816ED47013}"/>
          </ac:spMkLst>
        </pc:spChg>
      </pc:sldChg>
      <pc:sldChg chg="modSp mod">
        <pc:chgData name="Verestiuc, Daniel" userId="3098ce70-cdda-4048-83fe-162891f62a69" providerId="ADAL" clId="{CB462A9D-7326-45C9-AD49-8A3879DCE3B7}" dt="2023-06-19T16:40:48.950" v="2402" actId="27636"/>
        <pc:sldMkLst>
          <pc:docMk/>
          <pc:sldMk cId="3174439600" sldId="257"/>
        </pc:sldMkLst>
        <pc:spChg chg="mod">
          <ac:chgData name="Verestiuc, Daniel" userId="3098ce70-cdda-4048-83fe-162891f62a69" providerId="ADAL" clId="{CB462A9D-7326-45C9-AD49-8A3879DCE3B7}" dt="2023-06-19T14:43:02.590" v="52" actId="20577"/>
          <ac:spMkLst>
            <pc:docMk/>
            <pc:sldMk cId="3174439600" sldId="257"/>
            <ac:spMk id="2" creationId="{6E11FB9A-9416-3938-CEAA-F6EA1D7FBCF5}"/>
          </ac:spMkLst>
        </pc:spChg>
        <pc:spChg chg="mod">
          <ac:chgData name="Verestiuc, Daniel" userId="3098ce70-cdda-4048-83fe-162891f62a69" providerId="ADAL" clId="{CB462A9D-7326-45C9-AD49-8A3879DCE3B7}" dt="2023-06-19T16:40:48.950" v="2402" actId="27636"/>
          <ac:spMkLst>
            <pc:docMk/>
            <pc:sldMk cId="3174439600" sldId="257"/>
            <ac:spMk id="3" creationId="{F21FBD33-1204-114A-C436-3508F8360CB2}"/>
          </ac:spMkLst>
        </pc:spChg>
      </pc:sldChg>
      <pc:sldChg chg="addSp delSp modSp add mod">
        <pc:chgData name="Verestiuc, Daniel" userId="3098ce70-cdda-4048-83fe-162891f62a69" providerId="ADAL" clId="{CB462A9D-7326-45C9-AD49-8A3879DCE3B7}" dt="2023-06-19T16:40:57.627" v="2403" actId="2711"/>
        <pc:sldMkLst>
          <pc:docMk/>
          <pc:sldMk cId="17991104" sldId="274"/>
        </pc:sldMkLst>
        <pc:spChg chg="del mod">
          <ac:chgData name="Verestiuc, Daniel" userId="3098ce70-cdda-4048-83fe-162891f62a69" providerId="ADAL" clId="{CB462A9D-7326-45C9-AD49-8A3879DCE3B7}" dt="2023-06-19T14:50:19.431" v="151" actId="478"/>
          <ac:spMkLst>
            <pc:docMk/>
            <pc:sldMk cId="17991104" sldId="274"/>
            <ac:spMk id="3" creationId="{F21FBD33-1204-114A-C436-3508F8360CB2}"/>
          </ac:spMkLst>
        </pc:spChg>
        <pc:spChg chg="add mod">
          <ac:chgData name="Verestiuc, Daniel" userId="3098ce70-cdda-4048-83fe-162891f62a69" providerId="ADAL" clId="{CB462A9D-7326-45C9-AD49-8A3879DCE3B7}" dt="2023-06-19T16:40:57.627" v="2403" actId="2711"/>
          <ac:spMkLst>
            <pc:docMk/>
            <pc:sldMk cId="17991104" sldId="274"/>
            <ac:spMk id="5" creationId="{0F1EAB02-BD48-D656-9057-FD7BBC2566C8}"/>
          </ac:spMkLst>
        </pc:spChg>
        <pc:picChg chg="add mod">
          <ac:chgData name="Verestiuc, Daniel" userId="3098ce70-cdda-4048-83fe-162891f62a69" providerId="ADAL" clId="{CB462A9D-7326-45C9-AD49-8A3879DCE3B7}" dt="2023-06-19T14:52:22.519" v="167" actId="1076"/>
          <ac:picMkLst>
            <pc:docMk/>
            <pc:sldMk cId="17991104" sldId="274"/>
            <ac:picMk id="4" creationId="{E6E3E5E5-C629-78D6-339E-CA40903639C9}"/>
          </ac:picMkLst>
        </pc:picChg>
      </pc:sldChg>
      <pc:sldChg chg="addSp delSp modSp add mod">
        <pc:chgData name="Verestiuc, Daniel" userId="3098ce70-cdda-4048-83fe-162891f62a69" providerId="ADAL" clId="{CB462A9D-7326-45C9-AD49-8A3879DCE3B7}" dt="2023-06-19T16:41:05.371" v="2405" actId="404"/>
        <pc:sldMkLst>
          <pc:docMk/>
          <pc:sldMk cId="3607517355" sldId="275"/>
        </pc:sldMkLst>
        <pc:spChg chg="add del mod">
          <ac:chgData name="Verestiuc, Daniel" userId="3098ce70-cdda-4048-83fe-162891f62a69" providerId="ADAL" clId="{CB462A9D-7326-45C9-AD49-8A3879DCE3B7}" dt="2023-06-19T14:56:41.631" v="209" actId="478"/>
          <ac:spMkLst>
            <pc:docMk/>
            <pc:sldMk cId="3607517355" sldId="275"/>
            <ac:spMk id="3" creationId="{3AA26DC0-6707-FCEF-D202-6C372F461C5A}"/>
          </ac:spMkLst>
        </pc:spChg>
        <pc:spChg chg="add mod">
          <ac:chgData name="Verestiuc, Daniel" userId="3098ce70-cdda-4048-83fe-162891f62a69" providerId="ADAL" clId="{CB462A9D-7326-45C9-AD49-8A3879DCE3B7}" dt="2023-06-19T15:01:40.270" v="271" actId="20577"/>
          <ac:spMkLst>
            <pc:docMk/>
            <pc:sldMk cId="3607517355" sldId="275"/>
            <ac:spMk id="5" creationId="{F2F424B6-A0AD-B359-6AA5-43D07D490D04}"/>
          </ac:spMkLst>
        </pc:spChg>
        <pc:spChg chg="mod">
          <ac:chgData name="Verestiuc, Daniel" userId="3098ce70-cdda-4048-83fe-162891f62a69" providerId="ADAL" clId="{CB462A9D-7326-45C9-AD49-8A3879DCE3B7}" dt="2023-06-19T14:56:31.432" v="207" actId="14100"/>
          <ac:spMkLst>
            <pc:docMk/>
            <pc:sldMk cId="3607517355" sldId="275"/>
            <ac:spMk id="6" creationId="{9CDFFC68-4663-1386-79ED-2BDE311C7478}"/>
          </ac:spMkLst>
        </pc:spChg>
        <pc:spChg chg="del">
          <ac:chgData name="Verestiuc, Daniel" userId="3098ce70-cdda-4048-83fe-162891f62a69" providerId="ADAL" clId="{CB462A9D-7326-45C9-AD49-8A3879DCE3B7}" dt="2023-06-19T14:56:38.314" v="208" actId="478"/>
          <ac:spMkLst>
            <pc:docMk/>
            <pc:sldMk cId="3607517355" sldId="275"/>
            <ac:spMk id="7" creationId="{E756569C-920D-D121-DBAA-8F1D407E4C21}"/>
          </ac:spMkLst>
        </pc:spChg>
        <pc:spChg chg="mod">
          <ac:chgData name="Verestiuc, Daniel" userId="3098ce70-cdda-4048-83fe-162891f62a69" providerId="ADAL" clId="{CB462A9D-7326-45C9-AD49-8A3879DCE3B7}" dt="2023-06-19T16:41:05.371" v="2405" actId="404"/>
          <ac:spMkLst>
            <pc:docMk/>
            <pc:sldMk cId="3607517355" sldId="275"/>
            <ac:spMk id="8" creationId="{063B12E2-28BB-74D3-F1B6-3B48B19E58C1}"/>
          </ac:spMkLst>
        </pc:spChg>
        <pc:spChg chg="mod">
          <ac:chgData name="Verestiuc, Daniel" userId="3098ce70-cdda-4048-83fe-162891f62a69" providerId="ADAL" clId="{CB462A9D-7326-45C9-AD49-8A3879DCE3B7}" dt="2023-06-19T15:01:28.615" v="261" actId="20577"/>
          <ac:spMkLst>
            <pc:docMk/>
            <pc:sldMk cId="3607517355" sldId="275"/>
            <ac:spMk id="9" creationId="{548C1DDB-705D-20DD-5C9D-116728465DBE}"/>
          </ac:spMkLst>
        </pc:spChg>
        <pc:spChg chg="del mod">
          <ac:chgData name="Verestiuc, Daniel" userId="3098ce70-cdda-4048-83fe-162891f62a69" providerId="ADAL" clId="{CB462A9D-7326-45C9-AD49-8A3879DCE3B7}" dt="2023-06-19T14:58:39.040" v="243"/>
          <ac:spMkLst>
            <pc:docMk/>
            <pc:sldMk cId="3607517355" sldId="275"/>
            <ac:spMk id="10" creationId="{420BB661-8235-A072-1DC7-D4234C88D520}"/>
          </ac:spMkLst>
        </pc:spChg>
        <pc:picChg chg="add mod">
          <ac:chgData name="Verestiuc, Daniel" userId="3098ce70-cdda-4048-83fe-162891f62a69" providerId="ADAL" clId="{CB462A9D-7326-45C9-AD49-8A3879DCE3B7}" dt="2023-06-19T15:01:48.598" v="273" actId="14100"/>
          <ac:picMkLst>
            <pc:docMk/>
            <pc:sldMk cId="3607517355" sldId="275"/>
            <ac:picMk id="4" creationId="{D8541D57-BF3F-CECD-6724-6E2F9CD17B0A}"/>
          </ac:picMkLst>
        </pc:picChg>
      </pc:sldChg>
      <pc:sldChg chg="addSp delSp modSp add del mod setBg addAnim delDesignElem">
        <pc:chgData name="Verestiuc, Daniel" userId="3098ce70-cdda-4048-83fe-162891f62a69" providerId="ADAL" clId="{CB462A9D-7326-45C9-AD49-8A3879DCE3B7}" dt="2023-06-19T15:05:08.945" v="283" actId="47"/>
        <pc:sldMkLst>
          <pc:docMk/>
          <pc:sldMk cId="4066597151" sldId="276"/>
        </pc:sldMkLst>
        <pc:spChg chg="mod">
          <ac:chgData name="Verestiuc, Daniel" userId="3098ce70-cdda-4048-83fe-162891f62a69" providerId="ADAL" clId="{CB462A9D-7326-45C9-AD49-8A3879DCE3B7}" dt="2023-06-19T15:04:39.376" v="276" actId="26606"/>
          <ac:spMkLst>
            <pc:docMk/>
            <pc:sldMk cId="4066597151" sldId="276"/>
            <ac:spMk id="2" creationId="{6E11FB9A-9416-3938-CEAA-F6EA1D7FBCF5}"/>
          </ac:spMkLst>
        </pc:spChg>
        <pc:spChg chg="mod">
          <ac:chgData name="Verestiuc, Daniel" userId="3098ce70-cdda-4048-83fe-162891f62a69" providerId="ADAL" clId="{CB462A9D-7326-45C9-AD49-8A3879DCE3B7}" dt="2023-06-19T15:04:39.376" v="276" actId="26606"/>
          <ac:spMkLst>
            <pc:docMk/>
            <pc:sldMk cId="4066597151" sldId="276"/>
            <ac:spMk id="5" creationId="{0F1EAB02-BD48-D656-9057-FD7BBC2566C8}"/>
          </ac:spMkLst>
        </pc:spChg>
        <pc:spChg chg="add">
          <ac:chgData name="Verestiuc, Daniel" userId="3098ce70-cdda-4048-83fe-162891f62a69" providerId="ADAL" clId="{CB462A9D-7326-45C9-AD49-8A3879DCE3B7}" dt="2023-06-19T15:04:39.376" v="276" actId="26606"/>
          <ac:spMkLst>
            <pc:docMk/>
            <pc:sldMk cId="4066597151" sldId="276"/>
            <ac:spMk id="7" creationId="{E720DB99-7745-4E75-9D96-AAB6D55C531E}"/>
          </ac:spMkLst>
        </pc:spChg>
        <pc:spChg chg="add">
          <ac:chgData name="Verestiuc, Daniel" userId="3098ce70-cdda-4048-83fe-162891f62a69" providerId="ADAL" clId="{CB462A9D-7326-45C9-AD49-8A3879DCE3B7}" dt="2023-06-19T15:04:39.376" v="276" actId="26606"/>
          <ac:spMkLst>
            <pc:docMk/>
            <pc:sldMk cId="4066597151" sldId="276"/>
            <ac:spMk id="10" creationId="{E009DD9B-5EE2-4C0D-8B2B-351C8C102205}"/>
          </ac:spMkLst>
        </pc:spChg>
        <pc:spChg chg="del">
          <ac:chgData name="Verestiuc, Daniel" userId="3098ce70-cdda-4048-83fe-162891f62a69" providerId="ADAL" clId="{CB462A9D-7326-45C9-AD49-8A3879DCE3B7}" dt="2023-06-19T15:04:20.456" v="275"/>
          <ac:spMkLst>
            <pc:docMk/>
            <pc:sldMk cId="4066597151" sldId="276"/>
            <ac:spMk id="12" creationId="{D68803C4-E159-4360-B7BB-74205C8F782D}"/>
          </ac:spMkLst>
        </pc:spChg>
        <pc:spChg chg="add">
          <ac:chgData name="Verestiuc, Daniel" userId="3098ce70-cdda-4048-83fe-162891f62a69" providerId="ADAL" clId="{CB462A9D-7326-45C9-AD49-8A3879DCE3B7}" dt="2023-06-19T15:04:39.376" v="276" actId="26606"/>
          <ac:spMkLst>
            <pc:docMk/>
            <pc:sldMk cId="4066597151" sldId="276"/>
            <ac:spMk id="14" creationId="{D68803C4-E159-4360-B7BB-74205C8F782D}"/>
          </ac:spMkLst>
        </pc:spChg>
        <pc:spChg chg="add">
          <ac:chgData name="Verestiuc, Daniel" userId="3098ce70-cdda-4048-83fe-162891f62a69" providerId="ADAL" clId="{CB462A9D-7326-45C9-AD49-8A3879DCE3B7}" dt="2023-06-19T15:04:39.376" v="276" actId="26606"/>
          <ac:spMkLst>
            <pc:docMk/>
            <pc:sldMk cId="4066597151" sldId="276"/>
            <ac:spMk id="16" creationId="{504B0465-3B07-49BF-BEA7-D81476246293}"/>
          </ac:spMkLst>
        </pc:spChg>
        <pc:spChg chg="add">
          <ac:chgData name="Verestiuc, Daniel" userId="3098ce70-cdda-4048-83fe-162891f62a69" providerId="ADAL" clId="{CB462A9D-7326-45C9-AD49-8A3879DCE3B7}" dt="2023-06-19T15:04:39.376" v="276" actId="26606"/>
          <ac:spMkLst>
            <pc:docMk/>
            <pc:sldMk cId="4066597151" sldId="276"/>
            <ac:spMk id="18" creationId="{49B7FFA5-14CB-4A4F-9BCC-CA3AA5D9D276}"/>
          </ac:spMkLst>
        </pc:spChg>
        <pc:spChg chg="add">
          <ac:chgData name="Verestiuc, Daniel" userId="3098ce70-cdda-4048-83fe-162891f62a69" providerId="ADAL" clId="{CB462A9D-7326-45C9-AD49-8A3879DCE3B7}" dt="2023-06-19T15:04:39.376" v="276" actId="26606"/>
          <ac:spMkLst>
            <pc:docMk/>
            <pc:sldMk cId="4066597151" sldId="276"/>
            <ac:spMk id="20" creationId="{04E48745-7512-4EC2-9E20-9092D12150CA}"/>
          </ac:spMkLst>
        </pc:spChg>
        <pc:spChg chg="del">
          <ac:chgData name="Verestiuc, Daniel" userId="3098ce70-cdda-4048-83fe-162891f62a69" providerId="ADAL" clId="{CB462A9D-7326-45C9-AD49-8A3879DCE3B7}" dt="2023-06-19T15:04:20.456" v="275"/>
          <ac:spMkLst>
            <pc:docMk/>
            <pc:sldMk cId="4066597151" sldId="276"/>
            <ac:spMk id="21" creationId="{E009DD9B-5EE2-4C0D-8B2B-351C8C102205}"/>
          </ac:spMkLst>
        </pc:spChg>
        <pc:spChg chg="del">
          <ac:chgData name="Verestiuc, Daniel" userId="3098ce70-cdda-4048-83fe-162891f62a69" providerId="ADAL" clId="{CB462A9D-7326-45C9-AD49-8A3879DCE3B7}" dt="2023-06-19T15:04:20.456" v="275"/>
          <ac:spMkLst>
            <pc:docMk/>
            <pc:sldMk cId="4066597151" sldId="276"/>
            <ac:spMk id="22" creationId="{E720DB99-7745-4E75-9D96-AAB6D55C531E}"/>
          </ac:spMkLst>
        </pc:spChg>
        <pc:spChg chg="del">
          <ac:chgData name="Verestiuc, Daniel" userId="3098ce70-cdda-4048-83fe-162891f62a69" providerId="ADAL" clId="{CB462A9D-7326-45C9-AD49-8A3879DCE3B7}" dt="2023-06-19T15:04:20.456" v="275"/>
          <ac:spMkLst>
            <pc:docMk/>
            <pc:sldMk cId="4066597151" sldId="276"/>
            <ac:spMk id="23" creationId="{504B0465-3B07-49BF-BEA7-D81476246293}"/>
          </ac:spMkLst>
        </pc:spChg>
        <pc:spChg chg="del">
          <ac:chgData name="Verestiuc, Daniel" userId="3098ce70-cdda-4048-83fe-162891f62a69" providerId="ADAL" clId="{CB462A9D-7326-45C9-AD49-8A3879DCE3B7}" dt="2023-06-19T15:04:20.456" v="275"/>
          <ac:spMkLst>
            <pc:docMk/>
            <pc:sldMk cId="4066597151" sldId="276"/>
            <ac:spMk id="24" creationId="{49B7FFA5-14CB-4A4F-9BCC-CA3AA5D9D276}"/>
          </ac:spMkLst>
        </pc:spChg>
        <pc:spChg chg="del">
          <ac:chgData name="Verestiuc, Daniel" userId="3098ce70-cdda-4048-83fe-162891f62a69" providerId="ADAL" clId="{CB462A9D-7326-45C9-AD49-8A3879DCE3B7}" dt="2023-06-19T15:04:20.456" v="275"/>
          <ac:spMkLst>
            <pc:docMk/>
            <pc:sldMk cId="4066597151" sldId="276"/>
            <ac:spMk id="25" creationId="{04E48745-7512-4EC2-9E20-9092D12150CA}"/>
          </ac:spMkLst>
        </pc:spChg>
        <pc:picChg chg="mod">
          <ac:chgData name="Verestiuc, Daniel" userId="3098ce70-cdda-4048-83fe-162891f62a69" providerId="ADAL" clId="{CB462A9D-7326-45C9-AD49-8A3879DCE3B7}" dt="2023-06-19T15:04:39.376" v="276" actId="26606"/>
          <ac:picMkLst>
            <pc:docMk/>
            <pc:sldMk cId="4066597151" sldId="276"/>
            <ac:picMk id="4" creationId="{E6E3E5E5-C629-78D6-339E-CA40903639C9}"/>
          </ac:picMkLst>
        </pc:picChg>
      </pc:sldChg>
      <pc:sldChg chg="addSp delSp modSp add mod ord setBg delDesignElem">
        <pc:chgData name="Verestiuc, Daniel" userId="3098ce70-cdda-4048-83fe-162891f62a69" providerId="ADAL" clId="{CB462A9D-7326-45C9-AD49-8A3879DCE3B7}" dt="2023-06-19T16:41:15.429" v="2406" actId="2711"/>
        <pc:sldMkLst>
          <pc:docMk/>
          <pc:sldMk cId="1716941615" sldId="277"/>
        </pc:sldMkLst>
        <pc:spChg chg="mod">
          <ac:chgData name="Verestiuc, Daniel" userId="3098ce70-cdda-4048-83fe-162891f62a69" providerId="ADAL" clId="{CB462A9D-7326-45C9-AD49-8A3879DCE3B7}" dt="2023-06-19T15:05:43.528" v="367" actId="20577"/>
          <ac:spMkLst>
            <pc:docMk/>
            <pc:sldMk cId="1716941615" sldId="277"/>
            <ac:spMk id="2" creationId="{6E11FB9A-9416-3938-CEAA-F6EA1D7FBCF5}"/>
          </ac:spMkLst>
        </pc:spChg>
        <pc:spChg chg="mod">
          <ac:chgData name="Verestiuc, Daniel" userId="3098ce70-cdda-4048-83fe-162891f62a69" providerId="ADAL" clId="{CB462A9D-7326-45C9-AD49-8A3879DCE3B7}" dt="2023-06-19T16:41:15.429" v="2406" actId="2711"/>
          <ac:spMkLst>
            <pc:docMk/>
            <pc:sldMk cId="1716941615" sldId="277"/>
            <ac:spMk id="3" creationId="{F21FBD33-1204-114A-C436-3508F8360CB2}"/>
          </ac:spMkLst>
        </pc:spChg>
        <pc:spChg chg="add">
          <ac:chgData name="Verestiuc, Daniel" userId="3098ce70-cdda-4048-83fe-162891f62a69" providerId="ADAL" clId="{CB462A9D-7326-45C9-AD49-8A3879DCE3B7}" dt="2023-06-19T15:04:57.291" v="280" actId="26606"/>
          <ac:spMkLst>
            <pc:docMk/>
            <pc:sldMk cId="1716941615" sldId="277"/>
            <ac:spMk id="5" creationId="{D68803C4-E159-4360-B7BB-74205C8F782D}"/>
          </ac:spMkLst>
        </pc:spChg>
        <pc:spChg chg="add">
          <ac:chgData name="Verestiuc, Daniel" userId="3098ce70-cdda-4048-83fe-162891f62a69" providerId="ADAL" clId="{CB462A9D-7326-45C9-AD49-8A3879DCE3B7}" dt="2023-06-19T15:04:57.291" v="280" actId="26606"/>
          <ac:spMkLst>
            <pc:docMk/>
            <pc:sldMk cId="1716941615" sldId="277"/>
            <ac:spMk id="8" creationId="{E009DD9B-5EE2-4C0D-8B2B-351C8C102205}"/>
          </ac:spMkLst>
        </pc:spChg>
        <pc:spChg chg="add">
          <ac:chgData name="Verestiuc, Daniel" userId="3098ce70-cdda-4048-83fe-162891f62a69" providerId="ADAL" clId="{CB462A9D-7326-45C9-AD49-8A3879DCE3B7}" dt="2023-06-19T15:04:57.291" v="280" actId="26606"/>
          <ac:spMkLst>
            <pc:docMk/>
            <pc:sldMk cId="1716941615" sldId="277"/>
            <ac:spMk id="10" creationId="{E720DB99-7745-4E75-9D96-AAB6D55C531E}"/>
          </ac:spMkLst>
        </pc:spChg>
        <pc:spChg chg="del">
          <ac:chgData name="Verestiuc, Daniel" userId="3098ce70-cdda-4048-83fe-162891f62a69" providerId="ADAL" clId="{CB462A9D-7326-45C9-AD49-8A3879DCE3B7}" dt="2023-06-19T15:04:52.325" v="279"/>
          <ac:spMkLst>
            <pc:docMk/>
            <pc:sldMk cId="1716941615" sldId="277"/>
            <ac:spMk id="12" creationId="{D68803C4-E159-4360-B7BB-74205C8F782D}"/>
          </ac:spMkLst>
        </pc:spChg>
        <pc:spChg chg="add">
          <ac:chgData name="Verestiuc, Daniel" userId="3098ce70-cdda-4048-83fe-162891f62a69" providerId="ADAL" clId="{CB462A9D-7326-45C9-AD49-8A3879DCE3B7}" dt="2023-06-19T15:04:57.291" v="280" actId="26606"/>
          <ac:spMkLst>
            <pc:docMk/>
            <pc:sldMk cId="1716941615" sldId="277"/>
            <ac:spMk id="14" creationId="{504B0465-3B07-49BF-BEA7-D81476246293}"/>
          </ac:spMkLst>
        </pc:spChg>
        <pc:spChg chg="add">
          <ac:chgData name="Verestiuc, Daniel" userId="3098ce70-cdda-4048-83fe-162891f62a69" providerId="ADAL" clId="{CB462A9D-7326-45C9-AD49-8A3879DCE3B7}" dt="2023-06-19T15:04:57.291" v="280" actId="26606"/>
          <ac:spMkLst>
            <pc:docMk/>
            <pc:sldMk cId="1716941615" sldId="277"/>
            <ac:spMk id="16" creationId="{49B7FFA5-14CB-4A4F-9BCC-CA3AA5D9D276}"/>
          </ac:spMkLst>
        </pc:spChg>
        <pc:spChg chg="add">
          <ac:chgData name="Verestiuc, Daniel" userId="3098ce70-cdda-4048-83fe-162891f62a69" providerId="ADAL" clId="{CB462A9D-7326-45C9-AD49-8A3879DCE3B7}" dt="2023-06-19T15:04:57.291" v="280" actId="26606"/>
          <ac:spMkLst>
            <pc:docMk/>
            <pc:sldMk cId="1716941615" sldId="277"/>
            <ac:spMk id="18" creationId="{04E48745-7512-4EC2-9E20-9092D12150CA}"/>
          </ac:spMkLst>
        </pc:spChg>
        <pc:spChg chg="del">
          <ac:chgData name="Verestiuc, Daniel" userId="3098ce70-cdda-4048-83fe-162891f62a69" providerId="ADAL" clId="{CB462A9D-7326-45C9-AD49-8A3879DCE3B7}" dt="2023-06-19T15:04:52.325" v="279"/>
          <ac:spMkLst>
            <pc:docMk/>
            <pc:sldMk cId="1716941615" sldId="277"/>
            <ac:spMk id="21" creationId="{E009DD9B-5EE2-4C0D-8B2B-351C8C102205}"/>
          </ac:spMkLst>
        </pc:spChg>
        <pc:spChg chg="del">
          <ac:chgData name="Verestiuc, Daniel" userId="3098ce70-cdda-4048-83fe-162891f62a69" providerId="ADAL" clId="{CB462A9D-7326-45C9-AD49-8A3879DCE3B7}" dt="2023-06-19T15:04:52.325" v="279"/>
          <ac:spMkLst>
            <pc:docMk/>
            <pc:sldMk cId="1716941615" sldId="277"/>
            <ac:spMk id="22" creationId="{E720DB99-7745-4E75-9D96-AAB6D55C531E}"/>
          </ac:spMkLst>
        </pc:spChg>
        <pc:spChg chg="del">
          <ac:chgData name="Verestiuc, Daniel" userId="3098ce70-cdda-4048-83fe-162891f62a69" providerId="ADAL" clId="{CB462A9D-7326-45C9-AD49-8A3879DCE3B7}" dt="2023-06-19T15:04:52.325" v="279"/>
          <ac:spMkLst>
            <pc:docMk/>
            <pc:sldMk cId="1716941615" sldId="277"/>
            <ac:spMk id="23" creationId="{504B0465-3B07-49BF-BEA7-D81476246293}"/>
          </ac:spMkLst>
        </pc:spChg>
        <pc:spChg chg="del">
          <ac:chgData name="Verestiuc, Daniel" userId="3098ce70-cdda-4048-83fe-162891f62a69" providerId="ADAL" clId="{CB462A9D-7326-45C9-AD49-8A3879DCE3B7}" dt="2023-06-19T15:04:52.325" v="279"/>
          <ac:spMkLst>
            <pc:docMk/>
            <pc:sldMk cId="1716941615" sldId="277"/>
            <ac:spMk id="24" creationId="{49B7FFA5-14CB-4A4F-9BCC-CA3AA5D9D276}"/>
          </ac:spMkLst>
        </pc:spChg>
        <pc:spChg chg="del">
          <ac:chgData name="Verestiuc, Daniel" userId="3098ce70-cdda-4048-83fe-162891f62a69" providerId="ADAL" clId="{CB462A9D-7326-45C9-AD49-8A3879DCE3B7}" dt="2023-06-19T15:04:52.325" v="279"/>
          <ac:spMkLst>
            <pc:docMk/>
            <pc:sldMk cId="1716941615" sldId="277"/>
            <ac:spMk id="25" creationId="{04E48745-7512-4EC2-9E20-9092D12150CA}"/>
          </ac:spMkLst>
        </pc:spChg>
      </pc:sldChg>
      <pc:sldChg chg="addSp delSp modSp add mod">
        <pc:chgData name="Verestiuc, Daniel" userId="3098ce70-cdda-4048-83fe-162891f62a69" providerId="ADAL" clId="{CB462A9D-7326-45C9-AD49-8A3879DCE3B7}" dt="2023-06-19T16:41:40.253" v="2411" actId="1076"/>
        <pc:sldMkLst>
          <pc:docMk/>
          <pc:sldMk cId="2102181299" sldId="278"/>
        </pc:sldMkLst>
        <pc:spChg chg="add del mod">
          <ac:chgData name="Verestiuc, Daniel" userId="3098ce70-cdda-4048-83fe-162891f62a69" providerId="ADAL" clId="{CB462A9D-7326-45C9-AD49-8A3879DCE3B7}" dt="2023-06-19T15:07:35.697" v="407"/>
          <ac:spMkLst>
            <pc:docMk/>
            <pc:sldMk cId="2102181299" sldId="278"/>
            <ac:spMk id="3" creationId="{749345C5-1C92-8B33-0D21-A72B5EC5A7CF}"/>
          </ac:spMkLst>
        </pc:spChg>
        <pc:spChg chg="mod">
          <ac:chgData name="Verestiuc, Daniel" userId="3098ce70-cdda-4048-83fe-162891f62a69" providerId="ADAL" clId="{CB462A9D-7326-45C9-AD49-8A3879DCE3B7}" dt="2023-06-19T15:13:45.365" v="527" actId="1076"/>
          <ac:spMkLst>
            <pc:docMk/>
            <pc:sldMk cId="2102181299" sldId="278"/>
            <ac:spMk id="5" creationId="{F2F424B6-A0AD-B359-6AA5-43D07D490D04}"/>
          </ac:spMkLst>
        </pc:spChg>
        <pc:spChg chg="mod">
          <ac:chgData name="Verestiuc, Daniel" userId="3098ce70-cdda-4048-83fe-162891f62a69" providerId="ADAL" clId="{CB462A9D-7326-45C9-AD49-8A3879DCE3B7}" dt="2023-06-19T15:38:26.413" v="875" actId="1076"/>
          <ac:spMkLst>
            <pc:docMk/>
            <pc:sldMk cId="2102181299" sldId="278"/>
            <ac:spMk id="6" creationId="{9CDFFC68-4663-1386-79ED-2BDE311C7478}"/>
          </ac:spMkLst>
        </pc:spChg>
        <pc:spChg chg="mod">
          <ac:chgData name="Verestiuc, Daniel" userId="3098ce70-cdda-4048-83fe-162891f62a69" providerId="ADAL" clId="{CB462A9D-7326-45C9-AD49-8A3879DCE3B7}" dt="2023-06-19T16:41:33.774" v="2410" actId="404"/>
          <ac:spMkLst>
            <pc:docMk/>
            <pc:sldMk cId="2102181299" sldId="278"/>
            <ac:spMk id="8" creationId="{063B12E2-28BB-74D3-F1B6-3B48B19E58C1}"/>
          </ac:spMkLst>
        </pc:spChg>
        <pc:spChg chg="mod">
          <ac:chgData name="Verestiuc, Daniel" userId="3098ce70-cdda-4048-83fe-162891f62a69" providerId="ADAL" clId="{CB462A9D-7326-45C9-AD49-8A3879DCE3B7}" dt="2023-06-19T15:13:49.987" v="528" actId="14100"/>
          <ac:spMkLst>
            <pc:docMk/>
            <pc:sldMk cId="2102181299" sldId="278"/>
            <ac:spMk id="9" creationId="{548C1DDB-705D-20DD-5C9D-116728465DBE}"/>
          </ac:spMkLst>
        </pc:spChg>
        <pc:graphicFrameChg chg="add mod modGraphic">
          <ac:chgData name="Verestiuc, Daniel" userId="3098ce70-cdda-4048-83fe-162891f62a69" providerId="ADAL" clId="{CB462A9D-7326-45C9-AD49-8A3879DCE3B7}" dt="2023-06-19T16:41:40.253" v="2411" actId="1076"/>
          <ac:graphicFrameMkLst>
            <pc:docMk/>
            <pc:sldMk cId="2102181299" sldId="278"/>
            <ac:graphicFrameMk id="10" creationId="{B3528C53-4F64-856B-936E-5299047C50F4}"/>
          </ac:graphicFrameMkLst>
        </pc:graphicFrameChg>
        <pc:picChg chg="del">
          <ac:chgData name="Verestiuc, Daniel" userId="3098ce70-cdda-4048-83fe-162891f62a69" providerId="ADAL" clId="{CB462A9D-7326-45C9-AD49-8A3879DCE3B7}" dt="2023-06-19T15:07:30.883" v="406" actId="478"/>
          <ac:picMkLst>
            <pc:docMk/>
            <pc:sldMk cId="2102181299" sldId="278"/>
            <ac:picMk id="4" creationId="{D8541D57-BF3F-CECD-6724-6E2F9CD17B0A}"/>
          </ac:picMkLst>
        </pc:picChg>
        <pc:picChg chg="add mod">
          <ac:chgData name="Verestiuc, Daniel" userId="3098ce70-cdda-4048-83fe-162891f62a69" providerId="ADAL" clId="{CB462A9D-7326-45C9-AD49-8A3879DCE3B7}" dt="2023-06-19T15:13:41.552" v="526" actId="14100"/>
          <ac:picMkLst>
            <pc:docMk/>
            <pc:sldMk cId="2102181299" sldId="278"/>
            <ac:picMk id="7" creationId="{93823E42-9CF4-5A1D-5FE8-984F310C834C}"/>
          </ac:picMkLst>
        </pc:picChg>
      </pc:sldChg>
      <pc:sldChg chg="addSp delSp modSp add mod ord">
        <pc:chgData name="Verestiuc, Daniel" userId="3098ce70-cdda-4048-83fe-162891f62a69" providerId="ADAL" clId="{CB462A9D-7326-45C9-AD49-8A3879DCE3B7}" dt="2023-06-19T16:41:21.797" v="2407" actId="2711"/>
        <pc:sldMkLst>
          <pc:docMk/>
          <pc:sldMk cId="3386555924" sldId="279"/>
        </pc:sldMkLst>
        <pc:spChg chg="add del mod">
          <ac:chgData name="Verestiuc, Daniel" userId="3098ce70-cdda-4048-83fe-162891f62a69" providerId="ADAL" clId="{CB462A9D-7326-45C9-AD49-8A3879DCE3B7}" dt="2023-06-19T15:10:57.766" v="462" actId="478"/>
          <ac:spMkLst>
            <pc:docMk/>
            <pc:sldMk cId="3386555924" sldId="279"/>
            <ac:spMk id="3" creationId="{2250E1CB-60F0-00D8-43F2-A87B3145E0F3}"/>
          </ac:spMkLst>
        </pc:spChg>
        <pc:spChg chg="del">
          <ac:chgData name="Verestiuc, Daniel" userId="3098ce70-cdda-4048-83fe-162891f62a69" providerId="ADAL" clId="{CB462A9D-7326-45C9-AD49-8A3879DCE3B7}" dt="2023-06-19T15:10:54.630" v="461" actId="478"/>
          <ac:spMkLst>
            <pc:docMk/>
            <pc:sldMk cId="3386555924" sldId="279"/>
            <ac:spMk id="5" creationId="{F2F424B6-A0AD-B359-6AA5-43D07D490D04}"/>
          </ac:spMkLst>
        </pc:spChg>
        <pc:spChg chg="mod">
          <ac:chgData name="Verestiuc, Daniel" userId="3098ce70-cdda-4048-83fe-162891f62a69" providerId="ADAL" clId="{CB462A9D-7326-45C9-AD49-8A3879DCE3B7}" dt="2023-06-19T15:16:06.485" v="565" actId="113"/>
          <ac:spMkLst>
            <pc:docMk/>
            <pc:sldMk cId="3386555924" sldId="279"/>
            <ac:spMk id="6" creationId="{9CDFFC68-4663-1386-79ED-2BDE311C7478}"/>
          </ac:spMkLst>
        </pc:spChg>
        <pc:spChg chg="mod">
          <ac:chgData name="Verestiuc, Daniel" userId="3098ce70-cdda-4048-83fe-162891f62a69" providerId="ADAL" clId="{CB462A9D-7326-45C9-AD49-8A3879DCE3B7}" dt="2023-06-19T16:41:21.797" v="2407" actId="2711"/>
          <ac:spMkLst>
            <pc:docMk/>
            <pc:sldMk cId="3386555924" sldId="279"/>
            <ac:spMk id="8" creationId="{063B12E2-28BB-74D3-F1B6-3B48B19E58C1}"/>
          </ac:spMkLst>
        </pc:spChg>
        <pc:spChg chg="del">
          <ac:chgData name="Verestiuc, Daniel" userId="3098ce70-cdda-4048-83fe-162891f62a69" providerId="ADAL" clId="{CB462A9D-7326-45C9-AD49-8A3879DCE3B7}" dt="2023-06-19T15:11:02.179" v="463" actId="478"/>
          <ac:spMkLst>
            <pc:docMk/>
            <pc:sldMk cId="3386555924" sldId="279"/>
            <ac:spMk id="9" creationId="{548C1DDB-705D-20DD-5C9D-116728465DBE}"/>
          </ac:spMkLst>
        </pc:spChg>
        <pc:spChg chg="add del mod">
          <ac:chgData name="Verestiuc, Daniel" userId="3098ce70-cdda-4048-83fe-162891f62a69" providerId="ADAL" clId="{CB462A9D-7326-45C9-AD49-8A3879DCE3B7}" dt="2023-06-19T15:11:04.175" v="464" actId="478"/>
          <ac:spMkLst>
            <pc:docMk/>
            <pc:sldMk cId="3386555924" sldId="279"/>
            <ac:spMk id="10" creationId="{E640939C-48E5-8A98-338D-0339A662ACAB}"/>
          </ac:spMkLst>
        </pc:spChg>
        <pc:picChg chg="del">
          <ac:chgData name="Verestiuc, Daniel" userId="3098ce70-cdda-4048-83fe-162891f62a69" providerId="ADAL" clId="{CB462A9D-7326-45C9-AD49-8A3879DCE3B7}" dt="2023-06-19T15:10:52.840" v="460" actId="478"/>
          <ac:picMkLst>
            <pc:docMk/>
            <pc:sldMk cId="3386555924" sldId="279"/>
            <ac:picMk id="7" creationId="{93823E42-9CF4-5A1D-5FE8-984F310C834C}"/>
          </ac:picMkLst>
        </pc:picChg>
      </pc:sldChg>
      <pc:sldChg chg="addSp delSp modSp add mod">
        <pc:chgData name="Verestiuc, Daniel" userId="3098ce70-cdda-4048-83fe-162891f62a69" providerId="ADAL" clId="{CB462A9D-7326-45C9-AD49-8A3879DCE3B7}" dt="2023-06-19T16:41:56.718" v="2419" actId="20577"/>
        <pc:sldMkLst>
          <pc:docMk/>
          <pc:sldMk cId="342428189" sldId="280"/>
        </pc:sldMkLst>
        <pc:spChg chg="add del mod">
          <ac:chgData name="Verestiuc, Daniel" userId="3098ce70-cdda-4048-83fe-162891f62a69" providerId="ADAL" clId="{CB462A9D-7326-45C9-AD49-8A3879DCE3B7}" dt="2023-06-19T15:17:37.695" v="612" actId="478"/>
          <ac:spMkLst>
            <pc:docMk/>
            <pc:sldMk cId="342428189" sldId="280"/>
            <ac:spMk id="3" creationId="{2ED9D6F2-F70E-EEC8-32F8-4B69C48400EB}"/>
          </ac:spMkLst>
        </pc:spChg>
        <pc:spChg chg="mod">
          <ac:chgData name="Verestiuc, Daniel" userId="3098ce70-cdda-4048-83fe-162891f62a69" providerId="ADAL" clId="{CB462A9D-7326-45C9-AD49-8A3879DCE3B7}" dt="2023-06-19T15:22:29.640" v="749" actId="20577"/>
          <ac:spMkLst>
            <pc:docMk/>
            <pc:sldMk cId="342428189" sldId="280"/>
            <ac:spMk id="5" creationId="{F2F424B6-A0AD-B359-6AA5-43D07D490D04}"/>
          </ac:spMkLst>
        </pc:spChg>
        <pc:spChg chg="mod">
          <ac:chgData name="Verestiuc, Daniel" userId="3098ce70-cdda-4048-83fe-162891f62a69" providerId="ADAL" clId="{CB462A9D-7326-45C9-AD49-8A3879DCE3B7}" dt="2023-06-19T15:38:16.318" v="874" actId="1076"/>
          <ac:spMkLst>
            <pc:docMk/>
            <pc:sldMk cId="342428189" sldId="280"/>
            <ac:spMk id="6" creationId="{9CDFFC68-4663-1386-79ED-2BDE311C7478}"/>
          </ac:spMkLst>
        </pc:spChg>
        <pc:spChg chg="mod">
          <ac:chgData name="Verestiuc, Daniel" userId="3098ce70-cdda-4048-83fe-162891f62a69" providerId="ADAL" clId="{CB462A9D-7326-45C9-AD49-8A3879DCE3B7}" dt="2023-06-19T16:41:56.718" v="2419" actId="20577"/>
          <ac:spMkLst>
            <pc:docMk/>
            <pc:sldMk cId="342428189" sldId="280"/>
            <ac:spMk id="8" creationId="{063B12E2-28BB-74D3-F1B6-3B48B19E58C1}"/>
          </ac:spMkLst>
        </pc:spChg>
        <pc:spChg chg="mod">
          <ac:chgData name="Verestiuc, Daniel" userId="3098ce70-cdda-4048-83fe-162891f62a69" providerId="ADAL" clId="{CB462A9D-7326-45C9-AD49-8A3879DCE3B7}" dt="2023-06-19T15:23:14.978" v="784" actId="1076"/>
          <ac:spMkLst>
            <pc:docMk/>
            <pc:sldMk cId="342428189" sldId="280"/>
            <ac:spMk id="9" creationId="{548C1DDB-705D-20DD-5C9D-116728465DBE}"/>
          </ac:spMkLst>
        </pc:spChg>
        <pc:graphicFrameChg chg="del">
          <ac:chgData name="Verestiuc, Daniel" userId="3098ce70-cdda-4048-83fe-162891f62a69" providerId="ADAL" clId="{CB462A9D-7326-45C9-AD49-8A3879DCE3B7}" dt="2023-06-19T15:17:35.081" v="610" actId="478"/>
          <ac:graphicFrameMkLst>
            <pc:docMk/>
            <pc:sldMk cId="342428189" sldId="280"/>
            <ac:graphicFrameMk id="10" creationId="{B3528C53-4F64-856B-936E-5299047C50F4}"/>
          </ac:graphicFrameMkLst>
        </pc:graphicFrameChg>
        <pc:picChg chg="add mod">
          <ac:chgData name="Verestiuc, Daniel" userId="3098ce70-cdda-4048-83fe-162891f62a69" providerId="ADAL" clId="{CB462A9D-7326-45C9-AD49-8A3879DCE3B7}" dt="2023-06-19T15:22:34.598" v="777" actId="1037"/>
          <ac:picMkLst>
            <pc:docMk/>
            <pc:sldMk cId="342428189" sldId="280"/>
            <ac:picMk id="4" creationId="{9081618F-F74E-1E39-1550-4FF4D1337B16}"/>
          </ac:picMkLst>
        </pc:picChg>
        <pc:picChg chg="del">
          <ac:chgData name="Verestiuc, Daniel" userId="3098ce70-cdda-4048-83fe-162891f62a69" providerId="ADAL" clId="{CB462A9D-7326-45C9-AD49-8A3879DCE3B7}" dt="2023-06-19T15:17:35.809" v="611" actId="478"/>
          <ac:picMkLst>
            <pc:docMk/>
            <pc:sldMk cId="342428189" sldId="280"/>
            <ac:picMk id="7" creationId="{93823E42-9CF4-5A1D-5FE8-984F310C834C}"/>
          </ac:picMkLst>
        </pc:picChg>
      </pc:sldChg>
      <pc:sldChg chg="addSp delSp modSp add mod">
        <pc:chgData name="Verestiuc, Daniel" userId="3098ce70-cdda-4048-83fe-162891f62a69" providerId="ADAL" clId="{CB462A9D-7326-45C9-AD49-8A3879DCE3B7}" dt="2023-06-19T15:38:49.468" v="877" actId="1076"/>
        <pc:sldMkLst>
          <pc:docMk/>
          <pc:sldMk cId="422495779" sldId="281"/>
        </pc:sldMkLst>
        <pc:spChg chg="mod">
          <ac:chgData name="Verestiuc, Daniel" userId="3098ce70-cdda-4048-83fe-162891f62a69" providerId="ADAL" clId="{CB462A9D-7326-45C9-AD49-8A3879DCE3B7}" dt="2023-06-19T15:23:41.504" v="806" actId="20577"/>
          <ac:spMkLst>
            <pc:docMk/>
            <pc:sldMk cId="422495779" sldId="281"/>
            <ac:spMk id="5" creationId="{F2F424B6-A0AD-B359-6AA5-43D07D490D04}"/>
          </ac:spMkLst>
        </pc:spChg>
        <pc:spChg chg="mod">
          <ac:chgData name="Verestiuc, Daniel" userId="3098ce70-cdda-4048-83fe-162891f62a69" providerId="ADAL" clId="{CB462A9D-7326-45C9-AD49-8A3879DCE3B7}" dt="2023-06-19T15:38:49.468" v="877" actId="1076"/>
          <ac:spMkLst>
            <pc:docMk/>
            <pc:sldMk cId="422495779" sldId="281"/>
            <ac:spMk id="6" creationId="{9CDFFC68-4663-1386-79ED-2BDE311C7478}"/>
          </ac:spMkLst>
        </pc:spChg>
        <pc:spChg chg="del mod">
          <ac:chgData name="Verestiuc, Daniel" userId="3098ce70-cdda-4048-83fe-162891f62a69" providerId="ADAL" clId="{CB462A9D-7326-45C9-AD49-8A3879DCE3B7}" dt="2023-06-19T15:20:57.953" v="674"/>
          <ac:spMkLst>
            <pc:docMk/>
            <pc:sldMk cId="422495779" sldId="281"/>
            <ac:spMk id="8" creationId="{063B12E2-28BB-74D3-F1B6-3B48B19E58C1}"/>
          </ac:spMkLst>
        </pc:spChg>
        <pc:spChg chg="mod">
          <ac:chgData name="Verestiuc, Daniel" userId="3098ce70-cdda-4048-83fe-162891f62a69" providerId="ADAL" clId="{CB462A9D-7326-45C9-AD49-8A3879DCE3B7}" dt="2023-06-19T15:24:45.061" v="813" actId="1076"/>
          <ac:spMkLst>
            <pc:docMk/>
            <pc:sldMk cId="422495779" sldId="281"/>
            <ac:spMk id="9" creationId="{548C1DDB-705D-20DD-5C9D-116728465DBE}"/>
          </ac:spMkLst>
        </pc:spChg>
        <pc:graphicFrameChg chg="add mod modGraphic">
          <ac:chgData name="Verestiuc, Daniel" userId="3098ce70-cdda-4048-83fe-162891f62a69" providerId="ADAL" clId="{CB462A9D-7326-45C9-AD49-8A3879DCE3B7}" dt="2023-06-19T15:21:34.250" v="682" actId="1076"/>
          <ac:graphicFrameMkLst>
            <pc:docMk/>
            <pc:sldMk cId="422495779" sldId="281"/>
            <ac:graphicFrameMk id="2" creationId="{CC6CE4F0-CBDE-E8F0-9660-02B452006A30}"/>
          </ac:graphicFrameMkLst>
        </pc:graphicFrameChg>
        <pc:picChg chg="add mod">
          <ac:chgData name="Verestiuc, Daniel" userId="3098ce70-cdda-4048-83fe-162891f62a69" providerId="ADAL" clId="{CB462A9D-7326-45C9-AD49-8A3879DCE3B7}" dt="2023-06-19T15:22:14.060" v="737" actId="1076"/>
          <ac:picMkLst>
            <pc:docMk/>
            <pc:sldMk cId="422495779" sldId="281"/>
            <ac:picMk id="3" creationId="{8C443584-2E3E-B2E9-491A-A36FD5DE27C9}"/>
          </ac:picMkLst>
        </pc:picChg>
        <pc:picChg chg="del">
          <ac:chgData name="Verestiuc, Daniel" userId="3098ce70-cdda-4048-83fe-162891f62a69" providerId="ADAL" clId="{CB462A9D-7326-45C9-AD49-8A3879DCE3B7}" dt="2023-06-19T15:21:36.639" v="683" actId="478"/>
          <ac:picMkLst>
            <pc:docMk/>
            <pc:sldMk cId="422495779" sldId="281"/>
            <ac:picMk id="4" creationId="{9081618F-F74E-1E39-1550-4FF4D1337B16}"/>
          </ac:picMkLst>
        </pc:picChg>
      </pc:sldChg>
      <pc:sldChg chg="modSp add del mod ord">
        <pc:chgData name="Verestiuc, Daniel" userId="3098ce70-cdda-4048-83fe-162891f62a69" providerId="ADAL" clId="{CB462A9D-7326-45C9-AD49-8A3879DCE3B7}" dt="2023-06-19T15:40:06.584" v="883" actId="47"/>
        <pc:sldMkLst>
          <pc:docMk/>
          <pc:sldMk cId="379603187" sldId="282"/>
        </pc:sldMkLst>
        <pc:spChg chg="mod">
          <ac:chgData name="Verestiuc, Daniel" userId="3098ce70-cdda-4048-83fe-162891f62a69" providerId="ADAL" clId="{CB462A9D-7326-45C9-AD49-8A3879DCE3B7}" dt="2023-06-19T15:39:41.070" v="881" actId="1076"/>
          <ac:spMkLst>
            <pc:docMk/>
            <pc:sldMk cId="379603187" sldId="282"/>
            <ac:spMk id="6" creationId="{9CDFFC68-4663-1386-79ED-2BDE311C7478}"/>
          </ac:spMkLst>
        </pc:spChg>
        <pc:spChg chg="mod">
          <ac:chgData name="Verestiuc, Daniel" userId="3098ce70-cdda-4048-83fe-162891f62a69" providerId="ADAL" clId="{CB462A9D-7326-45C9-AD49-8A3879DCE3B7}" dt="2023-06-19T15:39:14.372" v="878" actId="1076"/>
          <ac:spMkLst>
            <pc:docMk/>
            <pc:sldMk cId="379603187" sldId="282"/>
            <ac:spMk id="8" creationId="{063B12E2-28BB-74D3-F1B6-3B48B19E58C1}"/>
          </ac:spMkLst>
        </pc:spChg>
        <pc:spChg chg="mod">
          <ac:chgData name="Verestiuc, Daniel" userId="3098ce70-cdda-4048-83fe-162891f62a69" providerId="ADAL" clId="{CB462A9D-7326-45C9-AD49-8A3879DCE3B7}" dt="2023-06-19T15:37:41.096" v="870" actId="1076"/>
          <ac:spMkLst>
            <pc:docMk/>
            <pc:sldMk cId="379603187" sldId="282"/>
            <ac:spMk id="9" creationId="{548C1DDB-705D-20DD-5C9D-116728465DBE}"/>
          </ac:spMkLst>
        </pc:spChg>
      </pc:sldChg>
      <pc:sldChg chg="addSp delSp modSp add mod">
        <pc:chgData name="Verestiuc, Daniel" userId="3098ce70-cdda-4048-83fe-162891f62a69" providerId="ADAL" clId="{CB462A9D-7326-45C9-AD49-8A3879DCE3B7}" dt="2023-06-19T16:42:27.724" v="2426" actId="14100"/>
        <pc:sldMkLst>
          <pc:docMk/>
          <pc:sldMk cId="2132767579" sldId="283"/>
        </pc:sldMkLst>
        <pc:spChg chg="add del mod">
          <ac:chgData name="Verestiuc, Daniel" userId="3098ce70-cdda-4048-83fe-162891f62a69" providerId="ADAL" clId="{CB462A9D-7326-45C9-AD49-8A3879DCE3B7}" dt="2023-06-19T15:46:56.616" v="904" actId="478"/>
          <ac:spMkLst>
            <pc:docMk/>
            <pc:sldMk cId="2132767579" sldId="283"/>
            <ac:spMk id="3" creationId="{0A4674B4-4D89-B526-81F5-4DEC8520FE18}"/>
          </ac:spMkLst>
        </pc:spChg>
        <pc:spChg chg="del">
          <ac:chgData name="Verestiuc, Daniel" userId="3098ce70-cdda-4048-83fe-162891f62a69" providerId="ADAL" clId="{CB462A9D-7326-45C9-AD49-8A3879DCE3B7}" dt="2023-06-19T15:46:53.351" v="903" actId="478"/>
          <ac:spMkLst>
            <pc:docMk/>
            <pc:sldMk cId="2132767579" sldId="283"/>
            <ac:spMk id="5" creationId="{F2F424B6-A0AD-B359-6AA5-43D07D490D04}"/>
          </ac:spMkLst>
        </pc:spChg>
        <pc:spChg chg="mod">
          <ac:chgData name="Verestiuc, Daniel" userId="3098ce70-cdda-4048-83fe-162891f62a69" providerId="ADAL" clId="{CB462A9D-7326-45C9-AD49-8A3879DCE3B7}" dt="2023-06-19T15:40:14.408" v="900" actId="20577"/>
          <ac:spMkLst>
            <pc:docMk/>
            <pc:sldMk cId="2132767579" sldId="283"/>
            <ac:spMk id="6" creationId="{9CDFFC68-4663-1386-79ED-2BDE311C7478}"/>
          </ac:spMkLst>
        </pc:spChg>
        <pc:spChg chg="mod">
          <ac:chgData name="Verestiuc, Daniel" userId="3098ce70-cdda-4048-83fe-162891f62a69" providerId="ADAL" clId="{CB462A9D-7326-45C9-AD49-8A3879DCE3B7}" dt="2023-06-19T16:42:27.724" v="2426" actId="14100"/>
          <ac:spMkLst>
            <pc:docMk/>
            <pc:sldMk cId="2132767579" sldId="283"/>
            <ac:spMk id="8" creationId="{063B12E2-28BB-74D3-F1B6-3B48B19E58C1}"/>
          </ac:spMkLst>
        </pc:spChg>
        <pc:graphicFrameChg chg="del">
          <ac:chgData name="Verestiuc, Daniel" userId="3098ce70-cdda-4048-83fe-162891f62a69" providerId="ADAL" clId="{CB462A9D-7326-45C9-AD49-8A3879DCE3B7}" dt="2023-06-19T15:46:58.832" v="905" actId="478"/>
          <ac:graphicFrameMkLst>
            <pc:docMk/>
            <pc:sldMk cId="2132767579" sldId="283"/>
            <ac:graphicFrameMk id="10" creationId="{B3528C53-4F64-856B-936E-5299047C50F4}"/>
          </ac:graphicFrameMkLst>
        </pc:graphicFrameChg>
        <pc:picChg chg="del">
          <ac:chgData name="Verestiuc, Daniel" userId="3098ce70-cdda-4048-83fe-162891f62a69" providerId="ADAL" clId="{CB462A9D-7326-45C9-AD49-8A3879DCE3B7}" dt="2023-06-19T15:46:49.443" v="902" actId="478"/>
          <ac:picMkLst>
            <pc:docMk/>
            <pc:sldMk cId="2132767579" sldId="283"/>
            <ac:picMk id="7" creationId="{93823E42-9CF4-5A1D-5FE8-984F310C834C}"/>
          </ac:picMkLst>
        </pc:picChg>
      </pc:sldChg>
      <pc:sldChg chg="addSp delSp modSp add mod">
        <pc:chgData name="Verestiuc, Daniel" userId="3098ce70-cdda-4048-83fe-162891f62a69" providerId="ADAL" clId="{CB462A9D-7326-45C9-AD49-8A3879DCE3B7}" dt="2023-06-19T15:53:52.507" v="1120" actId="1076"/>
        <pc:sldMkLst>
          <pc:docMk/>
          <pc:sldMk cId="3720729808" sldId="284"/>
        </pc:sldMkLst>
        <pc:spChg chg="add del mod">
          <ac:chgData name="Verestiuc, Daniel" userId="3098ce70-cdda-4048-83fe-162891f62a69" providerId="ADAL" clId="{CB462A9D-7326-45C9-AD49-8A3879DCE3B7}" dt="2023-06-19T15:53:11.374" v="1112"/>
          <ac:spMkLst>
            <pc:docMk/>
            <pc:sldMk cId="3720729808" sldId="284"/>
            <ac:spMk id="2" creationId="{DBF892B0-29EC-B6A8-7AFE-BC59CC386FB1}"/>
          </ac:spMkLst>
        </pc:spChg>
        <pc:spChg chg="add del">
          <ac:chgData name="Verestiuc, Daniel" userId="3098ce70-cdda-4048-83fe-162891f62a69" providerId="ADAL" clId="{CB462A9D-7326-45C9-AD49-8A3879DCE3B7}" dt="2023-06-19T15:53:17.961" v="1115" actId="478"/>
          <ac:spMkLst>
            <pc:docMk/>
            <pc:sldMk cId="3720729808" sldId="284"/>
            <ac:spMk id="3" creationId="{AC36489D-8409-4AE3-D984-F2A1F63E686C}"/>
          </ac:spMkLst>
        </pc:spChg>
        <pc:spChg chg="mod">
          <ac:chgData name="Verestiuc, Daniel" userId="3098ce70-cdda-4048-83fe-162891f62a69" providerId="ADAL" clId="{CB462A9D-7326-45C9-AD49-8A3879DCE3B7}" dt="2023-06-19T15:52:44.480" v="1098" actId="20577"/>
          <ac:spMkLst>
            <pc:docMk/>
            <pc:sldMk cId="3720729808" sldId="284"/>
            <ac:spMk id="6" creationId="{9CDFFC68-4663-1386-79ED-2BDE311C7478}"/>
          </ac:spMkLst>
        </pc:spChg>
        <pc:spChg chg="add del mod">
          <ac:chgData name="Verestiuc, Daniel" userId="3098ce70-cdda-4048-83fe-162891f62a69" providerId="ADAL" clId="{CB462A9D-7326-45C9-AD49-8A3879DCE3B7}" dt="2023-06-19T15:53:13.247" v="1113" actId="478"/>
          <ac:spMkLst>
            <pc:docMk/>
            <pc:sldMk cId="3720729808" sldId="284"/>
            <ac:spMk id="8" creationId="{063B12E2-28BB-74D3-F1B6-3B48B19E58C1}"/>
          </ac:spMkLst>
        </pc:spChg>
        <pc:spChg chg="mod">
          <ac:chgData name="Verestiuc, Daniel" userId="3098ce70-cdda-4048-83fe-162891f62a69" providerId="ADAL" clId="{CB462A9D-7326-45C9-AD49-8A3879DCE3B7}" dt="2023-06-19T15:52:52.108" v="1109" actId="20577"/>
          <ac:spMkLst>
            <pc:docMk/>
            <pc:sldMk cId="3720729808" sldId="284"/>
            <ac:spMk id="9" creationId="{548C1DDB-705D-20DD-5C9D-116728465DBE}"/>
          </ac:spMkLst>
        </pc:spChg>
        <pc:picChg chg="add mod">
          <ac:chgData name="Verestiuc, Daniel" userId="3098ce70-cdda-4048-83fe-162891f62a69" providerId="ADAL" clId="{CB462A9D-7326-45C9-AD49-8A3879DCE3B7}" dt="2023-06-19T15:53:52.507" v="1120" actId="1076"/>
          <ac:picMkLst>
            <pc:docMk/>
            <pc:sldMk cId="3720729808" sldId="284"/>
            <ac:picMk id="4" creationId="{E470D5B5-0358-FD9C-2471-77DD0D19E610}"/>
          </ac:picMkLst>
        </pc:picChg>
      </pc:sldChg>
      <pc:sldChg chg="addSp delSp modSp add mod ord">
        <pc:chgData name="Verestiuc, Daniel" userId="3098ce70-cdda-4048-83fe-162891f62a69" providerId="ADAL" clId="{CB462A9D-7326-45C9-AD49-8A3879DCE3B7}" dt="2023-06-19T16:42:44.506" v="2429" actId="2711"/>
        <pc:sldMkLst>
          <pc:docMk/>
          <pc:sldMk cId="2950106130" sldId="285"/>
        </pc:sldMkLst>
        <pc:spChg chg="add del mod">
          <ac:chgData name="Verestiuc, Daniel" userId="3098ce70-cdda-4048-83fe-162891f62a69" providerId="ADAL" clId="{CB462A9D-7326-45C9-AD49-8A3879DCE3B7}" dt="2023-06-19T16:11:00.299" v="1336" actId="478"/>
          <ac:spMkLst>
            <pc:docMk/>
            <pc:sldMk cId="2950106130" sldId="285"/>
            <ac:spMk id="3" creationId="{141D72B7-C1BE-D19E-0C05-2AD2AE2BA75C}"/>
          </ac:spMkLst>
        </pc:spChg>
        <pc:spChg chg="add del mod">
          <ac:chgData name="Verestiuc, Daniel" userId="3098ce70-cdda-4048-83fe-162891f62a69" providerId="ADAL" clId="{CB462A9D-7326-45C9-AD49-8A3879DCE3B7}" dt="2023-06-19T16:12:07.380" v="1344" actId="478"/>
          <ac:spMkLst>
            <pc:docMk/>
            <pc:sldMk cId="2950106130" sldId="285"/>
            <ac:spMk id="5" creationId="{F6504163-E0B6-636A-A57F-82E3FA3F5B57}"/>
          </ac:spMkLst>
        </pc:spChg>
        <pc:spChg chg="mod">
          <ac:chgData name="Verestiuc, Daniel" userId="3098ce70-cdda-4048-83fe-162891f62a69" providerId="ADAL" clId="{CB462A9D-7326-45C9-AD49-8A3879DCE3B7}" dt="2023-06-19T16:10:34.906" v="1334" actId="20577"/>
          <ac:spMkLst>
            <pc:docMk/>
            <pc:sldMk cId="2950106130" sldId="285"/>
            <ac:spMk id="6" creationId="{9CDFFC68-4663-1386-79ED-2BDE311C7478}"/>
          </ac:spMkLst>
        </pc:spChg>
        <pc:spChg chg="del">
          <ac:chgData name="Verestiuc, Daniel" userId="3098ce70-cdda-4048-83fe-162891f62a69" providerId="ADAL" clId="{CB462A9D-7326-45C9-AD49-8A3879DCE3B7}" dt="2023-06-19T16:11:05.311" v="1337" actId="478"/>
          <ac:spMkLst>
            <pc:docMk/>
            <pc:sldMk cId="2950106130" sldId="285"/>
            <ac:spMk id="8" creationId="{063B12E2-28BB-74D3-F1B6-3B48B19E58C1}"/>
          </ac:spMkLst>
        </pc:spChg>
        <pc:spChg chg="del">
          <ac:chgData name="Verestiuc, Daniel" userId="3098ce70-cdda-4048-83fe-162891f62a69" providerId="ADAL" clId="{CB462A9D-7326-45C9-AD49-8A3879DCE3B7}" dt="2023-06-19T16:10:56.534" v="1335" actId="478"/>
          <ac:spMkLst>
            <pc:docMk/>
            <pc:sldMk cId="2950106130" sldId="285"/>
            <ac:spMk id="9" creationId="{548C1DDB-705D-20DD-5C9D-116728465DBE}"/>
          </ac:spMkLst>
        </pc:spChg>
        <pc:spChg chg="add mod">
          <ac:chgData name="Verestiuc, Daniel" userId="3098ce70-cdda-4048-83fe-162891f62a69" providerId="ADAL" clId="{CB462A9D-7326-45C9-AD49-8A3879DCE3B7}" dt="2023-06-19T16:42:44.506" v="2429" actId="2711"/>
          <ac:spMkLst>
            <pc:docMk/>
            <pc:sldMk cId="2950106130" sldId="285"/>
            <ac:spMk id="11" creationId="{1C3D981B-9486-3870-20FF-6843B4389206}"/>
          </ac:spMkLst>
        </pc:spChg>
        <pc:picChg chg="add del mod">
          <ac:chgData name="Verestiuc, Daniel" userId="3098ce70-cdda-4048-83fe-162891f62a69" providerId="ADAL" clId="{CB462A9D-7326-45C9-AD49-8A3879DCE3B7}" dt="2023-06-19T16:12:20.804" v="1350" actId="1076"/>
          <ac:picMkLst>
            <pc:docMk/>
            <pc:sldMk cId="2950106130" sldId="285"/>
            <ac:picMk id="10" creationId="{85E8DA33-BFB6-0844-057D-0C57ABAFB1FC}"/>
          </ac:picMkLst>
        </pc:picChg>
      </pc:sldChg>
      <pc:sldChg chg="modSp add mod ord">
        <pc:chgData name="Verestiuc, Daniel" userId="3098ce70-cdda-4048-83fe-162891f62a69" providerId="ADAL" clId="{CB462A9D-7326-45C9-AD49-8A3879DCE3B7}" dt="2023-06-19T16:42:34.521" v="2427" actId="2711"/>
        <pc:sldMkLst>
          <pc:docMk/>
          <pc:sldMk cId="124781257" sldId="286"/>
        </pc:sldMkLst>
        <pc:spChg chg="mod">
          <ac:chgData name="Verestiuc, Daniel" userId="3098ce70-cdda-4048-83fe-162891f62a69" providerId="ADAL" clId="{CB462A9D-7326-45C9-AD49-8A3879DCE3B7}" dt="2023-06-19T16:04:27.104" v="1145" actId="20577"/>
          <ac:spMkLst>
            <pc:docMk/>
            <pc:sldMk cId="124781257" sldId="286"/>
            <ac:spMk id="2" creationId="{6E11FB9A-9416-3938-CEAA-F6EA1D7FBCF5}"/>
          </ac:spMkLst>
        </pc:spChg>
        <pc:spChg chg="mod">
          <ac:chgData name="Verestiuc, Daniel" userId="3098ce70-cdda-4048-83fe-162891f62a69" providerId="ADAL" clId="{CB462A9D-7326-45C9-AD49-8A3879DCE3B7}" dt="2023-06-19T16:42:34.521" v="2427" actId="2711"/>
          <ac:spMkLst>
            <pc:docMk/>
            <pc:sldMk cId="124781257" sldId="286"/>
            <ac:spMk id="3" creationId="{F21FBD33-1204-114A-C436-3508F8360CB2}"/>
          </ac:spMkLst>
        </pc:spChg>
      </pc:sldChg>
      <pc:sldChg chg="addSp delSp modSp add mod">
        <pc:chgData name="Verestiuc, Daniel" userId="3098ce70-cdda-4048-83fe-162891f62a69" providerId="ADAL" clId="{CB462A9D-7326-45C9-AD49-8A3879DCE3B7}" dt="2023-06-19T16:16:03.595" v="1441" actId="14100"/>
        <pc:sldMkLst>
          <pc:docMk/>
          <pc:sldMk cId="887729794" sldId="287"/>
        </pc:sldMkLst>
        <pc:spChg chg="mod">
          <ac:chgData name="Verestiuc, Daniel" userId="3098ce70-cdda-4048-83fe-162891f62a69" providerId="ADAL" clId="{CB462A9D-7326-45C9-AD49-8A3879DCE3B7}" dt="2023-06-19T16:14:35.050" v="1405" actId="20577"/>
          <ac:spMkLst>
            <pc:docMk/>
            <pc:sldMk cId="887729794" sldId="287"/>
            <ac:spMk id="6" creationId="{9CDFFC68-4663-1386-79ED-2BDE311C7478}"/>
          </ac:spMkLst>
        </pc:spChg>
        <pc:spChg chg="mod">
          <ac:chgData name="Verestiuc, Daniel" userId="3098ce70-cdda-4048-83fe-162891f62a69" providerId="ADAL" clId="{CB462A9D-7326-45C9-AD49-8A3879DCE3B7}" dt="2023-06-19T16:16:03.595" v="1441" actId="14100"/>
          <ac:spMkLst>
            <pc:docMk/>
            <pc:sldMk cId="887729794" sldId="287"/>
            <ac:spMk id="11" creationId="{1C3D981B-9486-3870-20FF-6843B4389206}"/>
          </ac:spMkLst>
        </pc:spChg>
        <pc:picChg chg="add mod">
          <ac:chgData name="Verestiuc, Daniel" userId="3098ce70-cdda-4048-83fe-162891f62a69" providerId="ADAL" clId="{CB462A9D-7326-45C9-AD49-8A3879DCE3B7}" dt="2023-06-19T16:14:55.846" v="1411" actId="1076"/>
          <ac:picMkLst>
            <pc:docMk/>
            <pc:sldMk cId="887729794" sldId="287"/>
            <ac:picMk id="3" creationId="{A2C867B5-91ED-AEC7-23DA-F5ED00866A8F}"/>
          </ac:picMkLst>
        </pc:picChg>
        <pc:picChg chg="del">
          <ac:chgData name="Verestiuc, Daniel" userId="3098ce70-cdda-4048-83fe-162891f62a69" providerId="ADAL" clId="{CB462A9D-7326-45C9-AD49-8A3879DCE3B7}" dt="2023-06-19T16:14:38.386" v="1406" actId="478"/>
          <ac:picMkLst>
            <pc:docMk/>
            <pc:sldMk cId="887729794" sldId="287"/>
            <ac:picMk id="10" creationId="{85E8DA33-BFB6-0844-057D-0C57ABAFB1FC}"/>
          </ac:picMkLst>
        </pc:picChg>
      </pc:sldChg>
      <pc:sldChg chg="addSp delSp modSp add mod">
        <pc:chgData name="Verestiuc, Daniel" userId="3098ce70-cdda-4048-83fe-162891f62a69" providerId="ADAL" clId="{CB462A9D-7326-45C9-AD49-8A3879DCE3B7}" dt="2023-06-19T16:20:39.647" v="1461" actId="20577"/>
        <pc:sldMkLst>
          <pc:docMk/>
          <pc:sldMk cId="3046712742" sldId="288"/>
        </pc:sldMkLst>
        <pc:spChg chg="mod">
          <ac:chgData name="Verestiuc, Daniel" userId="3098ce70-cdda-4048-83fe-162891f62a69" providerId="ADAL" clId="{CB462A9D-7326-45C9-AD49-8A3879DCE3B7}" dt="2023-06-19T16:17:40.611" v="1451" actId="20577"/>
          <ac:spMkLst>
            <pc:docMk/>
            <pc:sldMk cId="3046712742" sldId="288"/>
            <ac:spMk id="6" creationId="{9CDFFC68-4663-1386-79ED-2BDE311C7478}"/>
          </ac:spMkLst>
        </pc:spChg>
        <pc:spChg chg="mod">
          <ac:chgData name="Verestiuc, Daniel" userId="3098ce70-cdda-4048-83fe-162891f62a69" providerId="ADAL" clId="{CB462A9D-7326-45C9-AD49-8A3879DCE3B7}" dt="2023-06-19T16:20:39.647" v="1461" actId="20577"/>
          <ac:spMkLst>
            <pc:docMk/>
            <pc:sldMk cId="3046712742" sldId="288"/>
            <ac:spMk id="11" creationId="{1C3D981B-9486-3870-20FF-6843B4389206}"/>
          </ac:spMkLst>
        </pc:spChg>
        <pc:picChg chg="add mod">
          <ac:chgData name="Verestiuc, Daniel" userId="3098ce70-cdda-4048-83fe-162891f62a69" providerId="ADAL" clId="{CB462A9D-7326-45C9-AD49-8A3879DCE3B7}" dt="2023-06-19T16:18:25.560" v="1456" actId="14100"/>
          <ac:picMkLst>
            <pc:docMk/>
            <pc:sldMk cId="3046712742" sldId="288"/>
            <ac:picMk id="3" creationId="{6EC2288D-4048-CA95-4E8B-FE271F912BDE}"/>
          </ac:picMkLst>
        </pc:picChg>
        <pc:picChg chg="del">
          <ac:chgData name="Verestiuc, Daniel" userId="3098ce70-cdda-4048-83fe-162891f62a69" providerId="ADAL" clId="{CB462A9D-7326-45C9-AD49-8A3879DCE3B7}" dt="2023-06-19T16:17:58.851" v="1452" actId="478"/>
          <ac:picMkLst>
            <pc:docMk/>
            <pc:sldMk cId="3046712742" sldId="288"/>
            <ac:picMk id="10" creationId="{85E8DA33-BFB6-0844-057D-0C57ABAFB1FC}"/>
          </ac:picMkLst>
        </pc:picChg>
      </pc:sldChg>
      <pc:sldChg chg="modSp add mod ord">
        <pc:chgData name="Verestiuc, Daniel" userId="3098ce70-cdda-4048-83fe-162891f62a69" providerId="ADAL" clId="{CB462A9D-7326-45C9-AD49-8A3879DCE3B7}" dt="2023-06-19T16:26:41.846" v="2003" actId="20577"/>
        <pc:sldMkLst>
          <pc:docMk/>
          <pc:sldMk cId="8589334" sldId="289"/>
        </pc:sldMkLst>
        <pc:spChg chg="mod">
          <ac:chgData name="Verestiuc, Daniel" userId="3098ce70-cdda-4048-83fe-162891f62a69" providerId="ADAL" clId="{CB462A9D-7326-45C9-AD49-8A3879DCE3B7}" dt="2023-06-19T16:26:41.846" v="2003" actId="20577"/>
          <ac:spMkLst>
            <pc:docMk/>
            <pc:sldMk cId="8589334" sldId="289"/>
            <ac:spMk id="2" creationId="{6E11FB9A-9416-3938-CEAA-F6EA1D7FBCF5}"/>
          </ac:spMkLst>
        </pc:spChg>
        <pc:spChg chg="mod">
          <ac:chgData name="Verestiuc, Daniel" userId="3098ce70-cdda-4048-83fe-162891f62a69" providerId="ADAL" clId="{CB462A9D-7326-45C9-AD49-8A3879DCE3B7}" dt="2023-06-19T16:26:11.645" v="1983" actId="20577"/>
          <ac:spMkLst>
            <pc:docMk/>
            <pc:sldMk cId="8589334" sldId="289"/>
            <ac:spMk id="3" creationId="{F21FBD33-1204-114A-C436-3508F8360CB2}"/>
          </ac:spMkLst>
        </pc:spChg>
      </pc:sldChg>
      <pc:sldChg chg="delSp modSp add mod">
        <pc:chgData name="Verestiuc, Daniel" userId="3098ce70-cdda-4048-83fe-162891f62a69" providerId="ADAL" clId="{CB462A9D-7326-45C9-AD49-8A3879DCE3B7}" dt="2023-06-19T16:32:25.573" v="2135" actId="6549"/>
        <pc:sldMkLst>
          <pc:docMk/>
          <pc:sldMk cId="3115005027" sldId="290"/>
        </pc:sldMkLst>
        <pc:spChg chg="mod">
          <ac:chgData name="Verestiuc, Daniel" userId="3098ce70-cdda-4048-83fe-162891f62a69" providerId="ADAL" clId="{CB462A9D-7326-45C9-AD49-8A3879DCE3B7}" dt="2023-06-19T16:27:16.181" v="2022" actId="20577"/>
          <ac:spMkLst>
            <pc:docMk/>
            <pc:sldMk cId="3115005027" sldId="290"/>
            <ac:spMk id="6" creationId="{9CDFFC68-4663-1386-79ED-2BDE311C7478}"/>
          </ac:spMkLst>
        </pc:spChg>
        <pc:spChg chg="mod">
          <ac:chgData name="Verestiuc, Daniel" userId="3098ce70-cdda-4048-83fe-162891f62a69" providerId="ADAL" clId="{CB462A9D-7326-45C9-AD49-8A3879DCE3B7}" dt="2023-06-19T16:32:25.573" v="2135" actId="6549"/>
          <ac:spMkLst>
            <pc:docMk/>
            <pc:sldMk cId="3115005027" sldId="290"/>
            <ac:spMk id="11" creationId="{1C3D981B-9486-3870-20FF-6843B4389206}"/>
          </ac:spMkLst>
        </pc:spChg>
        <pc:picChg chg="del">
          <ac:chgData name="Verestiuc, Daniel" userId="3098ce70-cdda-4048-83fe-162891f62a69" providerId="ADAL" clId="{CB462A9D-7326-45C9-AD49-8A3879DCE3B7}" dt="2023-06-19T16:27:21.532" v="2025" actId="478"/>
          <ac:picMkLst>
            <pc:docMk/>
            <pc:sldMk cId="3115005027" sldId="290"/>
            <ac:picMk id="3" creationId="{6EC2288D-4048-CA95-4E8B-FE271F912BDE}"/>
          </ac:picMkLst>
        </pc:picChg>
      </pc:sldChg>
      <pc:sldChg chg="modSp add mod">
        <pc:chgData name="Verestiuc, Daniel" userId="3098ce70-cdda-4048-83fe-162891f62a69" providerId="ADAL" clId="{CB462A9D-7326-45C9-AD49-8A3879DCE3B7}" dt="2023-06-19T16:38:26.039" v="2400" actId="27636"/>
        <pc:sldMkLst>
          <pc:docMk/>
          <pc:sldMk cId="1530902347" sldId="291"/>
        </pc:sldMkLst>
        <pc:spChg chg="mod">
          <ac:chgData name="Verestiuc, Daniel" userId="3098ce70-cdda-4048-83fe-162891f62a69" providerId="ADAL" clId="{CB462A9D-7326-45C9-AD49-8A3879DCE3B7}" dt="2023-06-19T16:32:39.395" v="2136" actId="20577"/>
          <ac:spMkLst>
            <pc:docMk/>
            <pc:sldMk cId="1530902347" sldId="291"/>
            <ac:spMk id="6" creationId="{9CDFFC68-4663-1386-79ED-2BDE311C7478}"/>
          </ac:spMkLst>
        </pc:spChg>
        <pc:spChg chg="mod">
          <ac:chgData name="Verestiuc, Daniel" userId="3098ce70-cdda-4048-83fe-162891f62a69" providerId="ADAL" clId="{CB462A9D-7326-45C9-AD49-8A3879DCE3B7}" dt="2023-06-19T16:38:26.039" v="2400" actId="27636"/>
          <ac:spMkLst>
            <pc:docMk/>
            <pc:sldMk cId="1530902347" sldId="291"/>
            <ac:spMk id="11" creationId="{1C3D981B-9486-3870-20FF-6843B4389206}"/>
          </ac:spMkLst>
        </pc:spChg>
      </pc:sldChg>
      <pc:sldChg chg="modSp add mod">
        <pc:chgData name="Verestiuc, Daniel" userId="3098ce70-cdda-4048-83fe-162891f62a69" providerId="ADAL" clId="{CB462A9D-7326-45C9-AD49-8A3879DCE3B7}" dt="2023-06-19T16:49:30.764" v="2524" actId="1076"/>
        <pc:sldMkLst>
          <pc:docMk/>
          <pc:sldMk cId="3710738876" sldId="292"/>
        </pc:sldMkLst>
        <pc:spChg chg="mod">
          <ac:chgData name="Verestiuc, Daniel" userId="3098ce70-cdda-4048-83fe-162891f62a69" providerId="ADAL" clId="{CB462A9D-7326-45C9-AD49-8A3879DCE3B7}" dt="2023-06-19T16:46:54.862" v="2448" actId="20577"/>
          <ac:spMkLst>
            <pc:docMk/>
            <pc:sldMk cId="3710738876" sldId="292"/>
            <ac:spMk id="6" creationId="{9CDFFC68-4663-1386-79ED-2BDE311C7478}"/>
          </ac:spMkLst>
        </pc:spChg>
        <pc:spChg chg="mod">
          <ac:chgData name="Verestiuc, Daniel" userId="3098ce70-cdda-4048-83fe-162891f62a69" providerId="ADAL" clId="{CB462A9D-7326-45C9-AD49-8A3879DCE3B7}" dt="2023-06-19T16:49:30.764" v="2524" actId="1076"/>
          <ac:spMkLst>
            <pc:docMk/>
            <pc:sldMk cId="3710738876" sldId="292"/>
            <ac:spMk id="11" creationId="{1C3D981B-9486-3870-20FF-6843B4389206}"/>
          </ac:spMkLst>
        </pc:spChg>
      </pc:sldChg>
      <pc:sldChg chg="addSp modSp add mod ord">
        <pc:chgData name="Verestiuc, Daniel" userId="3098ce70-cdda-4048-83fe-162891f62a69" providerId="ADAL" clId="{CB462A9D-7326-45C9-AD49-8A3879DCE3B7}" dt="2023-06-19T16:58:25.374" v="2829" actId="1076"/>
        <pc:sldMkLst>
          <pc:docMk/>
          <pc:sldMk cId="1076921993" sldId="293"/>
        </pc:sldMkLst>
        <pc:spChg chg="mod">
          <ac:chgData name="Verestiuc, Daniel" userId="3098ce70-cdda-4048-83fe-162891f62a69" providerId="ADAL" clId="{CB462A9D-7326-45C9-AD49-8A3879DCE3B7}" dt="2023-06-19T16:51:50.591" v="2531" actId="20577"/>
          <ac:spMkLst>
            <pc:docMk/>
            <pc:sldMk cId="1076921993" sldId="293"/>
            <ac:spMk id="2" creationId="{574E0396-01F7-601B-0FF6-A993C981C40C}"/>
          </ac:spMkLst>
        </pc:spChg>
        <pc:spChg chg="mod">
          <ac:chgData name="Verestiuc, Daniel" userId="3098ce70-cdda-4048-83fe-162891f62a69" providerId="ADAL" clId="{CB462A9D-7326-45C9-AD49-8A3879DCE3B7}" dt="2023-06-19T16:56:49.174" v="2815" actId="27636"/>
          <ac:spMkLst>
            <pc:docMk/>
            <pc:sldMk cId="1076921993" sldId="293"/>
            <ac:spMk id="3" creationId="{ADE6BC1D-3236-B65D-8A35-2B698A772DAE}"/>
          </ac:spMkLst>
        </pc:spChg>
        <pc:spChg chg="add mod">
          <ac:chgData name="Verestiuc, Daniel" userId="3098ce70-cdda-4048-83fe-162891f62a69" providerId="ADAL" clId="{CB462A9D-7326-45C9-AD49-8A3879DCE3B7}" dt="2023-06-19T16:58:25.374" v="2829" actId="1076"/>
          <ac:spMkLst>
            <pc:docMk/>
            <pc:sldMk cId="1076921993" sldId="293"/>
            <ac:spMk id="6" creationId="{D394BADB-1B2E-5BCD-5B4A-0D49AF5387C5}"/>
          </ac:spMkLst>
        </pc:spChg>
        <pc:picChg chg="add mod">
          <ac:chgData name="Verestiuc, Daniel" userId="3098ce70-cdda-4048-83fe-162891f62a69" providerId="ADAL" clId="{CB462A9D-7326-45C9-AD49-8A3879DCE3B7}" dt="2023-06-19T16:57:40.591" v="2820" actId="1076"/>
          <ac:picMkLst>
            <pc:docMk/>
            <pc:sldMk cId="1076921993" sldId="293"/>
            <ac:picMk id="5" creationId="{49AEFD8F-03E4-4E56-DE0A-D6360D043A6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644D60-5E93-465A-9CA6-8F2B4B55EEE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39233A-D156-45C8-AFC7-BFEE6CCC46AC}">
      <dgm:prSet/>
      <dgm:spPr/>
      <dgm:t>
        <a:bodyPr/>
        <a:lstStyle/>
        <a:p>
          <a:r>
            <a:rPr lang="en-US" b="0" i="0" dirty="0"/>
            <a:t>2</a:t>
          </a:r>
          <a:r>
            <a:rPr lang="en-US" b="1" i="0" dirty="0"/>
            <a:t> </a:t>
          </a:r>
          <a:r>
            <a:rPr lang="en-US" b="0" i="0" dirty="0" err="1"/>
            <a:t>moduri</a:t>
          </a:r>
          <a:r>
            <a:rPr lang="en-US" b="0" i="0" dirty="0"/>
            <a:t> de </a:t>
          </a:r>
          <a:r>
            <a:rPr lang="en-US" b="0" i="0" dirty="0" err="1"/>
            <a:t>operare</a:t>
          </a:r>
          <a:r>
            <a:rPr lang="en-US" b="0" i="0" dirty="0"/>
            <a:t>:</a:t>
          </a:r>
          <a:endParaRPr lang="en-US" dirty="0"/>
        </a:p>
      </dgm:t>
    </dgm:pt>
    <dgm:pt modelId="{0A3AB014-1CC5-4636-9C78-B3D680BA3014}" type="parTrans" cxnId="{E4E421F2-8299-469B-A7F9-7C8945AD25CF}">
      <dgm:prSet/>
      <dgm:spPr/>
      <dgm:t>
        <a:bodyPr/>
        <a:lstStyle/>
        <a:p>
          <a:endParaRPr lang="en-US"/>
        </a:p>
      </dgm:t>
    </dgm:pt>
    <dgm:pt modelId="{1134CC1E-17DB-4234-8E13-DD1C27B163D6}" type="sibTrans" cxnId="{E4E421F2-8299-469B-A7F9-7C8945AD25CF}">
      <dgm:prSet/>
      <dgm:spPr/>
      <dgm:t>
        <a:bodyPr/>
        <a:lstStyle/>
        <a:p>
          <a:endParaRPr lang="en-US"/>
        </a:p>
      </dgm:t>
    </dgm:pt>
    <dgm:pt modelId="{EC60B35B-B6FA-4531-A45A-6F67516A1F67}">
      <dgm:prSet/>
      <dgm:spPr/>
      <dgm:t>
        <a:bodyPr/>
        <a:lstStyle/>
        <a:p>
          <a:r>
            <a:rPr lang="en-US" b="0" i="0"/>
            <a:t>Calcul -&gt; </a:t>
          </a:r>
          <a:r>
            <a:rPr lang="en-US" b="0" i="1" u="sng"/>
            <a:t>Memorare</a:t>
          </a:r>
          <a:r>
            <a:rPr lang="en-US" b="0" i="0"/>
            <a:t> -&gt; Transfer.</a:t>
          </a:r>
          <a:endParaRPr lang="en-US"/>
        </a:p>
      </dgm:t>
    </dgm:pt>
    <dgm:pt modelId="{E8A75252-411E-43B1-82BF-ADF9025575C3}" type="parTrans" cxnId="{AFDAF630-F2CB-480B-B416-B7384550A8F6}">
      <dgm:prSet/>
      <dgm:spPr/>
      <dgm:t>
        <a:bodyPr/>
        <a:lstStyle/>
        <a:p>
          <a:endParaRPr lang="en-US"/>
        </a:p>
      </dgm:t>
    </dgm:pt>
    <dgm:pt modelId="{338C13DB-78F1-440A-83D4-08D16BB6C597}" type="sibTrans" cxnId="{AFDAF630-F2CB-480B-B416-B7384550A8F6}">
      <dgm:prSet/>
      <dgm:spPr/>
      <dgm:t>
        <a:bodyPr/>
        <a:lstStyle/>
        <a:p>
          <a:endParaRPr lang="en-US"/>
        </a:p>
      </dgm:t>
    </dgm:pt>
    <dgm:pt modelId="{71379450-F33C-4D44-A440-D7942243730F}">
      <dgm:prSet/>
      <dgm:spPr/>
      <dgm:t>
        <a:bodyPr/>
        <a:lstStyle/>
        <a:p>
          <a:r>
            <a:rPr lang="en-US" b="0" i="0"/>
            <a:t>Calcul + Transfer.</a:t>
          </a:r>
          <a:endParaRPr lang="en-US"/>
        </a:p>
      </dgm:t>
    </dgm:pt>
    <dgm:pt modelId="{BBCE8057-43F8-45EB-88E0-48141496E6F1}" type="parTrans" cxnId="{2F10BBA7-465E-426B-8F7E-9DDA44A50F81}">
      <dgm:prSet/>
      <dgm:spPr/>
      <dgm:t>
        <a:bodyPr/>
        <a:lstStyle/>
        <a:p>
          <a:endParaRPr lang="en-US"/>
        </a:p>
      </dgm:t>
    </dgm:pt>
    <dgm:pt modelId="{DF46964A-ADC5-4575-9A17-2418C13727A9}" type="sibTrans" cxnId="{2F10BBA7-465E-426B-8F7E-9DDA44A50F81}">
      <dgm:prSet/>
      <dgm:spPr/>
      <dgm:t>
        <a:bodyPr/>
        <a:lstStyle/>
        <a:p>
          <a:endParaRPr lang="en-US"/>
        </a:p>
      </dgm:t>
    </dgm:pt>
    <dgm:pt modelId="{2333DE24-4BC6-48F4-9542-8175E3E77A13}">
      <dgm:prSet/>
      <dgm:spPr/>
      <dgm:t>
        <a:bodyPr/>
        <a:lstStyle/>
        <a:p>
          <a:r>
            <a:rPr lang="en-US" b="0" i="0"/>
            <a:t>Activare utiliz</a:t>
          </a:r>
          <a:r>
            <a:rPr lang="ro-RO" b="0" i="0"/>
            <a:t>â</a:t>
          </a:r>
          <a:r>
            <a:rPr lang="en-US" b="0" i="0"/>
            <a:t>nd o </a:t>
          </a:r>
          <a:r>
            <a:rPr lang="en-US" b="1" i="1"/>
            <a:t>fraz</a:t>
          </a:r>
          <a:r>
            <a:rPr lang="ro-RO" b="1" i="1"/>
            <a:t>ă</a:t>
          </a:r>
          <a:r>
            <a:rPr lang="en-US" b="1" i="1"/>
            <a:t> secret</a:t>
          </a:r>
          <a:r>
            <a:rPr lang="ro-RO" b="1" i="1"/>
            <a:t>ă</a:t>
          </a:r>
          <a:r>
            <a:rPr lang="en-US" b="1" i="1"/>
            <a:t>.</a:t>
          </a:r>
          <a:endParaRPr lang="en-US"/>
        </a:p>
      </dgm:t>
    </dgm:pt>
    <dgm:pt modelId="{2419FBCC-F020-458D-820B-5F8A5799870C}" type="parTrans" cxnId="{3F9175FD-71FF-4DBF-A521-CED827D81FC7}">
      <dgm:prSet/>
      <dgm:spPr/>
      <dgm:t>
        <a:bodyPr/>
        <a:lstStyle/>
        <a:p>
          <a:endParaRPr lang="en-US"/>
        </a:p>
      </dgm:t>
    </dgm:pt>
    <dgm:pt modelId="{FC9B8BBF-15A7-4EC4-9D96-17C2CE4C9A6F}" type="sibTrans" cxnId="{3F9175FD-71FF-4DBF-A521-CED827D81FC7}">
      <dgm:prSet/>
      <dgm:spPr/>
      <dgm:t>
        <a:bodyPr/>
        <a:lstStyle/>
        <a:p>
          <a:endParaRPr lang="en-US"/>
        </a:p>
      </dgm:t>
    </dgm:pt>
    <dgm:pt modelId="{4F021A67-9603-4570-8941-0A3A7B1D5C59}">
      <dgm:prSet/>
      <dgm:spPr/>
      <dgm:t>
        <a:bodyPr/>
        <a:lstStyle/>
        <a:p>
          <a:r>
            <a:rPr lang="en-US" b="0" i="0"/>
            <a:t>Posibilitate de stocare de p</a:t>
          </a:r>
          <a:r>
            <a:rPr lang="ro-RO" b="0" i="0"/>
            <a:t>â</a:t>
          </a:r>
          <a:r>
            <a:rPr lang="en-US" b="0" i="0"/>
            <a:t>n</a:t>
          </a:r>
          <a:r>
            <a:rPr lang="ro-RO" b="0" i="0"/>
            <a:t>ă</a:t>
          </a:r>
          <a:r>
            <a:rPr lang="en-US" b="0" i="0"/>
            <a:t> la 256 de calcule. </a:t>
          </a:r>
          <a:endParaRPr lang="en-US"/>
        </a:p>
      </dgm:t>
    </dgm:pt>
    <dgm:pt modelId="{DC90DE9E-810D-4D98-B035-8255F4C981F6}" type="parTrans" cxnId="{0AF72493-75AB-4D37-9A16-8FCC2D2F8B6C}">
      <dgm:prSet/>
      <dgm:spPr/>
      <dgm:t>
        <a:bodyPr/>
        <a:lstStyle/>
        <a:p>
          <a:endParaRPr lang="en-US"/>
        </a:p>
      </dgm:t>
    </dgm:pt>
    <dgm:pt modelId="{4E9B3FD9-8F6B-4C88-8DF4-5A5C6EDC8443}" type="sibTrans" cxnId="{0AF72493-75AB-4D37-9A16-8FCC2D2F8B6C}">
      <dgm:prSet/>
      <dgm:spPr/>
      <dgm:t>
        <a:bodyPr/>
        <a:lstStyle/>
        <a:p>
          <a:endParaRPr lang="en-US"/>
        </a:p>
      </dgm:t>
    </dgm:pt>
    <dgm:pt modelId="{86B7F8EB-2445-46FB-A761-9AB5392C93E9}">
      <dgm:prSet/>
      <dgm:spPr/>
      <dgm:t>
        <a:bodyPr/>
        <a:lstStyle/>
        <a:p>
          <a:r>
            <a:rPr lang="en-US" b="0" i="0"/>
            <a:t>Transfer serial la </a:t>
          </a:r>
          <a:r>
            <a:rPr lang="en-US" b="1" i="1"/>
            <a:t>frecven</a:t>
          </a:r>
          <a:r>
            <a:rPr lang="ro-RO" b="1" i="1"/>
            <a:t>ț</a:t>
          </a:r>
          <a:r>
            <a:rPr lang="en-US" b="1" i="1"/>
            <a:t>e variabile.</a:t>
          </a:r>
          <a:endParaRPr lang="en-US"/>
        </a:p>
      </dgm:t>
    </dgm:pt>
    <dgm:pt modelId="{66834E43-5326-4E27-8586-A103BF1AB413}" type="parTrans" cxnId="{AC31B8A9-5033-4A8C-8EAB-EF3C0A60C809}">
      <dgm:prSet/>
      <dgm:spPr/>
      <dgm:t>
        <a:bodyPr/>
        <a:lstStyle/>
        <a:p>
          <a:endParaRPr lang="en-US"/>
        </a:p>
      </dgm:t>
    </dgm:pt>
    <dgm:pt modelId="{61D2E7C5-0F3C-4C81-81A0-CEFB5D2C7F76}" type="sibTrans" cxnId="{AC31B8A9-5033-4A8C-8EAB-EF3C0A60C809}">
      <dgm:prSet/>
      <dgm:spPr/>
      <dgm:t>
        <a:bodyPr/>
        <a:lstStyle/>
        <a:p>
          <a:endParaRPr lang="en-US"/>
        </a:p>
      </dgm:t>
    </dgm:pt>
    <dgm:pt modelId="{82E11166-F948-4F7A-8978-FE0C9E5A02A6}" type="pres">
      <dgm:prSet presAssocID="{BB644D60-5E93-465A-9CA6-8F2B4B55EEE0}" presName="linear" presStyleCnt="0">
        <dgm:presLayoutVars>
          <dgm:dir/>
          <dgm:animLvl val="lvl"/>
          <dgm:resizeHandles val="exact"/>
        </dgm:presLayoutVars>
      </dgm:prSet>
      <dgm:spPr/>
    </dgm:pt>
    <dgm:pt modelId="{5E055BED-58F9-4296-845D-DEF6270364E2}" type="pres">
      <dgm:prSet presAssocID="{8539233A-D156-45C8-AFC7-BFEE6CCC46AC}" presName="parentLin" presStyleCnt="0"/>
      <dgm:spPr/>
    </dgm:pt>
    <dgm:pt modelId="{19844636-C4A6-4391-889B-D1A9742C7C61}" type="pres">
      <dgm:prSet presAssocID="{8539233A-D156-45C8-AFC7-BFEE6CCC46AC}" presName="parentLeftMargin" presStyleLbl="node1" presStyleIdx="0" presStyleCnt="4"/>
      <dgm:spPr/>
    </dgm:pt>
    <dgm:pt modelId="{C78560FB-B260-458D-AC3D-5A8201651992}" type="pres">
      <dgm:prSet presAssocID="{8539233A-D156-45C8-AFC7-BFEE6CCC46AC}" presName="parentText" presStyleLbl="node1" presStyleIdx="0" presStyleCnt="4" custLinFactNeighborY="-50783">
        <dgm:presLayoutVars>
          <dgm:chMax val="0"/>
          <dgm:bulletEnabled val="1"/>
        </dgm:presLayoutVars>
      </dgm:prSet>
      <dgm:spPr/>
    </dgm:pt>
    <dgm:pt modelId="{8D7955E9-91EC-47AE-A01F-40C307B098A9}" type="pres">
      <dgm:prSet presAssocID="{8539233A-D156-45C8-AFC7-BFEE6CCC46AC}" presName="negativeSpace" presStyleCnt="0"/>
      <dgm:spPr/>
    </dgm:pt>
    <dgm:pt modelId="{18B5887A-B42E-4F42-ADC8-686F7047DDBC}" type="pres">
      <dgm:prSet presAssocID="{8539233A-D156-45C8-AFC7-BFEE6CCC46AC}" presName="childText" presStyleLbl="conFgAcc1" presStyleIdx="0" presStyleCnt="4">
        <dgm:presLayoutVars>
          <dgm:bulletEnabled val="1"/>
        </dgm:presLayoutVars>
      </dgm:prSet>
      <dgm:spPr/>
    </dgm:pt>
    <dgm:pt modelId="{0B9EA9FA-0130-4DB1-8583-54D7DDFE8F33}" type="pres">
      <dgm:prSet presAssocID="{1134CC1E-17DB-4234-8E13-DD1C27B163D6}" presName="spaceBetweenRectangles" presStyleCnt="0"/>
      <dgm:spPr/>
    </dgm:pt>
    <dgm:pt modelId="{0F2CCBD9-7E38-4021-BFA5-7CED06A72140}" type="pres">
      <dgm:prSet presAssocID="{2333DE24-4BC6-48F4-9542-8175E3E77A13}" presName="parentLin" presStyleCnt="0"/>
      <dgm:spPr/>
    </dgm:pt>
    <dgm:pt modelId="{A046EE86-A30B-4A9E-86DE-A8A0DC46DE34}" type="pres">
      <dgm:prSet presAssocID="{2333DE24-4BC6-48F4-9542-8175E3E77A13}" presName="parentLeftMargin" presStyleLbl="node1" presStyleIdx="0" presStyleCnt="4"/>
      <dgm:spPr/>
    </dgm:pt>
    <dgm:pt modelId="{527A8C98-4827-4278-A5A7-533629D6C22D}" type="pres">
      <dgm:prSet presAssocID="{2333DE24-4BC6-48F4-9542-8175E3E77A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01BE02-4258-4758-B52E-5EC9E76E93FD}" type="pres">
      <dgm:prSet presAssocID="{2333DE24-4BC6-48F4-9542-8175E3E77A13}" presName="negativeSpace" presStyleCnt="0"/>
      <dgm:spPr/>
    </dgm:pt>
    <dgm:pt modelId="{6D6D5304-AAD2-4F04-8538-113399E5058E}" type="pres">
      <dgm:prSet presAssocID="{2333DE24-4BC6-48F4-9542-8175E3E77A13}" presName="childText" presStyleLbl="conFgAcc1" presStyleIdx="1" presStyleCnt="4">
        <dgm:presLayoutVars>
          <dgm:bulletEnabled val="1"/>
        </dgm:presLayoutVars>
      </dgm:prSet>
      <dgm:spPr/>
    </dgm:pt>
    <dgm:pt modelId="{1AF06C01-7B3B-4222-8D7E-F49AD400D4B7}" type="pres">
      <dgm:prSet presAssocID="{FC9B8BBF-15A7-4EC4-9D96-17C2CE4C9A6F}" presName="spaceBetweenRectangles" presStyleCnt="0"/>
      <dgm:spPr/>
    </dgm:pt>
    <dgm:pt modelId="{4C30354B-C75B-4C0D-9285-F6486BD81690}" type="pres">
      <dgm:prSet presAssocID="{4F021A67-9603-4570-8941-0A3A7B1D5C59}" presName="parentLin" presStyleCnt="0"/>
      <dgm:spPr/>
    </dgm:pt>
    <dgm:pt modelId="{50404ADE-9CCC-400A-A966-7016BB6AB02F}" type="pres">
      <dgm:prSet presAssocID="{4F021A67-9603-4570-8941-0A3A7B1D5C59}" presName="parentLeftMargin" presStyleLbl="node1" presStyleIdx="1" presStyleCnt="4"/>
      <dgm:spPr/>
    </dgm:pt>
    <dgm:pt modelId="{85E853B7-AAD9-499B-A1F9-0CFA64AD2A74}" type="pres">
      <dgm:prSet presAssocID="{4F021A67-9603-4570-8941-0A3A7B1D5C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BCC6DD-4736-4021-8CA0-7CDA3A5DA010}" type="pres">
      <dgm:prSet presAssocID="{4F021A67-9603-4570-8941-0A3A7B1D5C59}" presName="negativeSpace" presStyleCnt="0"/>
      <dgm:spPr/>
    </dgm:pt>
    <dgm:pt modelId="{120FACD9-32B7-4ADC-89FE-723A2E00BC49}" type="pres">
      <dgm:prSet presAssocID="{4F021A67-9603-4570-8941-0A3A7B1D5C59}" presName="childText" presStyleLbl="conFgAcc1" presStyleIdx="2" presStyleCnt="4">
        <dgm:presLayoutVars>
          <dgm:bulletEnabled val="1"/>
        </dgm:presLayoutVars>
      </dgm:prSet>
      <dgm:spPr/>
    </dgm:pt>
    <dgm:pt modelId="{9D5F694C-4D55-496D-B826-10DEB6A4CB7E}" type="pres">
      <dgm:prSet presAssocID="{4E9B3FD9-8F6B-4C88-8DF4-5A5C6EDC8443}" presName="spaceBetweenRectangles" presStyleCnt="0"/>
      <dgm:spPr/>
    </dgm:pt>
    <dgm:pt modelId="{76905C8A-F38D-40F9-8A64-0C96C98754A9}" type="pres">
      <dgm:prSet presAssocID="{86B7F8EB-2445-46FB-A761-9AB5392C93E9}" presName="parentLin" presStyleCnt="0"/>
      <dgm:spPr/>
    </dgm:pt>
    <dgm:pt modelId="{A3FCDCF6-5461-4143-843E-2538A0A12EA5}" type="pres">
      <dgm:prSet presAssocID="{86B7F8EB-2445-46FB-A761-9AB5392C93E9}" presName="parentLeftMargin" presStyleLbl="node1" presStyleIdx="2" presStyleCnt="4"/>
      <dgm:spPr/>
    </dgm:pt>
    <dgm:pt modelId="{75BAE8BB-0FD2-46AD-978D-2417913541AA}" type="pres">
      <dgm:prSet presAssocID="{86B7F8EB-2445-46FB-A761-9AB5392C93E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12429BF-675B-4B31-B918-843849585A51}" type="pres">
      <dgm:prSet presAssocID="{86B7F8EB-2445-46FB-A761-9AB5392C93E9}" presName="negativeSpace" presStyleCnt="0"/>
      <dgm:spPr/>
    </dgm:pt>
    <dgm:pt modelId="{8AF314B9-680C-4FE0-B28E-071E2FD06307}" type="pres">
      <dgm:prSet presAssocID="{86B7F8EB-2445-46FB-A761-9AB5392C93E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FDAF630-F2CB-480B-B416-B7384550A8F6}" srcId="{8539233A-D156-45C8-AFC7-BFEE6CCC46AC}" destId="{EC60B35B-B6FA-4531-A45A-6F67516A1F67}" srcOrd="0" destOrd="0" parTransId="{E8A75252-411E-43B1-82BF-ADF9025575C3}" sibTransId="{338C13DB-78F1-440A-83D4-08D16BB6C597}"/>
    <dgm:cxn modelId="{F814675E-5C9D-4C7A-B35E-BF2060023334}" type="presOf" srcId="{8539233A-D156-45C8-AFC7-BFEE6CCC46AC}" destId="{C78560FB-B260-458D-AC3D-5A8201651992}" srcOrd="1" destOrd="0" presId="urn:microsoft.com/office/officeart/2005/8/layout/list1"/>
    <dgm:cxn modelId="{A0EB5541-B9D7-46C3-92C9-77B6B791F469}" type="presOf" srcId="{86B7F8EB-2445-46FB-A761-9AB5392C93E9}" destId="{75BAE8BB-0FD2-46AD-978D-2417913541AA}" srcOrd="1" destOrd="0" presId="urn:microsoft.com/office/officeart/2005/8/layout/list1"/>
    <dgm:cxn modelId="{A1533974-0C15-4FEF-9051-CE873B597DAA}" type="presOf" srcId="{2333DE24-4BC6-48F4-9542-8175E3E77A13}" destId="{A046EE86-A30B-4A9E-86DE-A8A0DC46DE34}" srcOrd="0" destOrd="0" presId="urn:microsoft.com/office/officeart/2005/8/layout/list1"/>
    <dgm:cxn modelId="{C12BC486-F4C4-402C-A133-3A380946A7C8}" type="presOf" srcId="{4F021A67-9603-4570-8941-0A3A7B1D5C59}" destId="{50404ADE-9CCC-400A-A966-7016BB6AB02F}" srcOrd="0" destOrd="0" presId="urn:microsoft.com/office/officeart/2005/8/layout/list1"/>
    <dgm:cxn modelId="{0AF72493-75AB-4D37-9A16-8FCC2D2F8B6C}" srcId="{BB644D60-5E93-465A-9CA6-8F2B4B55EEE0}" destId="{4F021A67-9603-4570-8941-0A3A7B1D5C59}" srcOrd="2" destOrd="0" parTransId="{DC90DE9E-810D-4D98-B035-8255F4C981F6}" sibTransId="{4E9B3FD9-8F6B-4C88-8DF4-5A5C6EDC8443}"/>
    <dgm:cxn modelId="{BD66C397-0569-4C79-A7CB-3F81DBA2E693}" type="presOf" srcId="{8539233A-D156-45C8-AFC7-BFEE6CCC46AC}" destId="{19844636-C4A6-4391-889B-D1A9742C7C61}" srcOrd="0" destOrd="0" presId="urn:microsoft.com/office/officeart/2005/8/layout/list1"/>
    <dgm:cxn modelId="{2F10BBA7-465E-426B-8F7E-9DDA44A50F81}" srcId="{8539233A-D156-45C8-AFC7-BFEE6CCC46AC}" destId="{71379450-F33C-4D44-A440-D7942243730F}" srcOrd="1" destOrd="0" parTransId="{BBCE8057-43F8-45EB-88E0-48141496E6F1}" sibTransId="{DF46964A-ADC5-4575-9A17-2418C13727A9}"/>
    <dgm:cxn modelId="{AC31B8A9-5033-4A8C-8EAB-EF3C0A60C809}" srcId="{BB644D60-5E93-465A-9CA6-8F2B4B55EEE0}" destId="{86B7F8EB-2445-46FB-A761-9AB5392C93E9}" srcOrd="3" destOrd="0" parTransId="{66834E43-5326-4E27-8586-A103BF1AB413}" sibTransId="{61D2E7C5-0F3C-4C81-81A0-CEFB5D2C7F76}"/>
    <dgm:cxn modelId="{D9EC51AE-15D9-445E-9614-DDE1C503F0E9}" type="presOf" srcId="{BB644D60-5E93-465A-9CA6-8F2B4B55EEE0}" destId="{82E11166-F948-4F7A-8978-FE0C9E5A02A6}" srcOrd="0" destOrd="0" presId="urn:microsoft.com/office/officeart/2005/8/layout/list1"/>
    <dgm:cxn modelId="{BDAD46C1-0740-4A73-A651-0C358626E842}" type="presOf" srcId="{71379450-F33C-4D44-A440-D7942243730F}" destId="{18B5887A-B42E-4F42-ADC8-686F7047DDBC}" srcOrd="0" destOrd="1" presId="urn:microsoft.com/office/officeart/2005/8/layout/list1"/>
    <dgm:cxn modelId="{570EA0C6-39C1-49DE-8E9B-659D840874ED}" type="presOf" srcId="{2333DE24-4BC6-48F4-9542-8175E3E77A13}" destId="{527A8C98-4827-4278-A5A7-533629D6C22D}" srcOrd="1" destOrd="0" presId="urn:microsoft.com/office/officeart/2005/8/layout/list1"/>
    <dgm:cxn modelId="{1FDF65DE-429F-4176-A629-93BB7F6098EF}" type="presOf" srcId="{86B7F8EB-2445-46FB-A761-9AB5392C93E9}" destId="{A3FCDCF6-5461-4143-843E-2538A0A12EA5}" srcOrd="0" destOrd="0" presId="urn:microsoft.com/office/officeart/2005/8/layout/list1"/>
    <dgm:cxn modelId="{C08E49EA-6911-42BF-A85D-57BDD7538EA6}" type="presOf" srcId="{4F021A67-9603-4570-8941-0A3A7B1D5C59}" destId="{85E853B7-AAD9-499B-A1F9-0CFA64AD2A74}" srcOrd="1" destOrd="0" presId="urn:microsoft.com/office/officeart/2005/8/layout/list1"/>
    <dgm:cxn modelId="{E4E421F2-8299-469B-A7F9-7C8945AD25CF}" srcId="{BB644D60-5E93-465A-9CA6-8F2B4B55EEE0}" destId="{8539233A-D156-45C8-AFC7-BFEE6CCC46AC}" srcOrd="0" destOrd="0" parTransId="{0A3AB014-1CC5-4636-9C78-B3D680BA3014}" sibTransId="{1134CC1E-17DB-4234-8E13-DD1C27B163D6}"/>
    <dgm:cxn modelId="{955464F6-6A1B-492F-8D2C-7E9EA1C7D62B}" type="presOf" srcId="{EC60B35B-B6FA-4531-A45A-6F67516A1F67}" destId="{18B5887A-B42E-4F42-ADC8-686F7047DDBC}" srcOrd="0" destOrd="0" presId="urn:microsoft.com/office/officeart/2005/8/layout/list1"/>
    <dgm:cxn modelId="{3F9175FD-71FF-4DBF-A521-CED827D81FC7}" srcId="{BB644D60-5E93-465A-9CA6-8F2B4B55EEE0}" destId="{2333DE24-4BC6-48F4-9542-8175E3E77A13}" srcOrd="1" destOrd="0" parTransId="{2419FBCC-F020-458D-820B-5F8A5799870C}" sibTransId="{FC9B8BBF-15A7-4EC4-9D96-17C2CE4C9A6F}"/>
    <dgm:cxn modelId="{EA5F77B2-F2B9-4EC4-B957-D787F3631348}" type="presParOf" srcId="{82E11166-F948-4F7A-8978-FE0C9E5A02A6}" destId="{5E055BED-58F9-4296-845D-DEF6270364E2}" srcOrd="0" destOrd="0" presId="urn:microsoft.com/office/officeart/2005/8/layout/list1"/>
    <dgm:cxn modelId="{2D23E58E-FB6D-4C1B-A6C7-A3C7728DCAC4}" type="presParOf" srcId="{5E055BED-58F9-4296-845D-DEF6270364E2}" destId="{19844636-C4A6-4391-889B-D1A9742C7C61}" srcOrd="0" destOrd="0" presId="urn:microsoft.com/office/officeart/2005/8/layout/list1"/>
    <dgm:cxn modelId="{392D658A-863F-42A8-97D1-7A26DCE0D5FB}" type="presParOf" srcId="{5E055BED-58F9-4296-845D-DEF6270364E2}" destId="{C78560FB-B260-458D-AC3D-5A8201651992}" srcOrd="1" destOrd="0" presId="urn:microsoft.com/office/officeart/2005/8/layout/list1"/>
    <dgm:cxn modelId="{673E85C2-8A4A-4083-9701-C7158E7F4D3E}" type="presParOf" srcId="{82E11166-F948-4F7A-8978-FE0C9E5A02A6}" destId="{8D7955E9-91EC-47AE-A01F-40C307B098A9}" srcOrd="1" destOrd="0" presId="urn:microsoft.com/office/officeart/2005/8/layout/list1"/>
    <dgm:cxn modelId="{D309CCA5-29DC-4168-9518-C2EBE811D9F6}" type="presParOf" srcId="{82E11166-F948-4F7A-8978-FE0C9E5A02A6}" destId="{18B5887A-B42E-4F42-ADC8-686F7047DDBC}" srcOrd="2" destOrd="0" presId="urn:microsoft.com/office/officeart/2005/8/layout/list1"/>
    <dgm:cxn modelId="{D1386B25-FA7F-4E3F-8FCF-8A0811E01E34}" type="presParOf" srcId="{82E11166-F948-4F7A-8978-FE0C9E5A02A6}" destId="{0B9EA9FA-0130-4DB1-8583-54D7DDFE8F33}" srcOrd="3" destOrd="0" presId="urn:microsoft.com/office/officeart/2005/8/layout/list1"/>
    <dgm:cxn modelId="{44E533D9-98BD-4834-8481-F9F5D5E7DDB2}" type="presParOf" srcId="{82E11166-F948-4F7A-8978-FE0C9E5A02A6}" destId="{0F2CCBD9-7E38-4021-BFA5-7CED06A72140}" srcOrd="4" destOrd="0" presId="urn:microsoft.com/office/officeart/2005/8/layout/list1"/>
    <dgm:cxn modelId="{A6AE9D43-7A71-44B7-B80F-98B8F65C7597}" type="presParOf" srcId="{0F2CCBD9-7E38-4021-BFA5-7CED06A72140}" destId="{A046EE86-A30B-4A9E-86DE-A8A0DC46DE34}" srcOrd="0" destOrd="0" presId="urn:microsoft.com/office/officeart/2005/8/layout/list1"/>
    <dgm:cxn modelId="{375210D8-8CCE-4198-BC89-68FE558C2922}" type="presParOf" srcId="{0F2CCBD9-7E38-4021-BFA5-7CED06A72140}" destId="{527A8C98-4827-4278-A5A7-533629D6C22D}" srcOrd="1" destOrd="0" presId="urn:microsoft.com/office/officeart/2005/8/layout/list1"/>
    <dgm:cxn modelId="{E84C11C2-E186-456A-ABF5-B12ECAAB5B9E}" type="presParOf" srcId="{82E11166-F948-4F7A-8978-FE0C9E5A02A6}" destId="{EA01BE02-4258-4758-B52E-5EC9E76E93FD}" srcOrd="5" destOrd="0" presId="urn:microsoft.com/office/officeart/2005/8/layout/list1"/>
    <dgm:cxn modelId="{8BD511B3-3DD5-4A17-95F8-FA59A3AF4397}" type="presParOf" srcId="{82E11166-F948-4F7A-8978-FE0C9E5A02A6}" destId="{6D6D5304-AAD2-4F04-8538-113399E5058E}" srcOrd="6" destOrd="0" presId="urn:microsoft.com/office/officeart/2005/8/layout/list1"/>
    <dgm:cxn modelId="{8B9C1087-F15A-4A2D-AD8C-E103A4163A2A}" type="presParOf" srcId="{82E11166-F948-4F7A-8978-FE0C9E5A02A6}" destId="{1AF06C01-7B3B-4222-8D7E-F49AD400D4B7}" srcOrd="7" destOrd="0" presId="urn:microsoft.com/office/officeart/2005/8/layout/list1"/>
    <dgm:cxn modelId="{1C4954B8-C17B-4E71-85C0-30F6350F4FC9}" type="presParOf" srcId="{82E11166-F948-4F7A-8978-FE0C9E5A02A6}" destId="{4C30354B-C75B-4C0D-9285-F6486BD81690}" srcOrd="8" destOrd="0" presId="urn:microsoft.com/office/officeart/2005/8/layout/list1"/>
    <dgm:cxn modelId="{6309853D-741C-4588-A55C-DE97CC61D7E7}" type="presParOf" srcId="{4C30354B-C75B-4C0D-9285-F6486BD81690}" destId="{50404ADE-9CCC-400A-A966-7016BB6AB02F}" srcOrd="0" destOrd="0" presId="urn:microsoft.com/office/officeart/2005/8/layout/list1"/>
    <dgm:cxn modelId="{E1134B99-22A3-42AC-A0B1-8470AA9ED8F7}" type="presParOf" srcId="{4C30354B-C75B-4C0D-9285-F6486BD81690}" destId="{85E853B7-AAD9-499B-A1F9-0CFA64AD2A74}" srcOrd="1" destOrd="0" presId="urn:microsoft.com/office/officeart/2005/8/layout/list1"/>
    <dgm:cxn modelId="{E0DCE56B-AF8D-4137-87BD-3E43C49D76D5}" type="presParOf" srcId="{82E11166-F948-4F7A-8978-FE0C9E5A02A6}" destId="{08BCC6DD-4736-4021-8CA0-7CDA3A5DA010}" srcOrd="9" destOrd="0" presId="urn:microsoft.com/office/officeart/2005/8/layout/list1"/>
    <dgm:cxn modelId="{6C239790-E869-47E8-88E4-0C083431C561}" type="presParOf" srcId="{82E11166-F948-4F7A-8978-FE0C9E5A02A6}" destId="{120FACD9-32B7-4ADC-89FE-723A2E00BC49}" srcOrd="10" destOrd="0" presId="urn:microsoft.com/office/officeart/2005/8/layout/list1"/>
    <dgm:cxn modelId="{12657C19-B935-4D8C-8780-ACD5B179BDBE}" type="presParOf" srcId="{82E11166-F948-4F7A-8978-FE0C9E5A02A6}" destId="{9D5F694C-4D55-496D-B826-10DEB6A4CB7E}" srcOrd="11" destOrd="0" presId="urn:microsoft.com/office/officeart/2005/8/layout/list1"/>
    <dgm:cxn modelId="{8269AAC7-BA24-4E9D-A459-208EB6C9B398}" type="presParOf" srcId="{82E11166-F948-4F7A-8978-FE0C9E5A02A6}" destId="{76905C8A-F38D-40F9-8A64-0C96C98754A9}" srcOrd="12" destOrd="0" presId="urn:microsoft.com/office/officeart/2005/8/layout/list1"/>
    <dgm:cxn modelId="{34C31530-9812-4914-B42F-638B119C1BB4}" type="presParOf" srcId="{76905C8A-F38D-40F9-8A64-0C96C98754A9}" destId="{A3FCDCF6-5461-4143-843E-2538A0A12EA5}" srcOrd="0" destOrd="0" presId="urn:microsoft.com/office/officeart/2005/8/layout/list1"/>
    <dgm:cxn modelId="{85CFACC1-BB26-433D-843B-2E07380D91AE}" type="presParOf" srcId="{76905C8A-F38D-40F9-8A64-0C96C98754A9}" destId="{75BAE8BB-0FD2-46AD-978D-2417913541AA}" srcOrd="1" destOrd="0" presId="urn:microsoft.com/office/officeart/2005/8/layout/list1"/>
    <dgm:cxn modelId="{582FC816-B8B9-4F0B-AF2F-06120501C9AE}" type="presParOf" srcId="{82E11166-F948-4F7A-8978-FE0C9E5A02A6}" destId="{412429BF-675B-4B31-B918-843849585A51}" srcOrd="13" destOrd="0" presId="urn:microsoft.com/office/officeart/2005/8/layout/list1"/>
    <dgm:cxn modelId="{DA8C0F5D-2673-4A43-B2EF-FE70CA8A567F}" type="presParOf" srcId="{82E11166-F948-4F7A-8978-FE0C9E5A02A6}" destId="{8AF314B9-680C-4FE0-B28E-071E2FD0630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5887A-B42E-4F42-ADC8-686F7047DDBC}">
      <dsp:nvSpPr>
        <dsp:cNvPr id="0" name=""/>
        <dsp:cNvSpPr/>
      </dsp:nvSpPr>
      <dsp:spPr>
        <a:xfrm>
          <a:off x="0" y="268977"/>
          <a:ext cx="10058399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Calcul -&gt; </a:t>
          </a:r>
          <a:r>
            <a:rPr lang="en-US" sz="1700" b="0" i="1" u="sng" kern="1200"/>
            <a:t>Memorare</a:t>
          </a:r>
          <a:r>
            <a:rPr lang="en-US" sz="1700" b="0" i="0" kern="1200"/>
            <a:t> -&gt; Transfer.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Calcul + Transfer.</a:t>
          </a:r>
          <a:endParaRPr lang="en-US" sz="1700" kern="1200"/>
        </a:p>
      </dsp:txBody>
      <dsp:txXfrm>
        <a:off x="0" y="268977"/>
        <a:ext cx="10058399" cy="1017450"/>
      </dsp:txXfrm>
    </dsp:sp>
    <dsp:sp modelId="{C78560FB-B260-458D-AC3D-5A8201651992}">
      <dsp:nvSpPr>
        <dsp:cNvPr id="0" name=""/>
        <dsp:cNvSpPr/>
      </dsp:nvSpPr>
      <dsp:spPr>
        <a:xfrm>
          <a:off x="502920" y="0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2</a:t>
          </a:r>
          <a:r>
            <a:rPr lang="en-US" sz="1700" b="1" i="0" kern="1200" dirty="0"/>
            <a:t> </a:t>
          </a:r>
          <a:r>
            <a:rPr lang="en-US" sz="1700" b="0" i="0" kern="1200" dirty="0" err="1"/>
            <a:t>moduri</a:t>
          </a:r>
          <a:r>
            <a:rPr lang="en-US" sz="1700" b="0" i="0" kern="1200" dirty="0"/>
            <a:t> de </a:t>
          </a:r>
          <a:r>
            <a:rPr lang="en-US" sz="1700" b="0" i="0" kern="1200" dirty="0" err="1"/>
            <a:t>operare</a:t>
          </a:r>
          <a:r>
            <a:rPr lang="en-US" sz="1700" b="0" i="0" kern="1200" dirty="0"/>
            <a:t>:</a:t>
          </a:r>
          <a:endParaRPr lang="en-US" sz="1700" kern="1200" dirty="0"/>
        </a:p>
      </dsp:txBody>
      <dsp:txXfrm>
        <a:off x="527418" y="24498"/>
        <a:ext cx="6991884" cy="452844"/>
      </dsp:txXfrm>
    </dsp:sp>
    <dsp:sp modelId="{6D6D5304-AAD2-4F04-8538-113399E5058E}">
      <dsp:nvSpPr>
        <dsp:cNvPr id="0" name=""/>
        <dsp:cNvSpPr/>
      </dsp:nvSpPr>
      <dsp:spPr>
        <a:xfrm>
          <a:off x="0" y="1629147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A8C98-4827-4278-A5A7-533629D6C22D}">
      <dsp:nvSpPr>
        <dsp:cNvPr id="0" name=""/>
        <dsp:cNvSpPr/>
      </dsp:nvSpPr>
      <dsp:spPr>
        <a:xfrm>
          <a:off x="502920" y="1378227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Activare utiliz</a:t>
          </a:r>
          <a:r>
            <a:rPr lang="ro-RO" sz="1700" b="0" i="0" kern="1200"/>
            <a:t>â</a:t>
          </a:r>
          <a:r>
            <a:rPr lang="en-US" sz="1700" b="0" i="0" kern="1200"/>
            <a:t>nd o </a:t>
          </a:r>
          <a:r>
            <a:rPr lang="en-US" sz="1700" b="1" i="1" kern="1200"/>
            <a:t>fraz</a:t>
          </a:r>
          <a:r>
            <a:rPr lang="ro-RO" sz="1700" b="1" i="1" kern="1200"/>
            <a:t>ă</a:t>
          </a:r>
          <a:r>
            <a:rPr lang="en-US" sz="1700" b="1" i="1" kern="1200"/>
            <a:t> secret</a:t>
          </a:r>
          <a:r>
            <a:rPr lang="ro-RO" sz="1700" b="1" i="1" kern="1200"/>
            <a:t>ă</a:t>
          </a:r>
          <a:r>
            <a:rPr lang="en-US" sz="1700" b="1" i="1" kern="1200"/>
            <a:t>.</a:t>
          </a:r>
          <a:endParaRPr lang="en-US" sz="1700" kern="1200"/>
        </a:p>
      </dsp:txBody>
      <dsp:txXfrm>
        <a:off x="527418" y="1402725"/>
        <a:ext cx="6991884" cy="452844"/>
      </dsp:txXfrm>
    </dsp:sp>
    <dsp:sp modelId="{120FACD9-32B7-4ADC-89FE-723A2E00BC49}">
      <dsp:nvSpPr>
        <dsp:cNvPr id="0" name=""/>
        <dsp:cNvSpPr/>
      </dsp:nvSpPr>
      <dsp:spPr>
        <a:xfrm>
          <a:off x="0" y="2400267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853B7-AAD9-499B-A1F9-0CFA64AD2A74}">
      <dsp:nvSpPr>
        <dsp:cNvPr id="0" name=""/>
        <dsp:cNvSpPr/>
      </dsp:nvSpPr>
      <dsp:spPr>
        <a:xfrm>
          <a:off x="502920" y="2149347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Posibilitate de stocare de p</a:t>
          </a:r>
          <a:r>
            <a:rPr lang="ro-RO" sz="1700" b="0" i="0" kern="1200"/>
            <a:t>â</a:t>
          </a:r>
          <a:r>
            <a:rPr lang="en-US" sz="1700" b="0" i="0" kern="1200"/>
            <a:t>n</a:t>
          </a:r>
          <a:r>
            <a:rPr lang="ro-RO" sz="1700" b="0" i="0" kern="1200"/>
            <a:t>ă</a:t>
          </a:r>
          <a:r>
            <a:rPr lang="en-US" sz="1700" b="0" i="0" kern="1200"/>
            <a:t> la 256 de calcule. </a:t>
          </a:r>
          <a:endParaRPr lang="en-US" sz="1700" kern="1200"/>
        </a:p>
      </dsp:txBody>
      <dsp:txXfrm>
        <a:off x="527418" y="2173845"/>
        <a:ext cx="6991884" cy="452844"/>
      </dsp:txXfrm>
    </dsp:sp>
    <dsp:sp modelId="{8AF314B9-680C-4FE0-B28E-071E2FD06307}">
      <dsp:nvSpPr>
        <dsp:cNvPr id="0" name=""/>
        <dsp:cNvSpPr/>
      </dsp:nvSpPr>
      <dsp:spPr>
        <a:xfrm>
          <a:off x="0" y="3171387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AE8BB-0FD2-46AD-978D-2417913541AA}">
      <dsp:nvSpPr>
        <dsp:cNvPr id="0" name=""/>
        <dsp:cNvSpPr/>
      </dsp:nvSpPr>
      <dsp:spPr>
        <a:xfrm>
          <a:off x="502920" y="2920467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Transfer serial la </a:t>
          </a:r>
          <a:r>
            <a:rPr lang="en-US" sz="1700" b="1" i="1" kern="1200"/>
            <a:t>frecven</a:t>
          </a:r>
          <a:r>
            <a:rPr lang="ro-RO" sz="1700" b="1" i="1" kern="1200"/>
            <a:t>ț</a:t>
          </a:r>
          <a:r>
            <a:rPr lang="en-US" sz="1700" b="1" i="1" kern="1200"/>
            <a:t>e variabile.</a:t>
          </a:r>
          <a:endParaRPr lang="en-US" sz="1700" kern="1200"/>
        </a:p>
      </dsp:txBody>
      <dsp:txXfrm>
        <a:off x="527418" y="2944965"/>
        <a:ext cx="699188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E6773-8FD8-459E-85B8-62EC3995A44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EEE13-1F1F-4A26-BC81-955B59C9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22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EEE13-1F1F-4A26-BC81-955B59C9D8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7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35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841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08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24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3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8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07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20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9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9006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4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19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80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57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40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124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7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065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086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41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77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762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98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31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84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EC079-CC62-5383-42CA-4E34F72E842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9272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[AMD Official Use Only - General]</a:t>
            </a:r>
          </a:p>
        </p:txBody>
      </p:sp>
    </p:spTree>
    <p:extLst>
      <p:ext uri="{BB962C8B-B14F-4D97-AF65-F5344CB8AC3E}">
        <p14:creationId xmlns:p14="http://schemas.microsoft.com/office/powerpoint/2010/main" val="230397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3123E6-9747-4911-B1AC-BD08CE6450B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7FA0A9-725A-4F0A-8FA1-A2DE781601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58E35-C7E6-2792-C52F-23CE549F3A7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9272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[AMD Official Use Only - General]</a:t>
            </a:r>
          </a:p>
        </p:txBody>
      </p:sp>
    </p:spTree>
    <p:extLst>
      <p:ext uri="{BB962C8B-B14F-4D97-AF65-F5344CB8AC3E}">
        <p14:creationId xmlns:p14="http://schemas.microsoft.com/office/powerpoint/2010/main" val="366104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91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520F4-6AD9-C46D-E815-CA1597643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577" y="3118593"/>
            <a:ext cx="9688607" cy="3678895"/>
          </a:xfrm>
        </p:spPr>
        <p:txBody>
          <a:bodyPr>
            <a:noAutofit/>
          </a:bodyPr>
          <a:lstStyle/>
          <a:p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Calculator </a:t>
            </a:r>
            <a:r>
              <a:rPr lang="en-US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Binar</a:t>
            </a:r>
            <a:b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o-RO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11">
            <a:extLst>
              <a:ext uri="{FF2B5EF4-FFF2-40B4-BE49-F238E27FC236}">
                <a16:creationId xmlns:a16="http://schemas.microsoft.com/office/drawing/2014/main" id="{DB0BC59A-2B7C-4A64-A799-D5A9D81CB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7249" r="15828" b="37306"/>
          <a:stretch/>
        </p:blipFill>
        <p:spPr>
          <a:xfrm>
            <a:off x="2033170" y="4727388"/>
            <a:ext cx="8689158" cy="15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13">
            <a:extLst>
              <a:ext uri="{FF2B5EF4-FFF2-40B4-BE49-F238E27FC236}">
                <a16:creationId xmlns:a16="http://schemas.microsoft.com/office/drawing/2014/main" id="{82F98C5B-B608-4654-AE47-5FB172651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30094"/>
            <a:ext cx="12192000" cy="742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847D68-987E-ACF9-323E-653F8F51A6A1}"/>
              </a:ext>
            </a:extLst>
          </p:cNvPr>
          <p:cNvSpPr txBox="1"/>
          <p:nvPr/>
        </p:nvSpPr>
        <p:spPr>
          <a:xfrm>
            <a:off x="10224787" y="6135281"/>
            <a:ext cx="2554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Diana Irimia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Marian Taciuc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497C1-F3A1-2748-D2DE-8575C9DED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" y="142875"/>
            <a:ext cx="11801475" cy="582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BA14C6-39AA-943F-1F44-EFD25A72E008}"/>
              </a:ext>
            </a:extLst>
          </p:cNvPr>
          <p:cNvSpPr txBox="1"/>
          <p:nvPr/>
        </p:nvSpPr>
        <p:spPr>
          <a:xfrm>
            <a:off x="7553325" y="1179601"/>
            <a:ext cx="3762375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Binar</a:t>
            </a:r>
            <a:r>
              <a:rPr lang="ro-RO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5095F-4F76-D4F3-9236-21A522E81AE3}"/>
              </a:ext>
            </a:extLst>
          </p:cNvPr>
          <p:cNvSpPr txBox="1"/>
          <p:nvPr/>
        </p:nvSpPr>
        <p:spPr>
          <a:xfrm>
            <a:off x="1872221" y="2301461"/>
            <a:ext cx="18669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Autumn Practice 2023</a:t>
            </a:r>
          </a:p>
        </p:txBody>
      </p:sp>
    </p:spTree>
    <p:extLst>
      <p:ext uri="{BB962C8B-B14F-4D97-AF65-F5344CB8AC3E}">
        <p14:creationId xmlns:p14="http://schemas.microsoft.com/office/powerpoint/2010/main" val="28358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6;p12">
            <a:extLst>
              <a:ext uri="{FF2B5EF4-FFF2-40B4-BE49-F238E27FC236}">
                <a16:creationId xmlns:a16="http://schemas.microsoft.com/office/drawing/2014/main" id="{0113F676-779E-9D9F-9002-AC9550DFBA94}"/>
              </a:ext>
            </a:extLst>
          </p:cNvPr>
          <p:cNvSpPr/>
          <p:nvPr/>
        </p:nvSpPr>
        <p:spPr>
          <a:xfrm>
            <a:off x="38100" y="794150"/>
            <a:ext cx="12115800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ionare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lang="ro-RO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ioneaz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pozitiv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 clock-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ului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Dacă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Reset=1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ro-RO"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Intreg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logic se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lang="ro-RO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lang="ro-RO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Frecven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ClkOutput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Clk. </a:t>
            </a:r>
            <a:endParaRPr lang="ro-RO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tot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ClkOut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0 pe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perioada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resetului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Dacă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Reset=0</a:t>
            </a:r>
            <a:r>
              <a:rPr lang="ro-RO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lang="en-US"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Dacă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Enable=0: </a:t>
            </a:r>
            <a:endParaRPr lang="ro-RO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iesire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ClkOut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ro-RO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Dacă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ConfigDiv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ro-RO"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Semnalul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ClkOut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 *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‘T’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memorat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ultima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scriere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		</a:t>
            </a:r>
            <a:endParaRPr lang="ro-RO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Dacă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ConfigDiv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lang="ro-RO"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ro-RO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antionate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intrarea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memorate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</a:t>
            </a:r>
            <a:r>
              <a:rPr lang="ro-RO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		</a:t>
            </a:r>
            <a:endParaRPr lang="ro-RO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Dacă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= 1:  </a:t>
            </a:r>
            <a:endParaRPr lang="ro-RO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Divizorul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frecven</a:t>
            </a:r>
            <a:r>
              <a:rPr lang="ro-RO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ionarea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semnalului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ClkOut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o-RO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37;p12">
            <a:extLst>
              <a:ext uri="{FF2B5EF4-FFF2-40B4-BE49-F238E27FC236}">
                <a16:creationId xmlns:a16="http://schemas.microsoft.com/office/drawing/2014/main" id="{55B034F1-3FE8-4100-3391-2B45542ACE04}"/>
              </a:ext>
            </a:extLst>
          </p:cNvPr>
          <p:cNvSpPr/>
          <p:nvPr/>
        </p:nvSpPr>
        <p:spPr>
          <a:xfrm>
            <a:off x="4044194" y="4630483"/>
            <a:ext cx="3043133" cy="1259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38;p12">
            <a:extLst>
              <a:ext uri="{FF2B5EF4-FFF2-40B4-BE49-F238E27FC236}">
                <a16:creationId xmlns:a16="http://schemas.microsoft.com/office/drawing/2014/main" id="{90E8CA33-3446-3C59-F9F3-7886A0BFC475}"/>
              </a:ext>
            </a:extLst>
          </p:cNvPr>
          <p:cNvSpPr txBox="1"/>
          <p:nvPr/>
        </p:nvSpPr>
        <p:spPr>
          <a:xfrm>
            <a:off x="4009830" y="4626540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39;p12">
            <a:extLst>
              <a:ext uri="{FF2B5EF4-FFF2-40B4-BE49-F238E27FC236}">
                <a16:creationId xmlns:a16="http://schemas.microsoft.com/office/drawing/2014/main" id="{6FB71D24-0AD4-DF44-61AD-AA94D0F5534E}"/>
              </a:ext>
            </a:extLst>
          </p:cNvPr>
          <p:cNvSpPr txBox="1"/>
          <p:nvPr/>
        </p:nvSpPr>
        <p:spPr>
          <a:xfrm>
            <a:off x="3995734" y="5059543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ConfigDiv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40;p12">
            <a:extLst>
              <a:ext uri="{FF2B5EF4-FFF2-40B4-BE49-F238E27FC236}">
                <a16:creationId xmlns:a16="http://schemas.microsoft.com/office/drawing/2014/main" id="{4C53DA73-EAF5-DDD8-FEEC-F207E4B0B64E}"/>
              </a:ext>
            </a:extLst>
          </p:cNvPr>
          <p:cNvSpPr txBox="1"/>
          <p:nvPr/>
        </p:nvSpPr>
        <p:spPr>
          <a:xfrm>
            <a:off x="3992063" y="5285855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41;p12">
            <a:extLst>
              <a:ext uri="{FF2B5EF4-FFF2-40B4-BE49-F238E27FC236}">
                <a16:creationId xmlns:a16="http://schemas.microsoft.com/office/drawing/2014/main" id="{C96EFA44-DAA2-81D4-29E1-E6459DCF7D31}"/>
              </a:ext>
            </a:extLst>
          </p:cNvPr>
          <p:cNvSpPr txBox="1"/>
          <p:nvPr/>
        </p:nvSpPr>
        <p:spPr>
          <a:xfrm>
            <a:off x="4051986" y="5528954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42;p12">
            <a:extLst>
              <a:ext uri="{FF2B5EF4-FFF2-40B4-BE49-F238E27FC236}">
                <a16:creationId xmlns:a16="http://schemas.microsoft.com/office/drawing/2014/main" id="{5EC0F19C-ACD8-06AC-4F99-409CED0193DB}"/>
              </a:ext>
            </a:extLst>
          </p:cNvPr>
          <p:cNvSpPr txBox="1"/>
          <p:nvPr/>
        </p:nvSpPr>
        <p:spPr>
          <a:xfrm>
            <a:off x="4629525" y="5619768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743;p12">
            <a:extLst>
              <a:ext uri="{FF2B5EF4-FFF2-40B4-BE49-F238E27FC236}">
                <a16:creationId xmlns:a16="http://schemas.microsoft.com/office/drawing/2014/main" id="{724B7C50-2330-DBEB-E628-6144F60764BA}"/>
              </a:ext>
            </a:extLst>
          </p:cNvPr>
          <p:cNvCxnSpPr>
            <a:cxnSpLocks/>
          </p:cNvCxnSpPr>
          <p:nvPr/>
        </p:nvCxnSpPr>
        <p:spPr>
          <a:xfrm>
            <a:off x="3610588" y="4764500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" name="Google Shape;744;p12">
            <a:extLst>
              <a:ext uri="{FF2B5EF4-FFF2-40B4-BE49-F238E27FC236}">
                <a16:creationId xmlns:a16="http://schemas.microsoft.com/office/drawing/2014/main" id="{C2412B6A-73B9-6E2B-6417-B3903250F422}"/>
              </a:ext>
            </a:extLst>
          </p:cNvPr>
          <p:cNvCxnSpPr>
            <a:cxnSpLocks/>
          </p:cNvCxnSpPr>
          <p:nvPr/>
        </p:nvCxnSpPr>
        <p:spPr>
          <a:xfrm>
            <a:off x="3620129" y="5189759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" name="Google Shape;745;p12">
            <a:extLst>
              <a:ext uri="{FF2B5EF4-FFF2-40B4-BE49-F238E27FC236}">
                <a16:creationId xmlns:a16="http://schemas.microsoft.com/office/drawing/2014/main" id="{354A1BC8-8737-AB50-8D25-D50D09634420}"/>
              </a:ext>
            </a:extLst>
          </p:cNvPr>
          <p:cNvCxnSpPr>
            <a:cxnSpLocks/>
          </p:cNvCxnSpPr>
          <p:nvPr/>
        </p:nvCxnSpPr>
        <p:spPr>
          <a:xfrm>
            <a:off x="3604935" y="5388390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2" name="Google Shape;746;p12">
            <a:extLst>
              <a:ext uri="{FF2B5EF4-FFF2-40B4-BE49-F238E27FC236}">
                <a16:creationId xmlns:a16="http://schemas.microsoft.com/office/drawing/2014/main" id="{823056C1-1B6A-2A2D-4834-2F76C41DAE02}"/>
              </a:ext>
            </a:extLst>
          </p:cNvPr>
          <p:cNvCxnSpPr>
            <a:cxnSpLocks/>
          </p:cNvCxnSpPr>
          <p:nvPr/>
        </p:nvCxnSpPr>
        <p:spPr>
          <a:xfrm>
            <a:off x="3593423" y="5658494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" name="Google Shape;747;p12">
            <a:extLst>
              <a:ext uri="{FF2B5EF4-FFF2-40B4-BE49-F238E27FC236}">
                <a16:creationId xmlns:a16="http://schemas.microsoft.com/office/drawing/2014/main" id="{21165979-0304-0552-8509-69FE07EDD9C9}"/>
              </a:ext>
            </a:extLst>
          </p:cNvPr>
          <p:cNvCxnSpPr>
            <a:cxnSpLocks/>
          </p:cNvCxnSpPr>
          <p:nvPr/>
        </p:nvCxnSpPr>
        <p:spPr>
          <a:xfrm flipV="1">
            <a:off x="4937291" y="5897534"/>
            <a:ext cx="0" cy="21910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4" name="Google Shape;748;p12">
            <a:extLst>
              <a:ext uri="{FF2B5EF4-FFF2-40B4-BE49-F238E27FC236}">
                <a16:creationId xmlns:a16="http://schemas.microsoft.com/office/drawing/2014/main" id="{23CD65D5-B4F3-7BD0-CC5B-A609B83F5A5E}"/>
              </a:ext>
            </a:extLst>
          </p:cNvPr>
          <p:cNvSpPr txBox="1"/>
          <p:nvPr/>
        </p:nvSpPr>
        <p:spPr>
          <a:xfrm>
            <a:off x="3567646" y="4508313"/>
            <a:ext cx="53467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749;p12">
            <a:extLst>
              <a:ext uri="{FF2B5EF4-FFF2-40B4-BE49-F238E27FC236}">
                <a16:creationId xmlns:a16="http://schemas.microsoft.com/office/drawing/2014/main" id="{730D1EBC-D4CA-410B-C217-E1C84EC99CB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28019" y="4683466"/>
            <a:ext cx="143510" cy="18796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750;p12">
            <a:extLst>
              <a:ext uri="{FF2B5EF4-FFF2-40B4-BE49-F238E27FC236}">
                <a16:creationId xmlns:a16="http://schemas.microsoft.com/office/drawing/2014/main" id="{BA8D166E-BE7B-9F93-7862-BB20671DDCD0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73150" y="4699412"/>
            <a:ext cx="143510" cy="18796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751;p12">
            <a:extLst>
              <a:ext uri="{FF2B5EF4-FFF2-40B4-BE49-F238E27FC236}">
                <a16:creationId xmlns:a16="http://schemas.microsoft.com/office/drawing/2014/main" id="{40F88901-9F3B-5D98-2884-BE39A7F9A884}"/>
              </a:ext>
            </a:extLst>
          </p:cNvPr>
          <p:cNvSpPr txBox="1"/>
          <p:nvPr/>
        </p:nvSpPr>
        <p:spPr>
          <a:xfrm>
            <a:off x="3671180" y="-21916"/>
            <a:ext cx="6832294" cy="70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3200" b="1" i="0" u="none" strike="noStrike" cap="none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FrequencyDivider</a:t>
            </a:r>
            <a:r>
              <a:rPr lang="en-US" sz="3200" b="1" i="0" u="none" strike="noStrike" cap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sz="3200" b="1" i="0" u="none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8" name="Google Shape;752;p12">
            <a:extLst>
              <a:ext uri="{FF2B5EF4-FFF2-40B4-BE49-F238E27FC236}">
                <a16:creationId xmlns:a16="http://schemas.microsoft.com/office/drawing/2014/main" id="{D688C3BB-E004-C5D6-1FAB-1D5C153647B0}"/>
              </a:ext>
            </a:extLst>
          </p:cNvPr>
          <p:cNvCxnSpPr>
            <a:cxnSpLocks/>
          </p:cNvCxnSpPr>
          <p:nvPr/>
        </p:nvCxnSpPr>
        <p:spPr>
          <a:xfrm>
            <a:off x="7121691" y="5210011"/>
            <a:ext cx="36707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" name="Google Shape;753;p12">
            <a:extLst>
              <a:ext uri="{FF2B5EF4-FFF2-40B4-BE49-F238E27FC236}">
                <a16:creationId xmlns:a16="http://schemas.microsoft.com/office/drawing/2014/main" id="{F51DEEA1-ADBA-7F1A-F862-EF7DF1ECB7F4}"/>
              </a:ext>
            </a:extLst>
          </p:cNvPr>
          <p:cNvSpPr txBox="1"/>
          <p:nvPr/>
        </p:nvSpPr>
        <p:spPr>
          <a:xfrm>
            <a:off x="6475350" y="5048178"/>
            <a:ext cx="86721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ClkOut</a:t>
            </a:r>
            <a:endParaRPr sz="12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54;p12">
            <a:extLst>
              <a:ext uri="{FF2B5EF4-FFF2-40B4-BE49-F238E27FC236}">
                <a16:creationId xmlns:a16="http://schemas.microsoft.com/office/drawing/2014/main" id="{356A7CD9-3CB2-98EA-AFCA-F1454DEB3B57}"/>
              </a:ext>
            </a:extLst>
          </p:cNvPr>
          <p:cNvSpPr/>
          <p:nvPr/>
        </p:nvSpPr>
        <p:spPr>
          <a:xfrm>
            <a:off x="4865904" y="4793496"/>
            <a:ext cx="1280642" cy="28458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755;p12">
            <a:extLst>
              <a:ext uri="{FF2B5EF4-FFF2-40B4-BE49-F238E27FC236}">
                <a16:creationId xmlns:a16="http://schemas.microsoft.com/office/drawing/2014/main" id="{52598908-E708-BC7C-4374-6CF909FD9F08}"/>
              </a:ext>
            </a:extLst>
          </p:cNvPr>
          <p:cNvCxnSpPr>
            <a:cxnSpLocks/>
          </p:cNvCxnSpPr>
          <p:nvPr/>
        </p:nvCxnSpPr>
        <p:spPr>
          <a:xfrm>
            <a:off x="4332425" y="4793383"/>
            <a:ext cx="612414" cy="16217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2" name="Google Shape;756;p12">
            <a:extLst>
              <a:ext uri="{FF2B5EF4-FFF2-40B4-BE49-F238E27FC236}">
                <a16:creationId xmlns:a16="http://schemas.microsoft.com/office/drawing/2014/main" id="{02286F96-6B55-3133-A9FB-60787E1AA6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49373" y="5037352"/>
            <a:ext cx="1050259" cy="2037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" name="Google Shape;757;p12">
            <a:extLst>
              <a:ext uri="{FF2B5EF4-FFF2-40B4-BE49-F238E27FC236}">
                <a16:creationId xmlns:a16="http://schemas.microsoft.com/office/drawing/2014/main" id="{B418F1C0-1AA6-C32D-A2D5-1BB457DE39ED}"/>
              </a:ext>
            </a:extLst>
          </p:cNvPr>
          <p:cNvCxnSpPr>
            <a:cxnSpLocks/>
          </p:cNvCxnSpPr>
          <p:nvPr/>
        </p:nvCxnSpPr>
        <p:spPr>
          <a:xfrm>
            <a:off x="5051868" y="4793496"/>
            <a:ext cx="0" cy="2660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758;p12">
            <a:extLst>
              <a:ext uri="{FF2B5EF4-FFF2-40B4-BE49-F238E27FC236}">
                <a16:creationId xmlns:a16="http://schemas.microsoft.com/office/drawing/2014/main" id="{AE0813B3-3A77-6770-BB8B-AE53ECCCC977}"/>
              </a:ext>
            </a:extLst>
          </p:cNvPr>
          <p:cNvCxnSpPr>
            <a:cxnSpLocks/>
          </p:cNvCxnSpPr>
          <p:nvPr/>
        </p:nvCxnSpPr>
        <p:spPr>
          <a:xfrm>
            <a:off x="5274502" y="4793383"/>
            <a:ext cx="2489" cy="2661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" name="Google Shape;759;p12">
            <a:extLst>
              <a:ext uri="{FF2B5EF4-FFF2-40B4-BE49-F238E27FC236}">
                <a16:creationId xmlns:a16="http://schemas.microsoft.com/office/drawing/2014/main" id="{D811DC1B-30AB-3407-223F-004382915FCE}"/>
              </a:ext>
            </a:extLst>
          </p:cNvPr>
          <p:cNvCxnSpPr>
            <a:cxnSpLocks/>
            <a:stCxn id="20" idx="0"/>
            <a:endCxn id="20" idx="2"/>
          </p:cNvCxnSpPr>
          <p:nvPr/>
        </p:nvCxnSpPr>
        <p:spPr>
          <a:xfrm>
            <a:off x="5506225" y="4793496"/>
            <a:ext cx="0" cy="2845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" name="Google Shape;760;p12">
            <a:extLst>
              <a:ext uri="{FF2B5EF4-FFF2-40B4-BE49-F238E27FC236}">
                <a16:creationId xmlns:a16="http://schemas.microsoft.com/office/drawing/2014/main" id="{0D960FF7-5D6F-5F37-3E64-1587A6E97944}"/>
              </a:ext>
            </a:extLst>
          </p:cNvPr>
          <p:cNvCxnSpPr>
            <a:cxnSpLocks/>
          </p:cNvCxnSpPr>
          <p:nvPr/>
        </p:nvCxnSpPr>
        <p:spPr>
          <a:xfrm>
            <a:off x="5944335" y="4805896"/>
            <a:ext cx="0" cy="2536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845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5;p30">
            <a:extLst>
              <a:ext uri="{FF2B5EF4-FFF2-40B4-BE49-F238E27FC236}">
                <a16:creationId xmlns:a16="http://schemas.microsoft.com/office/drawing/2014/main" id="{BD811198-4606-280C-D4C4-9C3F659A5B4F}"/>
              </a:ext>
            </a:extLst>
          </p:cNvPr>
          <p:cNvSpPr txBox="1"/>
          <p:nvPr/>
        </p:nvSpPr>
        <p:spPr>
          <a:xfrm>
            <a:off x="1879599" y="77966"/>
            <a:ext cx="1003723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</a:t>
            </a:r>
            <a:r>
              <a:rPr lang="ro-RO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</a:t>
            </a:r>
            <a:r>
              <a:rPr lang="ro-RO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32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ionare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divizor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32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frecven</a:t>
            </a:r>
            <a:r>
              <a:rPr lang="ro-RO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ță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dirty="0"/>
          </a:p>
        </p:txBody>
      </p:sp>
      <p:pic>
        <p:nvPicPr>
          <p:cNvPr id="3" name="Google Shape;766;p30">
            <a:extLst>
              <a:ext uri="{FF2B5EF4-FFF2-40B4-BE49-F238E27FC236}">
                <a16:creationId xmlns:a16="http://schemas.microsoft.com/office/drawing/2014/main" id="{F1213A8B-90BC-CC4E-2991-7452D6465B4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5166" y="1211090"/>
            <a:ext cx="11641667" cy="145737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4" name="Google Shape;767;p30">
            <a:extLst>
              <a:ext uri="{FF2B5EF4-FFF2-40B4-BE49-F238E27FC236}">
                <a16:creationId xmlns:a16="http://schemas.microsoft.com/office/drawing/2014/main" id="{CD70AB77-4A76-1020-95C8-025B68A6A6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166" y="3167356"/>
            <a:ext cx="11641667" cy="145737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Google Shape;768;p30">
            <a:extLst>
              <a:ext uri="{FF2B5EF4-FFF2-40B4-BE49-F238E27FC236}">
                <a16:creationId xmlns:a16="http://schemas.microsoft.com/office/drawing/2014/main" id="{55CFDF64-609A-7A35-8C26-4CBF7986A2B4}"/>
              </a:ext>
            </a:extLst>
          </p:cNvPr>
          <p:cNvSpPr txBox="1"/>
          <p:nvPr/>
        </p:nvSpPr>
        <p:spPr>
          <a:xfrm>
            <a:off x="5230845" y="2835223"/>
            <a:ext cx="104986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 = 5</a:t>
            </a:r>
            <a:endParaRPr sz="16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oogle Shape;769;p30">
            <a:extLst>
              <a:ext uri="{FF2B5EF4-FFF2-40B4-BE49-F238E27FC236}">
                <a16:creationId xmlns:a16="http://schemas.microsoft.com/office/drawing/2014/main" id="{75F004C5-5A1F-67A3-6C13-84C0253D0BC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166" y="5136776"/>
            <a:ext cx="11641667" cy="145737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Google Shape;770;p30">
            <a:extLst>
              <a:ext uri="{FF2B5EF4-FFF2-40B4-BE49-F238E27FC236}">
                <a16:creationId xmlns:a16="http://schemas.microsoft.com/office/drawing/2014/main" id="{AAEECFF6-F160-6545-B428-211316966B97}"/>
              </a:ext>
            </a:extLst>
          </p:cNvPr>
          <p:cNvSpPr txBox="1"/>
          <p:nvPr/>
        </p:nvSpPr>
        <p:spPr>
          <a:xfrm>
            <a:off x="5281557" y="4757862"/>
            <a:ext cx="94843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 = 1</a:t>
            </a:r>
            <a:endParaRPr sz="16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3F1F3-E787-86C9-AA75-9A195A5C0897}"/>
              </a:ext>
            </a:extLst>
          </p:cNvPr>
          <p:cNvSpPr txBox="1"/>
          <p:nvPr/>
        </p:nvSpPr>
        <p:spPr>
          <a:xfrm>
            <a:off x="5230843" y="861640"/>
            <a:ext cx="104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 = 2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2034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DFFC68-4663-1386-79ED-2BDE311C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0" y="88154"/>
            <a:ext cx="10058400" cy="986083"/>
          </a:xfrm>
        </p:spPr>
        <p:txBody>
          <a:bodyPr>
            <a:norm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Unitate</a:t>
            </a:r>
            <a:r>
              <a:rPr lang="ro-RO" dirty="0"/>
              <a:t> de control</a:t>
            </a:r>
            <a:endParaRPr lang="en-US" dirty="0"/>
          </a:p>
        </p:txBody>
      </p:sp>
      <p:sp>
        <p:nvSpPr>
          <p:cNvPr id="13" name="Google Shape;435;p5">
            <a:extLst>
              <a:ext uri="{FF2B5EF4-FFF2-40B4-BE49-F238E27FC236}">
                <a16:creationId xmlns:a16="http://schemas.microsoft.com/office/drawing/2014/main" id="{6A0176BC-03C2-371E-1CBC-03E5544562F1}"/>
              </a:ext>
            </a:extLst>
          </p:cNvPr>
          <p:cNvSpPr/>
          <p:nvPr/>
        </p:nvSpPr>
        <p:spPr>
          <a:xfrm>
            <a:off x="6984294" y="860431"/>
            <a:ext cx="4931113" cy="409158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36;p5">
            <a:extLst>
              <a:ext uri="{FF2B5EF4-FFF2-40B4-BE49-F238E27FC236}">
                <a16:creationId xmlns:a16="http://schemas.microsoft.com/office/drawing/2014/main" id="{469BF139-3F7B-26F2-2AB4-C318A740A23D}"/>
              </a:ext>
            </a:extLst>
          </p:cNvPr>
          <p:cNvSpPr/>
          <p:nvPr/>
        </p:nvSpPr>
        <p:spPr>
          <a:xfrm>
            <a:off x="8117155" y="1056733"/>
            <a:ext cx="2362200" cy="908391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37;p5">
            <a:extLst>
              <a:ext uri="{FF2B5EF4-FFF2-40B4-BE49-F238E27FC236}">
                <a16:creationId xmlns:a16="http://schemas.microsoft.com/office/drawing/2014/main" id="{9BE4BB02-4C5B-4FB0-0534-58E06F6C4847}"/>
              </a:ext>
            </a:extLst>
          </p:cNvPr>
          <p:cNvSpPr/>
          <p:nvPr/>
        </p:nvSpPr>
        <p:spPr>
          <a:xfrm>
            <a:off x="8125621" y="2699285"/>
            <a:ext cx="2362200" cy="196671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38;p5">
            <a:extLst>
              <a:ext uri="{FF2B5EF4-FFF2-40B4-BE49-F238E27FC236}">
                <a16:creationId xmlns:a16="http://schemas.microsoft.com/office/drawing/2014/main" id="{DFF8D09B-B9C1-660C-3F12-2A852A3BF9BA}"/>
              </a:ext>
            </a:extLst>
          </p:cNvPr>
          <p:cNvSpPr txBox="1"/>
          <p:nvPr/>
        </p:nvSpPr>
        <p:spPr>
          <a:xfrm>
            <a:off x="8834174" y="800087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DecInputKey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439;p5">
            <a:extLst>
              <a:ext uri="{FF2B5EF4-FFF2-40B4-BE49-F238E27FC236}">
                <a16:creationId xmlns:a16="http://schemas.microsoft.com/office/drawing/2014/main" id="{25E2C52E-2BDA-E0CC-2F3C-C54A2BDF753B}"/>
              </a:ext>
            </a:extLst>
          </p:cNvPr>
          <p:cNvSpPr txBox="1"/>
          <p:nvPr/>
        </p:nvSpPr>
        <p:spPr>
          <a:xfrm>
            <a:off x="8125621" y="1061394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InputKey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440;p5">
            <a:extLst>
              <a:ext uri="{FF2B5EF4-FFF2-40B4-BE49-F238E27FC236}">
                <a16:creationId xmlns:a16="http://schemas.microsoft.com/office/drawing/2014/main" id="{98B09BE9-0833-D154-CEFB-690C5FEF4C16}"/>
              </a:ext>
            </a:extLst>
          </p:cNvPr>
          <p:cNvSpPr txBox="1"/>
          <p:nvPr/>
        </p:nvSpPr>
        <p:spPr>
          <a:xfrm>
            <a:off x="8125621" y="1299807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ValidCmd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441;p5">
            <a:extLst>
              <a:ext uri="{FF2B5EF4-FFF2-40B4-BE49-F238E27FC236}">
                <a16:creationId xmlns:a16="http://schemas.microsoft.com/office/drawing/2014/main" id="{BF1F9CDB-78E8-1DB0-8019-2E4767363A2C}"/>
              </a:ext>
            </a:extLst>
          </p:cNvPr>
          <p:cNvSpPr txBox="1"/>
          <p:nvPr/>
        </p:nvSpPr>
        <p:spPr>
          <a:xfrm>
            <a:off x="8125621" y="1533869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442;p5">
            <a:extLst>
              <a:ext uri="{FF2B5EF4-FFF2-40B4-BE49-F238E27FC236}">
                <a16:creationId xmlns:a16="http://schemas.microsoft.com/office/drawing/2014/main" id="{0F4A0015-BB1C-90AF-76B4-02428BF61C75}"/>
              </a:ext>
            </a:extLst>
          </p:cNvPr>
          <p:cNvSpPr txBox="1"/>
          <p:nvPr/>
        </p:nvSpPr>
        <p:spPr>
          <a:xfrm>
            <a:off x="8426229" y="1729771"/>
            <a:ext cx="57990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443;p5">
            <a:extLst>
              <a:ext uri="{FF2B5EF4-FFF2-40B4-BE49-F238E27FC236}">
                <a16:creationId xmlns:a16="http://schemas.microsoft.com/office/drawing/2014/main" id="{DD4FB64D-FE29-DB4E-860A-9A1962EFFA31}"/>
              </a:ext>
            </a:extLst>
          </p:cNvPr>
          <p:cNvSpPr txBox="1"/>
          <p:nvPr/>
        </p:nvSpPr>
        <p:spPr>
          <a:xfrm>
            <a:off x="9929699" y="1249382"/>
            <a:ext cx="72811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444;p5">
            <a:extLst>
              <a:ext uri="{FF2B5EF4-FFF2-40B4-BE49-F238E27FC236}">
                <a16:creationId xmlns:a16="http://schemas.microsoft.com/office/drawing/2014/main" id="{1BD6A57E-D173-D3DD-3D49-DA4EB2DF8A43}"/>
              </a:ext>
            </a:extLst>
          </p:cNvPr>
          <p:cNvSpPr txBox="1"/>
          <p:nvPr/>
        </p:nvSpPr>
        <p:spPr>
          <a:xfrm>
            <a:off x="9996795" y="1527926"/>
            <a:ext cx="72811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445;p5">
            <a:extLst>
              <a:ext uri="{FF2B5EF4-FFF2-40B4-BE49-F238E27FC236}">
                <a16:creationId xmlns:a16="http://schemas.microsoft.com/office/drawing/2014/main" id="{103332AE-2C55-D92E-8708-C9F4AD444B79}"/>
              </a:ext>
            </a:extLst>
          </p:cNvPr>
          <p:cNvSpPr txBox="1"/>
          <p:nvPr/>
        </p:nvSpPr>
        <p:spPr>
          <a:xfrm>
            <a:off x="8330926" y="2420741"/>
            <a:ext cx="184363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Control_RW_Flow</a:t>
            </a:r>
            <a:endParaRPr sz="11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446;p5">
            <a:extLst>
              <a:ext uri="{FF2B5EF4-FFF2-40B4-BE49-F238E27FC236}">
                <a16:creationId xmlns:a16="http://schemas.microsoft.com/office/drawing/2014/main" id="{BB99C043-CA08-2F45-3FA6-D235F4E83B12}"/>
              </a:ext>
            </a:extLst>
          </p:cNvPr>
          <p:cNvSpPr txBox="1"/>
          <p:nvPr/>
        </p:nvSpPr>
        <p:spPr>
          <a:xfrm>
            <a:off x="8125621" y="2699289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ValidCmd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447;p5">
            <a:extLst>
              <a:ext uri="{FF2B5EF4-FFF2-40B4-BE49-F238E27FC236}">
                <a16:creationId xmlns:a16="http://schemas.microsoft.com/office/drawing/2014/main" id="{EF903BF4-BAD0-D992-E74C-4B823AF23E8F}"/>
              </a:ext>
            </a:extLst>
          </p:cNvPr>
          <p:cNvSpPr txBox="1"/>
          <p:nvPr/>
        </p:nvSpPr>
        <p:spPr>
          <a:xfrm>
            <a:off x="8125621" y="2949134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448;p5">
            <a:extLst>
              <a:ext uri="{FF2B5EF4-FFF2-40B4-BE49-F238E27FC236}">
                <a16:creationId xmlns:a16="http://schemas.microsoft.com/office/drawing/2014/main" id="{CA4E4FC6-9F4A-87F8-8C16-DACD00566C02}"/>
              </a:ext>
            </a:extLst>
          </p:cNvPr>
          <p:cNvSpPr txBox="1"/>
          <p:nvPr/>
        </p:nvSpPr>
        <p:spPr>
          <a:xfrm>
            <a:off x="8125621" y="3222509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449;p5">
            <a:extLst>
              <a:ext uri="{FF2B5EF4-FFF2-40B4-BE49-F238E27FC236}">
                <a16:creationId xmlns:a16="http://schemas.microsoft.com/office/drawing/2014/main" id="{98FA5D1F-2332-F8CE-B804-EE36DAF65EB3}"/>
              </a:ext>
            </a:extLst>
          </p:cNvPr>
          <p:cNvSpPr txBox="1"/>
          <p:nvPr/>
        </p:nvSpPr>
        <p:spPr>
          <a:xfrm>
            <a:off x="8104245" y="3467724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450;p5">
            <a:extLst>
              <a:ext uri="{FF2B5EF4-FFF2-40B4-BE49-F238E27FC236}">
                <a16:creationId xmlns:a16="http://schemas.microsoft.com/office/drawing/2014/main" id="{6AE46C39-5275-B99C-5D90-97A818331F04}"/>
              </a:ext>
            </a:extLst>
          </p:cNvPr>
          <p:cNvSpPr txBox="1"/>
          <p:nvPr/>
        </p:nvSpPr>
        <p:spPr>
          <a:xfrm>
            <a:off x="8125621" y="3718233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TxDone</a:t>
            </a:r>
            <a:endParaRPr sz="11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451;p5">
            <a:extLst>
              <a:ext uri="{FF2B5EF4-FFF2-40B4-BE49-F238E27FC236}">
                <a16:creationId xmlns:a16="http://schemas.microsoft.com/office/drawing/2014/main" id="{DEB9887B-0E5A-02E9-A7F9-A9AD81630C06}"/>
              </a:ext>
            </a:extLst>
          </p:cNvPr>
          <p:cNvSpPr txBox="1"/>
          <p:nvPr/>
        </p:nvSpPr>
        <p:spPr>
          <a:xfrm>
            <a:off x="9973424" y="2699289"/>
            <a:ext cx="72811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52;p5">
            <a:extLst>
              <a:ext uri="{FF2B5EF4-FFF2-40B4-BE49-F238E27FC236}">
                <a16:creationId xmlns:a16="http://schemas.microsoft.com/office/drawing/2014/main" id="{B519C70D-1765-7709-A49F-5FB9F5B82956}"/>
              </a:ext>
            </a:extLst>
          </p:cNvPr>
          <p:cNvSpPr txBox="1"/>
          <p:nvPr/>
        </p:nvSpPr>
        <p:spPr>
          <a:xfrm>
            <a:off x="9919805" y="2949134"/>
            <a:ext cx="55106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53;p5">
            <a:extLst>
              <a:ext uri="{FF2B5EF4-FFF2-40B4-BE49-F238E27FC236}">
                <a16:creationId xmlns:a16="http://schemas.microsoft.com/office/drawing/2014/main" id="{8210AEA3-F144-980B-81C8-2DFDAAE0FDBC}"/>
              </a:ext>
            </a:extLst>
          </p:cNvPr>
          <p:cNvSpPr txBox="1"/>
          <p:nvPr/>
        </p:nvSpPr>
        <p:spPr>
          <a:xfrm>
            <a:off x="9605168" y="3204217"/>
            <a:ext cx="120655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454;p5">
            <a:extLst>
              <a:ext uri="{FF2B5EF4-FFF2-40B4-BE49-F238E27FC236}">
                <a16:creationId xmlns:a16="http://schemas.microsoft.com/office/drawing/2014/main" id="{300450DF-9907-877F-F826-A8E5241AB5C0}"/>
              </a:ext>
            </a:extLst>
          </p:cNvPr>
          <p:cNvSpPr txBox="1"/>
          <p:nvPr/>
        </p:nvSpPr>
        <p:spPr>
          <a:xfrm>
            <a:off x="9795634" y="3446667"/>
            <a:ext cx="94620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RWMem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55;p5">
            <a:extLst>
              <a:ext uri="{FF2B5EF4-FFF2-40B4-BE49-F238E27FC236}">
                <a16:creationId xmlns:a16="http://schemas.microsoft.com/office/drawing/2014/main" id="{5C6A0B27-F4E9-ABFC-6108-6111FC728185}"/>
              </a:ext>
            </a:extLst>
          </p:cNvPr>
          <p:cNvSpPr txBox="1"/>
          <p:nvPr/>
        </p:nvSpPr>
        <p:spPr>
          <a:xfrm>
            <a:off x="9629716" y="3708367"/>
            <a:ext cx="138853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56;p5">
            <a:extLst>
              <a:ext uri="{FF2B5EF4-FFF2-40B4-BE49-F238E27FC236}">
                <a16:creationId xmlns:a16="http://schemas.microsoft.com/office/drawing/2014/main" id="{329F1A4E-BD39-55F7-B8E8-509B5AC56530}"/>
              </a:ext>
            </a:extLst>
          </p:cNvPr>
          <p:cNvSpPr txBox="1"/>
          <p:nvPr/>
        </p:nvSpPr>
        <p:spPr>
          <a:xfrm>
            <a:off x="9928420" y="3992504"/>
            <a:ext cx="88901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TxData</a:t>
            </a:r>
            <a:endParaRPr sz="11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457;p5">
            <a:extLst>
              <a:ext uri="{FF2B5EF4-FFF2-40B4-BE49-F238E27FC236}">
                <a16:creationId xmlns:a16="http://schemas.microsoft.com/office/drawing/2014/main" id="{96222400-E155-699E-2384-EA89B6204731}"/>
              </a:ext>
            </a:extLst>
          </p:cNvPr>
          <p:cNvSpPr txBox="1"/>
          <p:nvPr/>
        </p:nvSpPr>
        <p:spPr>
          <a:xfrm>
            <a:off x="10051781" y="4283372"/>
            <a:ext cx="88901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458;p5">
            <a:extLst>
              <a:ext uri="{FF2B5EF4-FFF2-40B4-BE49-F238E27FC236}">
                <a16:creationId xmlns:a16="http://schemas.microsoft.com/office/drawing/2014/main" id="{9D610C42-EFA3-F04B-531A-221A340089BF}"/>
              </a:ext>
            </a:extLst>
          </p:cNvPr>
          <p:cNvCxnSpPr/>
          <p:nvPr/>
        </p:nvCxnSpPr>
        <p:spPr>
          <a:xfrm>
            <a:off x="7380534" y="1192199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7" name="Google Shape;459;p5">
            <a:extLst>
              <a:ext uri="{FF2B5EF4-FFF2-40B4-BE49-F238E27FC236}">
                <a16:creationId xmlns:a16="http://schemas.microsoft.com/office/drawing/2014/main" id="{EEA59F35-61BA-BB5A-F46F-386553CEF127}"/>
              </a:ext>
            </a:extLst>
          </p:cNvPr>
          <p:cNvCxnSpPr/>
          <p:nvPr/>
        </p:nvCxnSpPr>
        <p:spPr>
          <a:xfrm>
            <a:off x="7389000" y="1430612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8" name="Google Shape;460;p5">
            <a:extLst>
              <a:ext uri="{FF2B5EF4-FFF2-40B4-BE49-F238E27FC236}">
                <a16:creationId xmlns:a16="http://schemas.microsoft.com/office/drawing/2014/main" id="{0B2F89D2-54ED-E845-D659-BD88AC1D029A}"/>
              </a:ext>
            </a:extLst>
          </p:cNvPr>
          <p:cNvCxnSpPr/>
          <p:nvPr/>
        </p:nvCxnSpPr>
        <p:spPr>
          <a:xfrm>
            <a:off x="6984294" y="1683505"/>
            <a:ext cx="113286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9" name="Google Shape;461;p5">
            <a:extLst>
              <a:ext uri="{FF2B5EF4-FFF2-40B4-BE49-F238E27FC236}">
                <a16:creationId xmlns:a16="http://schemas.microsoft.com/office/drawing/2014/main" id="{A57DD057-A6D1-7B2D-C765-D017FD131DA6}"/>
              </a:ext>
            </a:extLst>
          </p:cNvPr>
          <p:cNvCxnSpPr/>
          <p:nvPr/>
        </p:nvCxnSpPr>
        <p:spPr>
          <a:xfrm>
            <a:off x="10487840" y="1386685"/>
            <a:ext cx="1129414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0" name="Google Shape;462;p5">
            <a:extLst>
              <a:ext uri="{FF2B5EF4-FFF2-40B4-BE49-F238E27FC236}">
                <a16:creationId xmlns:a16="http://schemas.microsoft.com/office/drawing/2014/main" id="{06007133-C6C7-C3F9-E6A1-379BFC63052E}"/>
              </a:ext>
            </a:extLst>
          </p:cNvPr>
          <p:cNvCxnSpPr/>
          <p:nvPr/>
        </p:nvCxnSpPr>
        <p:spPr>
          <a:xfrm rot="10800000" flipH="1">
            <a:off x="10498444" y="1664674"/>
            <a:ext cx="1309310" cy="18831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1" name="Google Shape;463;p5">
            <a:extLst>
              <a:ext uri="{FF2B5EF4-FFF2-40B4-BE49-F238E27FC236}">
                <a16:creationId xmlns:a16="http://schemas.microsoft.com/office/drawing/2014/main" id="{D5999D5E-6A1D-9E6D-89C0-41DE3CCB11CD}"/>
              </a:ext>
            </a:extLst>
          </p:cNvPr>
          <p:cNvCxnSpPr/>
          <p:nvPr/>
        </p:nvCxnSpPr>
        <p:spPr>
          <a:xfrm>
            <a:off x="10498444" y="4453219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2" name="Google Shape;464;p5">
            <a:extLst>
              <a:ext uri="{FF2B5EF4-FFF2-40B4-BE49-F238E27FC236}">
                <a16:creationId xmlns:a16="http://schemas.microsoft.com/office/drawing/2014/main" id="{0A4BE748-5455-0BA0-E40B-040C903D6BD3}"/>
              </a:ext>
            </a:extLst>
          </p:cNvPr>
          <p:cNvCxnSpPr/>
          <p:nvPr/>
        </p:nvCxnSpPr>
        <p:spPr>
          <a:xfrm>
            <a:off x="10498444" y="4135633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3" name="Google Shape;465;p5">
            <a:extLst>
              <a:ext uri="{FF2B5EF4-FFF2-40B4-BE49-F238E27FC236}">
                <a16:creationId xmlns:a16="http://schemas.microsoft.com/office/drawing/2014/main" id="{86EE787E-67E4-6BDF-8D1C-5CED5A5611E9}"/>
              </a:ext>
            </a:extLst>
          </p:cNvPr>
          <p:cNvCxnSpPr/>
          <p:nvPr/>
        </p:nvCxnSpPr>
        <p:spPr>
          <a:xfrm>
            <a:off x="10498444" y="3860139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4" name="Google Shape;466;p5">
            <a:extLst>
              <a:ext uri="{FF2B5EF4-FFF2-40B4-BE49-F238E27FC236}">
                <a16:creationId xmlns:a16="http://schemas.microsoft.com/office/drawing/2014/main" id="{975F7560-1A1E-1D8B-323B-DDD783382B4E}"/>
              </a:ext>
            </a:extLst>
          </p:cNvPr>
          <p:cNvCxnSpPr/>
          <p:nvPr/>
        </p:nvCxnSpPr>
        <p:spPr>
          <a:xfrm>
            <a:off x="10487840" y="3598529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5" name="Google Shape;467;p5">
            <a:extLst>
              <a:ext uri="{FF2B5EF4-FFF2-40B4-BE49-F238E27FC236}">
                <a16:creationId xmlns:a16="http://schemas.microsoft.com/office/drawing/2014/main" id="{219A1EB3-90DC-DAF7-1016-E1439B96745C}"/>
              </a:ext>
            </a:extLst>
          </p:cNvPr>
          <p:cNvCxnSpPr/>
          <p:nvPr/>
        </p:nvCxnSpPr>
        <p:spPr>
          <a:xfrm>
            <a:off x="10468800" y="3353314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6" name="Google Shape;468;p5">
            <a:extLst>
              <a:ext uri="{FF2B5EF4-FFF2-40B4-BE49-F238E27FC236}">
                <a16:creationId xmlns:a16="http://schemas.microsoft.com/office/drawing/2014/main" id="{DF7F922F-AE53-5C2B-48E7-FB512A72675A}"/>
              </a:ext>
            </a:extLst>
          </p:cNvPr>
          <p:cNvCxnSpPr/>
          <p:nvPr/>
        </p:nvCxnSpPr>
        <p:spPr>
          <a:xfrm>
            <a:off x="7380532" y="3860139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7" name="Google Shape;469;p5">
            <a:extLst>
              <a:ext uri="{FF2B5EF4-FFF2-40B4-BE49-F238E27FC236}">
                <a16:creationId xmlns:a16="http://schemas.microsoft.com/office/drawing/2014/main" id="{967FAE86-B8BC-7D7F-B710-94D983830ED2}"/>
              </a:ext>
            </a:extLst>
          </p:cNvPr>
          <p:cNvCxnSpPr/>
          <p:nvPr/>
        </p:nvCxnSpPr>
        <p:spPr>
          <a:xfrm>
            <a:off x="7199541" y="3598529"/>
            <a:ext cx="92608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8" name="Google Shape;470;p5">
            <a:extLst>
              <a:ext uri="{FF2B5EF4-FFF2-40B4-BE49-F238E27FC236}">
                <a16:creationId xmlns:a16="http://schemas.microsoft.com/office/drawing/2014/main" id="{BD77652C-4869-2875-C712-C1D4A3C2C4A8}"/>
              </a:ext>
            </a:extLst>
          </p:cNvPr>
          <p:cNvCxnSpPr/>
          <p:nvPr/>
        </p:nvCxnSpPr>
        <p:spPr>
          <a:xfrm>
            <a:off x="7311954" y="3353314"/>
            <a:ext cx="803152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9" name="Google Shape;471;p5">
            <a:extLst>
              <a:ext uri="{FF2B5EF4-FFF2-40B4-BE49-F238E27FC236}">
                <a16:creationId xmlns:a16="http://schemas.microsoft.com/office/drawing/2014/main" id="{600B8330-3443-00EC-4389-3FD8BD324CCA}"/>
              </a:ext>
            </a:extLst>
          </p:cNvPr>
          <p:cNvCxnSpPr/>
          <p:nvPr/>
        </p:nvCxnSpPr>
        <p:spPr>
          <a:xfrm>
            <a:off x="7380532" y="3079939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0" name="Google Shape;472;p5">
            <a:extLst>
              <a:ext uri="{FF2B5EF4-FFF2-40B4-BE49-F238E27FC236}">
                <a16:creationId xmlns:a16="http://schemas.microsoft.com/office/drawing/2014/main" id="{990865F6-6AFB-E1AD-02F3-7044FB54D60E}"/>
              </a:ext>
            </a:extLst>
          </p:cNvPr>
          <p:cNvCxnSpPr/>
          <p:nvPr/>
        </p:nvCxnSpPr>
        <p:spPr>
          <a:xfrm rot="10800000" flipH="1">
            <a:off x="7871602" y="2823507"/>
            <a:ext cx="245553" cy="658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1" name="Google Shape;473;p5">
            <a:extLst>
              <a:ext uri="{FF2B5EF4-FFF2-40B4-BE49-F238E27FC236}">
                <a16:creationId xmlns:a16="http://schemas.microsoft.com/office/drawing/2014/main" id="{76E3B711-51EF-8723-2CD5-C14B09D4E4C6}"/>
              </a:ext>
            </a:extLst>
          </p:cNvPr>
          <p:cNvCxnSpPr/>
          <p:nvPr/>
        </p:nvCxnSpPr>
        <p:spPr>
          <a:xfrm flipH="1">
            <a:off x="7871601" y="1430612"/>
            <a:ext cx="1" cy="139948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474;p5">
            <a:extLst>
              <a:ext uri="{FF2B5EF4-FFF2-40B4-BE49-F238E27FC236}">
                <a16:creationId xmlns:a16="http://schemas.microsoft.com/office/drawing/2014/main" id="{4A9EBEA1-C52C-3985-879D-4CE2131587A2}"/>
              </a:ext>
            </a:extLst>
          </p:cNvPr>
          <p:cNvSpPr/>
          <p:nvPr/>
        </p:nvSpPr>
        <p:spPr>
          <a:xfrm>
            <a:off x="7828844" y="1386685"/>
            <a:ext cx="80009" cy="83992"/>
          </a:xfrm>
          <a:prstGeom prst="flowChartConnector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475;p5">
            <a:extLst>
              <a:ext uri="{FF2B5EF4-FFF2-40B4-BE49-F238E27FC236}">
                <a16:creationId xmlns:a16="http://schemas.microsoft.com/office/drawing/2014/main" id="{28176DF4-8FA6-0469-A90F-FD921D35BBE4}"/>
              </a:ext>
            </a:extLst>
          </p:cNvPr>
          <p:cNvCxnSpPr>
            <a:endCxn id="20" idx="2"/>
          </p:cNvCxnSpPr>
          <p:nvPr/>
        </p:nvCxnSpPr>
        <p:spPr>
          <a:xfrm rot="10800000" flipH="1">
            <a:off x="7248582" y="1991341"/>
            <a:ext cx="1467600" cy="195600"/>
          </a:xfrm>
          <a:prstGeom prst="bentConnector2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4" name="Google Shape;476;p5">
            <a:extLst>
              <a:ext uri="{FF2B5EF4-FFF2-40B4-BE49-F238E27FC236}">
                <a16:creationId xmlns:a16="http://schemas.microsoft.com/office/drawing/2014/main" id="{F3751171-233C-2166-47A5-305B6B46E181}"/>
              </a:ext>
            </a:extLst>
          </p:cNvPr>
          <p:cNvSpPr/>
          <p:nvPr/>
        </p:nvSpPr>
        <p:spPr>
          <a:xfrm>
            <a:off x="7144332" y="2137728"/>
            <a:ext cx="104122" cy="98458"/>
          </a:xfrm>
          <a:prstGeom prst="flowChartConnector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477;p5">
            <a:extLst>
              <a:ext uri="{FF2B5EF4-FFF2-40B4-BE49-F238E27FC236}">
                <a16:creationId xmlns:a16="http://schemas.microsoft.com/office/drawing/2014/main" id="{186A77CB-C9AD-B50D-5F6C-F5B2D89F5E26}"/>
              </a:ext>
            </a:extLst>
          </p:cNvPr>
          <p:cNvCxnSpPr/>
          <p:nvPr/>
        </p:nvCxnSpPr>
        <p:spPr>
          <a:xfrm>
            <a:off x="7311954" y="1683505"/>
            <a:ext cx="1" cy="166980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" name="Google Shape;478;p5">
            <a:extLst>
              <a:ext uri="{FF2B5EF4-FFF2-40B4-BE49-F238E27FC236}">
                <a16:creationId xmlns:a16="http://schemas.microsoft.com/office/drawing/2014/main" id="{1668CBEE-13F0-7D83-85EC-2C8D7FC5F517}"/>
              </a:ext>
            </a:extLst>
          </p:cNvPr>
          <p:cNvCxnSpPr>
            <a:cxnSpLocks/>
          </p:cNvCxnSpPr>
          <p:nvPr/>
        </p:nvCxnSpPr>
        <p:spPr>
          <a:xfrm flipH="1">
            <a:off x="6984294" y="2186957"/>
            <a:ext cx="215247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479;p5">
            <a:extLst>
              <a:ext uri="{FF2B5EF4-FFF2-40B4-BE49-F238E27FC236}">
                <a16:creationId xmlns:a16="http://schemas.microsoft.com/office/drawing/2014/main" id="{7260C4AF-12FF-FAD7-DDF8-2EFA5BDF6202}"/>
              </a:ext>
            </a:extLst>
          </p:cNvPr>
          <p:cNvCxnSpPr>
            <a:stCxn id="54" idx="4"/>
          </p:cNvCxnSpPr>
          <p:nvPr/>
        </p:nvCxnSpPr>
        <p:spPr>
          <a:xfrm>
            <a:off x="7196393" y="2236186"/>
            <a:ext cx="0" cy="1362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480;p5">
            <a:extLst>
              <a:ext uri="{FF2B5EF4-FFF2-40B4-BE49-F238E27FC236}">
                <a16:creationId xmlns:a16="http://schemas.microsoft.com/office/drawing/2014/main" id="{459BA46E-BBAF-7BF6-D61D-00E62F0B055C}"/>
              </a:ext>
            </a:extLst>
          </p:cNvPr>
          <p:cNvSpPr/>
          <p:nvPr/>
        </p:nvSpPr>
        <p:spPr>
          <a:xfrm>
            <a:off x="7248454" y="1650803"/>
            <a:ext cx="114296" cy="78967"/>
          </a:xfrm>
          <a:prstGeom prst="flowChartConnector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481;p5">
            <a:extLst>
              <a:ext uri="{FF2B5EF4-FFF2-40B4-BE49-F238E27FC236}">
                <a16:creationId xmlns:a16="http://schemas.microsoft.com/office/drawing/2014/main" id="{5FCD5657-48BB-0139-86CC-9F710E900031}"/>
              </a:ext>
            </a:extLst>
          </p:cNvPr>
          <p:cNvCxnSpPr/>
          <p:nvPr/>
        </p:nvCxnSpPr>
        <p:spPr>
          <a:xfrm>
            <a:off x="11205421" y="1386685"/>
            <a:ext cx="0" cy="1436822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482;p5">
            <a:extLst>
              <a:ext uri="{FF2B5EF4-FFF2-40B4-BE49-F238E27FC236}">
                <a16:creationId xmlns:a16="http://schemas.microsoft.com/office/drawing/2014/main" id="{6BF9ADB4-7082-BE4C-A9C6-B3E71FB59ED5}"/>
              </a:ext>
            </a:extLst>
          </p:cNvPr>
          <p:cNvCxnSpPr/>
          <p:nvPr/>
        </p:nvCxnSpPr>
        <p:spPr>
          <a:xfrm flipH="1">
            <a:off x="10498444" y="2830094"/>
            <a:ext cx="706978" cy="7348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1" name="Google Shape;483;p5">
            <a:extLst>
              <a:ext uri="{FF2B5EF4-FFF2-40B4-BE49-F238E27FC236}">
                <a16:creationId xmlns:a16="http://schemas.microsoft.com/office/drawing/2014/main" id="{9A9D90F7-F364-FB82-AA59-6E0201C2D86F}"/>
              </a:ext>
            </a:extLst>
          </p:cNvPr>
          <p:cNvCxnSpPr/>
          <p:nvPr/>
        </p:nvCxnSpPr>
        <p:spPr>
          <a:xfrm>
            <a:off x="11548674" y="1664674"/>
            <a:ext cx="0" cy="141526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484;p5">
            <a:extLst>
              <a:ext uri="{FF2B5EF4-FFF2-40B4-BE49-F238E27FC236}">
                <a16:creationId xmlns:a16="http://schemas.microsoft.com/office/drawing/2014/main" id="{442779B9-56D3-CEEB-0A1A-A77CA75E94D3}"/>
              </a:ext>
            </a:extLst>
          </p:cNvPr>
          <p:cNvCxnSpPr>
            <a:endCxn id="30" idx="3"/>
          </p:cNvCxnSpPr>
          <p:nvPr/>
        </p:nvCxnSpPr>
        <p:spPr>
          <a:xfrm rot="10800000">
            <a:off x="10470867" y="3079939"/>
            <a:ext cx="1077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3" name="Google Shape;485;p5">
            <a:extLst>
              <a:ext uri="{FF2B5EF4-FFF2-40B4-BE49-F238E27FC236}">
                <a16:creationId xmlns:a16="http://schemas.microsoft.com/office/drawing/2014/main" id="{41D1598D-9F89-8BB8-F3EA-18E5CC1B0186}"/>
              </a:ext>
            </a:extLst>
          </p:cNvPr>
          <p:cNvSpPr/>
          <p:nvPr/>
        </p:nvSpPr>
        <p:spPr>
          <a:xfrm>
            <a:off x="11153099" y="1323004"/>
            <a:ext cx="107240" cy="107608"/>
          </a:xfrm>
          <a:prstGeom prst="flowChartConnector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486;p5">
            <a:extLst>
              <a:ext uri="{FF2B5EF4-FFF2-40B4-BE49-F238E27FC236}">
                <a16:creationId xmlns:a16="http://schemas.microsoft.com/office/drawing/2014/main" id="{33141E54-A782-3BA2-122A-F499D5B1DDC9}"/>
              </a:ext>
            </a:extLst>
          </p:cNvPr>
          <p:cNvSpPr/>
          <p:nvPr/>
        </p:nvSpPr>
        <p:spPr>
          <a:xfrm>
            <a:off x="11495054" y="1622163"/>
            <a:ext cx="107240" cy="107608"/>
          </a:xfrm>
          <a:prstGeom prst="flowChartConnector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487;p5">
            <a:extLst>
              <a:ext uri="{FF2B5EF4-FFF2-40B4-BE49-F238E27FC236}">
                <a16:creationId xmlns:a16="http://schemas.microsoft.com/office/drawing/2014/main" id="{9F113012-D49C-1C03-8C7E-3E6149C60C29}"/>
              </a:ext>
            </a:extLst>
          </p:cNvPr>
          <p:cNvSpPr/>
          <p:nvPr/>
        </p:nvSpPr>
        <p:spPr>
          <a:xfrm>
            <a:off x="6984293" y="5060664"/>
            <a:ext cx="4931113" cy="102324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488;p5">
            <a:extLst>
              <a:ext uri="{FF2B5EF4-FFF2-40B4-BE49-F238E27FC236}">
                <a16:creationId xmlns:a16="http://schemas.microsoft.com/office/drawing/2014/main" id="{57B2E0B2-E0DF-7FAB-04C0-AED11DA9F7B5}"/>
              </a:ext>
            </a:extLst>
          </p:cNvPr>
          <p:cNvSpPr/>
          <p:nvPr/>
        </p:nvSpPr>
        <p:spPr>
          <a:xfrm>
            <a:off x="8582720" y="5242979"/>
            <a:ext cx="2781407" cy="50815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489;p5">
            <a:extLst>
              <a:ext uri="{FF2B5EF4-FFF2-40B4-BE49-F238E27FC236}">
                <a16:creationId xmlns:a16="http://schemas.microsoft.com/office/drawing/2014/main" id="{4D827BCC-B9DD-9AE2-B23B-0752E5F53F8C}"/>
              </a:ext>
            </a:extLst>
          </p:cNvPr>
          <p:cNvCxnSpPr/>
          <p:nvPr/>
        </p:nvCxnSpPr>
        <p:spPr>
          <a:xfrm>
            <a:off x="9306721" y="5242979"/>
            <a:ext cx="0" cy="5081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490;p5">
            <a:extLst>
              <a:ext uri="{FF2B5EF4-FFF2-40B4-BE49-F238E27FC236}">
                <a16:creationId xmlns:a16="http://schemas.microsoft.com/office/drawing/2014/main" id="{D5BB0A50-8F5B-DD0B-0B1D-929F9CDBDA75}"/>
              </a:ext>
            </a:extLst>
          </p:cNvPr>
          <p:cNvSpPr txBox="1"/>
          <p:nvPr/>
        </p:nvSpPr>
        <p:spPr>
          <a:xfrm>
            <a:off x="8585383" y="5357852"/>
            <a:ext cx="69760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491;p5">
            <a:extLst>
              <a:ext uri="{FF2B5EF4-FFF2-40B4-BE49-F238E27FC236}">
                <a16:creationId xmlns:a16="http://schemas.microsoft.com/office/drawing/2014/main" id="{0076D5B1-C5F4-2236-4DAE-0BDC20CEFE2D}"/>
              </a:ext>
            </a:extLst>
          </p:cNvPr>
          <p:cNvSpPr txBox="1"/>
          <p:nvPr/>
        </p:nvSpPr>
        <p:spPr>
          <a:xfrm>
            <a:off x="10006992" y="5366249"/>
            <a:ext cx="69760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492;p5">
            <a:extLst>
              <a:ext uri="{FF2B5EF4-FFF2-40B4-BE49-F238E27FC236}">
                <a16:creationId xmlns:a16="http://schemas.microsoft.com/office/drawing/2014/main" id="{562F98F8-5204-5359-0E80-DA9AE838444B}"/>
              </a:ext>
            </a:extLst>
          </p:cNvPr>
          <p:cNvSpPr txBox="1"/>
          <p:nvPr/>
        </p:nvSpPr>
        <p:spPr>
          <a:xfrm>
            <a:off x="8485370" y="5764073"/>
            <a:ext cx="69760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1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493;p5">
            <a:extLst>
              <a:ext uri="{FF2B5EF4-FFF2-40B4-BE49-F238E27FC236}">
                <a16:creationId xmlns:a16="http://schemas.microsoft.com/office/drawing/2014/main" id="{309842B8-24F2-3CA0-2722-ECE5A7CC301C}"/>
              </a:ext>
            </a:extLst>
          </p:cNvPr>
          <p:cNvSpPr txBox="1"/>
          <p:nvPr/>
        </p:nvSpPr>
        <p:spPr>
          <a:xfrm>
            <a:off x="9207605" y="5748136"/>
            <a:ext cx="697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494;p5">
            <a:extLst>
              <a:ext uri="{FF2B5EF4-FFF2-40B4-BE49-F238E27FC236}">
                <a16:creationId xmlns:a16="http://schemas.microsoft.com/office/drawing/2014/main" id="{8EBE5529-DF7B-3F1C-9954-EC200380CFA2}"/>
              </a:ext>
            </a:extLst>
          </p:cNvPr>
          <p:cNvSpPr txBox="1"/>
          <p:nvPr/>
        </p:nvSpPr>
        <p:spPr>
          <a:xfrm>
            <a:off x="11230112" y="5776192"/>
            <a:ext cx="69760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495;p5">
            <a:extLst>
              <a:ext uri="{FF2B5EF4-FFF2-40B4-BE49-F238E27FC236}">
                <a16:creationId xmlns:a16="http://schemas.microsoft.com/office/drawing/2014/main" id="{F70B2EBD-6F9B-0D7F-65DE-BB9E88ADA57A}"/>
              </a:ext>
            </a:extLst>
          </p:cNvPr>
          <p:cNvSpPr txBox="1"/>
          <p:nvPr/>
        </p:nvSpPr>
        <p:spPr>
          <a:xfrm>
            <a:off x="7203764" y="5360966"/>
            <a:ext cx="128160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INPUT_KEY: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496;p5">
            <a:extLst>
              <a:ext uri="{FF2B5EF4-FFF2-40B4-BE49-F238E27FC236}">
                <a16:creationId xmlns:a16="http://schemas.microsoft.com/office/drawing/2014/main" id="{814F506F-0785-4249-C517-AF75D7597C53}"/>
              </a:ext>
            </a:extLst>
          </p:cNvPr>
          <p:cNvSpPr txBox="1"/>
          <p:nvPr/>
        </p:nvSpPr>
        <p:spPr>
          <a:xfrm>
            <a:off x="-1" y="1159428"/>
            <a:ext cx="6986829" cy="515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 de </a:t>
            </a:r>
            <a:r>
              <a:rPr lang="en-US" sz="16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</a:t>
            </a:r>
            <a:r>
              <a:rPr lang="ro-RO" sz="1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ț</a:t>
            </a:r>
            <a:r>
              <a:rPr lang="en-US" sz="16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ionare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Fraza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secret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1(LSB) – 0 – 1 – 0 - M(MSB). </a:t>
            </a:r>
            <a:endParaRPr lang="ro-RO"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Ordinea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LSB –&gt; MSB.</a:t>
            </a:r>
            <a:endParaRPr lang="ro-RO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introduce c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â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bit la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fronturi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pozitive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succesive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ro-RO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Reset=1</a:t>
            </a:r>
            <a:endParaRPr lang="ro-RO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15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Decodificatorul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Active=0,  Mode=0.</a:t>
            </a:r>
            <a:endParaRPr lang="ro-RO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15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Registrii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reseta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ț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o-RO" sz="1400" dirty="0">
              <a:solidFill>
                <a:srgbClr val="000000"/>
              </a:solidFill>
              <a:latin typeface="Arial"/>
              <a:ea typeface="Calibri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Reset=0</a:t>
            </a:r>
            <a:endParaRPr lang="ro-RO" sz="1400" b="1" dirty="0">
              <a:solidFill>
                <a:srgbClr val="000000"/>
              </a:solidFill>
              <a:latin typeface="Arial"/>
              <a:ea typeface="Calibri"/>
              <a:cs typeface="Arial"/>
              <a:sym typeface="Arial"/>
            </a:endParaRPr>
          </a:p>
          <a:p>
            <a:pPr marL="742950" lvl="1" indent="-285750">
              <a:lnSpc>
                <a:spcPct val="115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ValidCmd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 </a:t>
            </a:r>
            <a:endParaRPr lang="ro-RO" sz="1400" b="1" dirty="0">
              <a:solidFill>
                <a:srgbClr val="000000"/>
              </a:solidFill>
              <a:latin typeface="Arial"/>
              <a:ea typeface="Calibri"/>
              <a:cs typeface="Arial"/>
              <a:sym typeface="Arial"/>
            </a:endParaRPr>
          </a:p>
          <a:p>
            <a:pPr marL="1200150" lvl="2" indent="-285750">
              <a:lnSpc>
                <a:spcPct val="115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introduce INPUT_KEY(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activarea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Controller-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ului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reprezint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fraza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decodificare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ro-RO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lvl="2" indent="-285750">
              <a:lnSpc>
                <a:spcPct val="115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s-a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corect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InputKey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front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pozitiv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o-R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introduce Modul:</a:t>
            </a:r>
            <a:endParaRPr lang="ro-RO" dirty="0">
              <a:sym typeface="Calibri"/>
            </a:endParaRPr>
          </a:p>
          <a:p>
            <a:pPr marL="1657350" lvl="3" indent="-285750">
              <a:lnSpc>
                <a:spcPct val="115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Mode=0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calcul+transfer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ro-RO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14550" lvl="4" indent="-285750">
              <a:lnSpc>
                <a:spcPct val="115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ș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irile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1, Mode = 0</a:t>
            </a:r>
            <a:endParaRPr lang="ro-RO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7350" lvl="3" indent="-285750">
              <a:lnSpc>
                <a:spcPct val="115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Mode=1: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Mod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memorare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ro-RO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14550" lvl="4" indent="-285750">
              <a:lnSpc>
                <a:spcPct val="115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ș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irile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</a:t>
            </a:r>
            <a:r>
              <a:rPr lang="ro-R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Active = 1, Mode  = 1.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34036-949B-C98F-3AEF-6552886E32F9}"/>
              </a:ext>
            </a:extLst>
          </p:cNvPr>
          <p:cNvSpPr txBox="1"/>
          <p:nvPr/>
        </p:nvSpPr>
        <p:spPr>
          <a:xfrm>
            <a:off x="3946167" y="792478"/>
            <a:ext cx="2642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DecInputKey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17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DFFC68-4663-1386-79ED-2BDE311C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0" y="56153"/>
            <a:ext cx="10058400" cy="986083"/>
          </a:xfrm>
        </p:spPr>
        <p:txBody>
          <a:bodyPr>
            <a:normAutofit/>
          </a:bodyPr>
          <a:lstStyle/>
          <a:p>
            <a:r>
              <a:rPr lang="ro-RO" dirty="0"/>
              <a:t>Unitate de control</a:t>
            </a:r>
            <a:endParaRPr lang="en-US" dirty="0"/>
          </a:p>
        </p:txBody>
      </p:sp>
      <p:sp>
        <p:nvSpPr>
          <p:cNvPr id="13" name="Google Shape;435;p5">
            <a:extLst>
              <a:ext uri="{FF2B5EF4-FFF2-40B4-BE49-F238E27FC236}">
                <a16:creationId xmlns:a16="http://schemas.microsoft.com/office/drawing/2014/main" id="{6A0176BC-03C2-371E-1CBC-03E5544562F1}"/>
              </a:ext>
            </a:extLst>
          </p:cNvPr>
          <p:cNvSpPr/>
          <p:nvPr/>
        </p:nvSpPr>
        <p:spPr>
          <a:xfrm>
            <a:off x="6984294" y="839337"/>
            <a:ext cx="4931113" cy="3966690"/>
          </a:xfrm>
          <a:prstGeom prst="rect">
            <a:avLst/>
          </a:prstGeom>
          <a:solidFill>
            <a:schemeClr val="dk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36;p5">
            <a:extLst>
              <a:ext uri="{FF2B5EF4-FFF2-40B4-BE49-F238E27FC236}">
                <a16:creationId xmlns:a16="http://schemas.microsoft.com/office/drawing/2014/main" id="{469BF139-3F7B-26F2-2AB4-C318A740A23D}"/>
              </a:ext>
            </a:extLst>
          </p:cNvPr>
          <p:cNvSpPr/>
          <p:nvPr/>
        </p:nvSpPr>
        <p:spPr>
          <a:xfrm>
            <a:off x="8117155" y="1056733"/>
            <a:ext cx="2362200" cy="908391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37;p5">
            <a:extLst>
              <a:ext uri="{FF2B5EF4-FFF2-40B4-BE49-F238E27FC236}">
                <a16:creationId xmlns:a16="http://schemas.microsoft.com/office/drawing/2014/main" id="{9BE4BB02-4C5B-4FB0-0534-58E06F6C4847}"/>
              </a:ext>
            </a:extLst>
          </p:cNvPr>
          <p:cNvSpPr/>
          <p:nvPr/>
        </p:nvSpPr>
        <p:spPr>
          <a:xfrm>
            <a:off x="8125621" y="2699285"/>
            <a:ext cx="2362200" cy="196671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38;p5">
            <a:extLst>
              <a:ext uri="{FF2B5EF4-FFF2-40B4-BE49-F238E27FC236}">
                <a16:creationId xmlns:a16="http://schemas.microsoft.com/office/drawing/2014/main" id="{DFF8D09B-B9C1-660C-3F12-2A852A3BF9BA}"/>
              </a:ext>
            </a:extLst>
          </p:cNvPr>
          <p:cNvSpPr txBox="1"/>
          <p:nvPr/>
        </p:nvSpPr>
        <p:spPr>
          <a:xfrm>
            <a:off x="8821149" y="794604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DecInputKey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439;p5">
            <a:extLst>
              <a:ext uri="{FF2B5EF4-FFF2-40B4-BE49-F238E27FC236}">
                <a16:creationId xmlns:a16="http://schemas.microsoft.com/office/drawing/2014/main" id="{25E2C52E-2BDA-E0CC-2F3C-C54A2BDF753B}"/>
              </a:ext>
            </a:extLst>
          </p:cNvPr>
          <p:cNvSpPr txBox="1"/>
          <p:nvPr/>
        </p:nvSpPr>
        <p:spPr>
          <a:xfrm>
            <a:off x="8125621" y="1061394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InputKey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440;p5">
            <a:extLst>
              <a:ext uri="{FF2B5EF4-FFF2-40B4-BE49-F238E27FC236}">
                <a16:creationId xmlns:a16="http://schemas.microsoft.com/office/drawing/2014/main" id="{98B09BE9-0833-D154-CEFB-690C5FEF4C16}"/>
              </a:ext>
            </a:extLst>
          </p:cNvPr>
          <p:cNvSpPr txBox="1"/>
          <p:nvPr/>
        </p:nvSpPr>
        <p:spPr>
          <a:xfrm>
            <a:off x="8125621" y="1299807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ValidCmd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441;p5">
            <a:extLst>
              <a:ext uri="{FF2B5EF4-FFF2-40B4-BE49-F238E27FC236}">
                <a16:creationId xmlns:a16="http://schemas.microsoft.com/office/drawing/2014/main" id="{BF1F9CDB-78E8-1DB0-8019-2E4767363A2C}"/>
              </a:ext>
            </a:extLst>
          </p:cNvPr>
          <p:cNvSpPr txBox="1"/>
          <p:nvPr/>
        </p:nvSpPr>
        <p:spPr>
          <a:xfrm>
            <a:off x="8125621" y="1533869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442;p5">
            <a:extLst>
              <a:ext uri="{FF2B5EF4-FFF2-40B4-BE49-F238E27FC236}">
                <a16:creationId xmlns:a16="http://schemas.microsoft.com/office/drawing/2014/main" id="{0F4A0015-BB1C-90AF-76B4-02428BF61C75}"/>
              </a:ext>
            </a:extLst>
          </p:cNvPr>
          <p:cNvSpPr txBox="1"/>
          <p:nvPr/>
        </p:nvSpPr>
        <p:spPr>
          <a:xfrm>
            <a:off x="8426229" y="1729771"/>
            <a:ext cx="57990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443;p5">
            <a:extLst>
              <a:ext uri="{FF2B5EF4-FFF2-40B4-BE49-F238E27FC236}">
                <a16:creationId xmlns:a16="http://schemas.microsoft.com/office/drawing/2014/main" id="{DD4FB64D-FE29-DB4E-860A-9A1962EFFA31}"/>
              </a:ext>
            </a:extLst>
          </p:cNvPr>
          <p:cNvSpPr txBox="1"/>
          <p:nvPr/>
        </p:nvSpPr>
        <p:spPr>
          <a:xfrm>
            <a:off x="9929699" y="1249382"/>
            <a:ext cx="72811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444;p5">
            <a:extLst>
              <a:ext uri="{FF2B5EF4-FFF2-40B4-BE49-F238E27FC236}">
                <a16:creationId xmlns:a16="http://schemas.microsoft.com/office/drawing/2014/main" id="{1BD6A57E-D173-D3DD-3D49-DA4EB2DF8A43}"/>
              </a:ext>
            </a:extLst>
          </p:cNvPr>
          <p:cNvSpPr txBox="1"/>
          <p:nvPr/>
        </p:nvSpPr>
        <p:spPr>
          <a:xfrm>
            <a:off x="9996795" y="1527926"/>
            <a:ext cx="72811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445;p5">
            <a:extLst>
              <a:ext uri="{FF2B5EF4-FFF2-40B4-BE49-F238E27FC236}">
                <a16:creationId xmlns:a16="http://schemas.microsoft.com/office/drawing/2014/main" id="{103332AE-2C55-D92E-8708-C9F4AD444B79}"/>
              </a:ext>
            </a:extLst>
          </p:cNvPr>
          <p:cNvSpPr txBox="1"/>
          <p:nvPr/>
        </p:nvSpPr>
        <p:spPr>
          <a:xfrm>
            <a:off x="8330926" y="2420741"/>
            <a:ext cx="184363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Control_RW_Flow</a:t>
            </a:r>
            <a:endParaRPr sz="11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446;p5">
            <a:extLst>
              <a:ext uri="{FF2B5EF4-FFF2-40B4-BE49-F238E27FC236}">
                <a16:creationId xmlns:a16="http://schemas.microsoft.com/office/drawing/2014/main" id="{BB99C043-CA08-2F45-3FA6-D235F4E83B12}"/>
              </a:ext>
            </a:extLst>
          </p:cNvPr>
          <p:cNvSpPr txBox="1"/>
          <p:nvPr/>
        </p:nvSpPr>
        <p:spPr>
          <a:xfrm>
            <a:off x="8125621" y="2699289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ValidCmd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447;p5">
            <a:extLst>
              <a:ext uri="{FF2B5EF4-FFF2-40B4-BE49-F238E27FC236}">
                <a16:creationId xmlns:a16="http://schemas.microsoft.com/office/drawing/2014/main" id="{EF903BF4-BAD0-D992-E74C-4B823AF23E8F}"/>
              </a:ext>
            </a:extLst>
          </p:cNvPr>
          <p:cNvSpPr txBox="1"/>
          <p:nvPr/>
        </p:nvSpPr>
        <p:spPr>
          <a:xfrm>
            <a:off x="8125621" y="2949134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448;p5">
            <a:extLst>
              <a:ext uri="{FF2B5EF4-FFF2-40B4-BE49-F238E27FC236}">
                <a16:creationId xmlns:a16="http://schemas.microsoft.com/office/drawing/2014/main" id="{CA4E4FC6-9F4A-87F8-8C16-DACD00566C02}"/>
              </a:ext>
            </a:extLst>
          </p:cNvPr>
          <p:cNvSpPr txBox="1"/>
          <p:nvPr/>
        </p:nvSpPr>
        <p:spPr>
          <a:xfrm>
            <a:off x="8125621" y="3222509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449;p5">
            <a:extLst>
              <a:ext uri="{FF2B5EF4-FFF2-40B4-BE49-F238E27FC236}">
                <a16:creationId xmlns:a16="http://schemas.microsoft.com/office/drawing/2014/main" id="{98FA5D1F-2332-F8CE-B804-EE36DAF65EB3}"/>
              </a:ext>
            </a:extLst>
          </p:cNvPr>
          <p:cNvSpPr txBox="1"/>
          <p:nvPr/>
        </p:nvSpPr>
        <p:spPr>
          <a:xfrm>
            <a:off x="8104245" y="3467724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450;p5">
            <a:extLst>
              <a:ext uri="{FF2B5EF4-FFF2-40B4-BE49-F238E27FC236}">
                <a16:creationId xmlns:a16="http://schemas.microsoft.com/office/drawing/2014/main" id="{6AE46C39-5275-B99C-5D90-97A818331F04}"/>
              </a:ext>
            </a:extLst>
          </p:cNvPr>
          <p:cNvSpPr txBox="1"/>
          <p:nvPr/>
        </p:nvSpPr>
        <p:spPr>
          <a:xfrm>
            <a:off x="8125621" y="3718233"/>
            <a:ext cx="1617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TxDone</a:t>
            </a:r>
            <a:endParaRPr sz="11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451;p5">
            <a:extLst>
              <a:ext uri="{FF2B5EF4-FFF2-40B4-BE49-F238E27FC236}">
                <a16:creationId xmlns:a16="http://schemas.microsoft.com/office/drawing/2014/main" id="{DEB9887B-0E5A-02E9-A7F9-A9AD81630C06}"/>
              </a:ext>
            </a:extLst>
          </p:cNvPr>
          <p:cNvSpPr txBox="1"/>
          <p:nvPr/>
        </p:nvSpPr>
        <p:spPr>
          <a:xfrm>
            <a:off x="9973424" y="2699289"/>
            <a:ext cx="72811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52;p5">
            <a:extLst>
              <a:ext uri="{FF2B5EF4-FFF2-40B4-BE49-F238E27FC236}">
                <a16:creationId xmlns:a16="http://schemas.microsoft.com/office/drawing/2014/main" id="{B519C70D-1765-7709-A49F-5FB9F5B82956}"/>
              </a:ext>
            </a:extLst>
          </p:cNvPr>
          <p:cNvSpPr txBox="1"/>
          <p:nvPr/>
        </p:nvSpPr>
        <p:spPr>
          <a:xfrm>
            <a:off x="9919805" y="2949134"/>
            <a:ext cx="55106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53;p5">
            <a:extLst>
              <a:ext uri="{FF2B5EF4-FFF2-40B4-BE49-F238E27FC236}">
                <a16:creationId xmlns:a16="http://schemas.microsoft.com/office/drawing/2014/main" id="{8210AEA3-F144-980B-81C8-2DFDAAE0FDBC}"/>
              </a:ext>
            </a:extLst>
          </p:cNvPr>
          <p:cNvSpPr txBox="1"/>
          <p:nvPr/>
        </p:nvSpPr>
        <p:spPr>
          <a:xfrm>
            <a:off x="9605168" y="3204217"/>
            <a:ext cx="120655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454;p5">
            <a:extLst>
              <a:ext uri="{FF2B5EF4-FFF2-40B4-BE49-F238E27FC236}">
                <a16:creationId xmlns:a16="http://schemas.microsoft.com/office/drawing/2014/main" id="{300450DF-9907-877F-F826-A8E5241AB5C0}"/>
              </a:ext>
            </a:extLst>
          </p:cNvPr>
          <p:cNvSpPr txBox="1"/>
          <p:nvPr/>
        </p:nvSpPr>
        <p:spPr>
          <a:xfrm>
            <a:off x="9795634" y="3446667"/>
            <a:ext cx="94620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RWMem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55;p5">
            <a:extLst>
              <a:ext uri="{FF2B5EF4-FFF2-40B4-BE49-F238E27FC236}">
                <a16:creationId xmlns:a16="http://schemas.microsoft.com/office/drawing/2014/main" id="{5C6A0B27-F4E9-ABFC-6108-6111FC728185}"/>
              </a:ext>
            </a:extLst>
          </p:cNvPr>
          <p:cNvSpPr txBox="1"/>
          <p:nvPr/>
        </p:nvSpPr>
        <p:spPr>
          <a:xfrm>
            <a:off x="9629716" y="3708367"/>
            <a:ext cx="138853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56;p5">
            <a:extLst>
              <a:ext uri="{FF2B5EF4-FFF2-40B4-BE49-F238E27FC236}">
                <a16:creationId xmlns:a16="http://schemas.microsoft.com/office/drawing/2014/main" id="{329F1A4E-BD39-55F7-B8E8-509B5AC56530}"/>
              </a:ext>
            </a:extLst>
          </p:cNvPr>
          <p:cNvSpPr txBox="1"/>
          <p:nvPr/>
        </p:nvSpPr>
        <p:spPr>
          <a:xfrm>
            <a:off x="9928420" y="3992504"/>
            <a:ext cx="88901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TxData</a:t>
            </a:r>
            <a:endParaRPr sz="11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457;p5">
            <a:extLst>
              <a:ext uri="{FF2B5EF4-FFF2-40B4-BE49-F238E27FC236}">
                <a16:creationId xmlns:a16="http://schemas.microsoft.com/office/drawing/2014/main" id="{96222400-E155-699E-2384-EA89B6204731}"/>
              </a:ext>
            </a:extLst>
          </p:cNvPr>
          <p:cNvSpPr txBox="1"/>
          <p:nvPr/>
        </p:nvSpPr>
        <p:spPr>
          <a:xfrm>
            <a:off x="10051781" y="4283372"/>
            <a:ext cx="88901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458;p5">
            <a:extLst>
              <a:ext uri="{FF2B5EF4-FFF2-40B4-BE49-F238E27FC236}">
                <a16:creationId xmlns:a16="http://schemas.microsoft.com/office/drawing/2014/main" id="{9D610C42-EFA3-F04B-531A-221A340089BF}"/>
              </a:ext>
            </a:extLst>
          </p:cNvPr>
          <p:cNvCxnSpPr/>
          <p:nvPr/>
        </p:nvCxnSpPr>
        <p:spPr>
          <a:xfrm>
            <a:off x="7380534" y="1192199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7" name="Google Shape;459;p5">
            <a:extLst>
              <a:ext uri="{FF2B5EF4-FFF2-40B4-BE49-F238E27FC236}">
                <a16:creationId xmlns:a16="http://schemas.microsoft.com/office/drawing/2014/main" id="{EEA59F35-61BA-BB5A-F46F-386553CEF127}"/>
              </a:ext>
            </a:extLst>
          </p:cNvPr>
          <p:cNvCxnSpPr/>
          <p:nvPr/>
        </p:nvCxnSpPr>
        <p:spPr>
          <a:xfrm>
            <a:off x="7389000" y="1430612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8" name="Google Shape;460;p5">
            <a:extLst>
              <a:ext uri="{FF2B5EF4-FFF2-40B4-BE49-F238E27FC236}">
                <a16:creationId xmlns:a16="http://schemas.microsoft.com/office/drawing/2014/main" id="{0B2F89D2-54ED-E845-D659-BD88AC1D029A}"/>
              </a:ext>
            </a:extLst>
          </p:cNvPr>
          <p:cNvCxnSpPr/>
          <p:nvPr/>
        </p:nvCxnSpPr>
        <p:spPr>
          <a:xfrm>
            <a:off x="6984294" y="1683505"/>
            <a:ext cx="113286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9" name="Google Shape;461;p5">
            <a:extLst>
              <a:ext uri="{FF2B5EF4-FFF2-40B4-BE49-F238E27FC236}">
                <a16:creationId xmlns:a16="http://schemas.microsoft.com/office/drawing/2014/main" id="{A57DD057-A6D1-7B2D-C765-D017FD131DA6}"/>
              </a:ext>
            </a:extLst>
          </p:cNvPr>
          <p:cNvCxnSpPr/>
          <p:nvPr/>
        </p:nvCxnSpPr>
        <p:spPr>
          <a:xfrm>
            <a:off x="10487840" y="1386685"/>
            <a:ext cx="1129414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0" name="Google Shape;462;p5">
            <a:extLst>
              <a:ext uri="{FF2B5EF4-FFF2-40B4-BE49-F238E27FC236}">
                <a16:creationId xmlns:a16="http://schemas.microsoft.com/office/drawing/2014/main" id="{06007133-C6C7-C3F9-E6A1-379BFC63052E}"/>
              </a:ext>
            </a:extLst>
          </p:cNvPr>
          <p:cNvCxnSpPr/>
          <p:nvPr/>
        </p:nvCxnSpPr>
        <p:spPr>
          <a:xfrm rot="10800000" flipH="1">
            <a:off x="10498444" y="1664674"/>
            <a:ext cx="1309310" cy="18831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1" name="Google Shape;463;p5">
            <a:extLst>
              <a:ext uri="{FF2B5EF4-FFF2-40B4-BE49-F238E27FC236}">
                <a16:creationId xmlns:a16="http://schemas.microsoft.com/office/drawing/2014/main" id="{D5999D5E-6A1D-9E6D-89C0-41DE3CCB11CD}"/>
              </a:ext>
            </a:extLst>
          </p:cNvPr>
          <p:cNvCxnSpPr/>
          <p:nvPr/>
        </p:nvCxnSpPr>
        <p:spPr>
          <a:xfrm>
            <a:off x="10498444" y="4453219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2" name="Google Shape;464;p5">
            <a:extLst>
              <a:ext uri="{FF2B5EF4-FFF2-40B4-BE49-F238E27FC236}">
                <a16:creationId xmlns:a16="http://schemas.microsoft.com/office/drawing/2014/main" id="{0A4BE748-5455-0BA0-E40B-040C903D6BD3}"/>
              </a:ext>
            </a:extLst>
          </p:cNvPr>
          <p:cNvCxnSpPr/>
          <p:nvPr/>
        </p:nvCxnSpPr>
        <p:spPr>
          <a:xfrm>
            <a:off x="10498444" y="4135633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3" name="Google Shape;465;p5">
            <a:extLst>
              <a:ext uri="{FF2B5EF4-FFF2-40B4-BE49-F238E27FC236}">
                <a16:creationId xmlns:a16="http://schemas.microsoft.com/office/drawing/2014/main" id="{86EE787E-67E4-6BDF-8D1C-5CED5A5611E9}"/>
              </a:ext>
            </a:extLst>
          </p:cNvPr>
          <p:cNvCxnSpPr/>
          <p:nvPr/>
        </p:nvCxnSpPr>
        <p:spPr>
          <a:xfrm>
            <a:off x="10498444" y="3860139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4" name="Google Shape;466;p5">
            <a:extLst>
              <a:ext uri="{FF2B5EF4-FFF2-40B4-BE49-F238E27FC236}">
                <a16:creationId xmlns:a16="http://schemas.microsoft.com/office/drawing/2014/main" id="{975F7560-1A1E-1D8B-323B-DDD783382B4E}"/>
              </a:ext>
            </a:extLst>
          </p:cNvPr>
          <p:cNvCxnSpPr/>
          <p:nvPr/>
        </p:nvCxnSpPr>
        <p:spPr>
          <a:xfrm>
            <a:off x="10487840" y="3598529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5" name="Google Shape;467;p5">
            <a:extLst>
              <a:ext uri="{FF2B5EF4-FFF2-40B4-BE49-F238E27FC236}">
                <a16:creationId xmlns:a16="http://schemas.microsoft.com/office/drawing/2014/main" id="{219A1EB3-90DC-DAF7-1016-E1439B96745C}"/>
              </a:ext>
            </a:extLst>
          </p:cNvPr>
          <p:cNvCxnSpPr/>
          <p:nvPr/>
        </p:nvCxnSpPr>
        <p:spPr>
          <a:xfrm>
            <a:off x="10468800" y="3353314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6" name="Google Shape;468;p5">
            <a:extLst>
              <a:ext uri="{FF2B5EF4-FFF2-40B4-BE49-F238E27FC236}">
                <a16:creationId xmlns:a16="http://schemas.microsoft.com/office/drawing/2014/main" id="{DF7F922F-AE53-5C2B-48E7-FB512A72675A}"/>
              </a:ext>
            </a:extLst>
          </p:cNvPr>
          <p:cNvCxnSpPr/>
          <p:nvPr/>
        </p:nvCxnSpPr>
        <p:spPr>
          <a:xfrm>
            <a:off x="7380532" y="3860139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7" name="Google Shape;469;p5">
            <a:extLst>
              <a:ext uri="{FF2B5EF4-FFF2-40B4-BE49-F238E27FC236}">
                <a16:creationId xmlns:a16="http://schemas.microsoft.com/office/drawing/2014/main" id="{967FAE86-B8BC-7D7F-B710-94D983830ED2}"/>
              </a:ext>
            </a:extLst>
          </p:cNvPr>
          <p:cNvCxnSpPr/>
          <p:nvPr/>
        </p:nvCxnSpPr>
        <p:spPr>
          <a:xfrm>
            <a:off x="7199541" y="3598529"/>
            <a:ext cx="92608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8" name="Google Shape;470;p5">
            <a:extLst>
              <a:ext uri="{FF2B5EF4-FFF2-40B4-BE49-F238E27FC236}">
                <a16:creationId xmlns:a16="http://schemas.microsoft.com/office/drawing/2014/main" id="{BD77652C-4869-2875-C712-C1D4A3C2C4A8}"/>
              </a:ext>
            </a:extLst>
          </p:cNvPr>
          <p:cNvCxnSpPr/>
          <p:nvPr/>
        </p:nvCxnSpPr>
        <p:spPr>
          <a:xfrm>
            <a:off x="7311954" y="3353314"/>
            <a:ext cx="803152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9" name="Google Shape;471;p5">
            <a:extLst>
              <a:ext uri="{FF2B5EF4-FFF2-40B4-BE49-F238E27FC236}">
                <a16:creationId xmlns:a16="http://schemas.microsoft.com/office/drawing/2014/main" id="{600B8330-3443-00EC-4389-3FD8BD324CCA}"/>
              </a:ext>
            </a:extLst>
          </p:cNvPr>
          <p:cNvCxnSpPr/>
          <p:nvPr/>
        </p:nvCxnSpPr>
        <p:spPr>
          <a:xfrm>
            <a:off x="7380532" y="3079939"/>
            <a:ext cx="73662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0" name="Google Shape;472;p5">
            <a:extLst>
              <a:ext uri="{FF2B5EF4-FFF2-40B4-BE49-F238E27FC236}">
                <a16:creationId xmlns:a16="http://schemas.microsoft.com/office/drawing/2014/main" id="{990865F6-6AFB-E1AD-02F3-7044FB54D60E}"/>
              </a:ext>
            </a:extLst>
          </p:cNvPr>
          <p:cNvCxnSpPr/>
          <p:nvPr/>
        </p:nvCxnSpPr>
        <p:spPr>
          <a:xfrm rot="10800000" flipH="1">
            <a:off x="7871602" y="2823507"/>
            <a:ext cx="245553" cy="658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1" name="Google Shape;473;p5">
            <a:extLst>
              <a:ext uri="{FF2B5EF4-FFF2-40B4-BE49-F238E27FC236}">
                <a16:creationId xmlns:a16="http://schemas.microsoft.com/office/drawing/2014/main" id="{76E3B711-51EF-8723-2CD5-C14B09D4E4C6}"/>
              </a:ext>
            </a:extLst>
          </p:cNvPr>
          <p:cNvCxnSpPr/>
          <p:nvPr/>
        </p:nvCxnSpPr>
        <p:spPr>
          <a:xfrm flipH="1">
            <a:off x="7871601" y="1430612"/>
            <a:ext cx="1" cy="139948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474;p5">
            <a:extLst>
              <a:ext uri="{FF2B5EF4-FFF2-40B4-BE49-F238E27FC236}">
                <a16:creationId xmlns:a16="http://schemas.microsoft.com/office/drawing/2014/main" id="{4A9EBEA1-C52C-3985-879D-4CE2131587A2}"/>
              </a:ext>
            </a:extLst>
          </p:cNvPr>
          <p:cNvSpPr/>
          <p:nvPr/>
        </p:nvSpPr>
        <p:spPr>
          <a:xfrm>
            <a:off x="7828844" y="1386685"/>
            <a:ext cx="80009" cy="83992"/>
          </a:xfrm>
          <a:prstGeom prst="flowChartConnector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475;p5">
            <a:extLst>
              <a:ext uri="{FF2B5EF4-FFF2-40B4-BE49-F238E27FC236}">
                <a16:creationId xmlns:a16="http://schemas.microsoft.com/office/drawing/2014/main" id="{28176DF4-8FA6-0469-A90F-FD921D35BBE4}"/>
              </a:ext>
            </a:extLst>
          </p:cNvPr>
          <p:cNvCxnSpPr>
            <a:endCxn id="20" idx="2"/>
          </p:cNvCxnSpPr>
          <p:nvPr/>
        </p:nvCxnSpPr>
        <p:spPr>
          <a:xfrm rot="10800000" flipH="1">
            <a:off x="7248582" y="1991341"/>
            <a:ext cx="1467600" cy="195600"/>
          </a:xfrm>
          <a:prstGeom prst="bentConnector2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4" name="Google Shape;476;p5">
            <a:extLst>
              <a:ext uri="{FF2B5EF4-FFF2-40B4-BE49-F238E27FC236}">
                <a16:creationId xmlns:a16="http://schemas.microsoft.com/office/drawing/2014/main" id="{F3751171-233C-2166-47A5-305B6B46E181}"/>
              </a:ext>
            </a:extLst>
          </p:cNvPr>
          <p:cNvSpPr/>
          <p:nvPr/>
        </p:nvSpPr>
        <p:spPr>
          <a:xfrm>
            <a:off x="7144332" y="2137728"/>
            <a:ext cx="104122" cy="98458"/>
          </a:xfrm>
          <a:prstGeom prst="flowChartConnector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477;p5">
            <a:extLst>
              <a:ext uri="{FF2B5EF4-FFF2-40B4-BE49-F238E27FC236}">
                <a16:creationId xmlns:a16="http://schemas.microsoft.com/office/drawing/2014/main" id="{186A77CB-C9AD-B50D-5F6C-F5B2D89F5E26}"/>
              </a:ext>
            </a:extLst>
          </p:cNvPr>
          <p:cNvCxnSpPr/>
          <p:nvPr/>
        </p:nvCxnSpPr>
        <p:spPr>
          <a:xfrm>
            <a:off x="7311954" y="1683505"/>
            <a:ext cx="1" cy="166980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" name="Google Shape;478;p5">
            <a:extLst>
              <a:ext uri="{FF2B5EF4-FFF2-40B4-BE49-F238E27FC236}">
                <a16:creationId xmlns:a16="http://schemas.microsoft.com/office/drawing/2014/main" id="{1668CBEE-13F0-7D83-85EC-2C8D7FC5F517}"/>
              </a:ext>
            </a:extLst>
          </p:cNvPr>
          <p:cNvCxnSpPr>
            <a:cxnSpLocks/>
          </p:cNvCxnSpPr>
          <p:nvPr/>
        </p:nvCxnSpPr>
        <p:spPr>
          <a:xfrm flipH="1" flipV="1">
            <a:off x="6984294" y="2186941"/>
            <a:ext cx="215247" cy="16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479;p5">
            <a:extLst>
              <a:ext uri="{FF2B5EF4-FFF2-40B4-BE49-F238E27FC236}">
                <a16:creationId xmlns:a16="http://schemas.microsoft.com/office/drawing/2014/main" id="{7260C4AF-12FF-FAD7-DDF8-2EFA5BDF6202}"/>
              </a:ext>
            </a:extLst>
          </p:cNvPr>
          <p:cNvCxnSpPr>
            <a:stCxn id="54" idx="4"/>
          </p:cNvCxnSpPr>
          <p:nvPr/>
        </p:nvCxnSpPr>
        <p:spPr>
          <a:xfrm>
            <a:off x="7196393" y="2236186"/>
            <a:ext cx="0" cy="1362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480;p5">
            <a:extLst>
              <a:ext uri="{FF2B5EF4-FFF2-40B4-BE49-F238E27FC236}">
                <a16:creationId xmlns:a16="http://schemas.microsoft.com/office/drawing/2014/main" id="{459BA46E-BBAF-7BF6-D61D-00E62F0B055C}"/>
              </a:ext>
            </a:extLst>
          </p:cNvPr>
          <p:cNvSpPr/>
          <p:nvPr/>
        </p:nvSpPr>
        <p:spPr>
          <a:xfrm>
            <a:off x="7248454" y="1650803"/>
            <a:ext cx="114296" cy="78967"/>
          </a:xfrm>
          <a:prstGeom prst="flowChartConnector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481;p5">
            <a:extLst>
              <a:ext uri="{FF2B5EF4-FFF2-40B4-BE49-F238E27FC236}">
                <a16:creationId xmlns:a16="http://schemas.microsoft.com/office/drawing/2014/main" id="{5FCD5657-48BB-0139-86CC-9F710E900031}"/>
              </a:ext>
            </a:extLst>
          </p:cNvPr>
          <p:cNvCxnSpPr/>
          <p:nvPr/>
        </p:nvCxnSpPr>
        <p:spPr>
          <a:xfrm>
            <a:off x="11205421" y="1386685"/>
            <a:ext cx="0" cy="1436822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482;p5">
            <a:extLst>
              <a:ext uri="{FF2B5EF4-FFF2-40B4-BE49-F238E27FC236}">
                <a16:creationId xmlns:a16="http://schemas.microsoft.com/office/drawing/2014/main" id="{6BF9ADB4-7082-BE4C-A9C6-B3E71FB59ED5}"/>
              </a:ext>
            </a:extLst>
          </p:cNvPr>
          <p:cNvCxnSpPr/>
          <p:nvPr/>
        </p:nvCxnSpPr>
        <p:spPr>
          <a:xfrm flipH="1">
            <a:off x="10498444" y="2830094"/>
            <a:ext cx="706978" cy="7348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1" name="Google Shape;483;p5">
            <a:extLst>
              <a:ext uri="{FF2B5EF4-FFF2-40B4-BE49-F238E27FC236}">
                <a16:creationId xmlns:a16="http://schemas.microsoft.com/office/drawing/2014/main" id="{9A9D90F7-F364-FB82-AA59-6E0201C2D86F}"/>
              </a:ext>
            </a:extLst>
          </p:cNvPr>
          <p:cNvCxnSpPr/>
          <p:nvPr/>
        </p:nvCxnSpPr>
        <p:spPr>
          <a:xfrm>
            <a:off x="11548674" y="1664674"/>
            <a:ext cx="0" cy="141526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484;p5">
            <a:extLst>
              <a:ext uri="{FF2B5EF4-FFF2-40B4-BE49-F238E27FC236}">
                <a16:creationId xmlns:a16="http://schemas.microsoft.com/office/drawing/2014/main" id="{442779B9-56D3-CEEB-0A1A-A77CA75E94D3}"/>
              </a:ext>
            </a:extLst>
          </p:cNvPr>
          <p:cNvCxnSpPr>
            <a:endCxn id="30" idx="3"/>
          </p:cNvCxnSpPr>
          <p:nvPr/>
        </p:nvCxnSpPr>
        <p:spPr>
          <a:xfrm rot="10800000">
            <a:off x="10470867" y="3079939"/>
            <a:ext cx="1077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3" name="Google Shape;485;p5">
            <a:extLst>
              <a:ext uri="{FF2B5EF4-FFF2-40B4-BE49-F238E27FC236}">
                <a16:creationId xmlns:a16="http://schemas.microsoft.com/office/drawing/2014/main" id="{41D1598D-9F89-8BB8-F3EA-18E5CC1B0186}"/>
              </a:ext>
            </a:extLst>
          </p:cNvPr>
          <p:cNvSpPr/>
          <p:nvPr/>
        </p:nvSpPr>
        <p:spPr>
          <a:xfrm>
            <a:off x="11153099" y="1323004"/>
            <a:ext cx="107240" cy="107608"/>
          </a:xfrm>
          <a:prstGeom prst="flowChartConnector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486;p5">
            <a:extLst>
              <a:ext uri="{FF2B5EF4-FFF2-40B4-BE49-F238E27FC236}">
                <a16:creationId xmlns:a16="http://schemas.microsoft.com/office/drawing/2014/main" id="{33141E54-A782-3BA2-122A-F499D5B1DDC9}"/>
              </a:ext>
            </a:extLst>
          </p:cNvPr>
          <p:cNvSpPr/>
          <p:nvPr/>
        </p:nvSpPr>
        <p:spPr>
          <a:xfrm>
            <a:off x="11495054" y="1622163"/>
            <a:ext cx="107240" cy="107608"/>
          </a:xfrm>
          <a:prstGeom prst="flowChartConnector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487;p5">
            <a:extLst>
              <a:ext uri="{FF2B5EF4-FFF2-40B4-BE49-F238E27FC236}">
                <a16:creationId xmlns:a16="http://schemas.microsoft.com/office/drawing/2014/main" id="{9F113012-D49C-1C03-8C7E-3E6149C60C29}"/>
              </a:ext>
            </a:extLst>
          </p:cNvPr>
          <p:cNvSpPr/>
          <p:nvPr/>
        </p:nvSpPr>
        <p:spPr>
          <a:xfrm>
            <a:off x="6984293" y="4971393"/>
            <a:ext cx="4931113" cy="1115071"/>
          </a:xfrm>
          <a:prstGeom prst="rect">
            <a:avLst/>
          </a:prstGeom>
          <a:solidFill>
            <a:schemeClr val="dk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488;p5">
            <a:extLst>
              <a:ext uri="{FF2B5EF4-FFF2-40B4-BE49-F238E27FC236}">
                <a16:creationId xmlns:a16="http://schemas.microsoft.com/office/drawing/2014/main" id="{57B2E0B2-E0DF-7FAB-04C0-AED11DA9F7B5}"/>
              </a:ext>
            </a:extLst>
          </p:cNvPr>
          <p:cNvSpPr/>
          <p:nvPr/>
        </p:nvSpPr>
        <p:spPr>
          <a:xfrm>
            <a:off x="8661077" y="5050043"/>
            <a:ext cx="2781407" cy="50815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489;p5">
            <a:extLst>
              <a:ext uri="{FF2B5EF4-FFF2-40B4-BE49-F238E27FC236}">
                <a16:creationId xmlns:a16="http://schemas.microsoft.com/office/drawing/2014/main" id="{4D827BCC-B9DD-9AE2-B23B-0752E5F53F8C}"/>
              </a:ext>
            </a:extLst>
          </p:cNvPr>
          <p:cNvCxnSpPr/>
          <p:nvPr/>
        </p:nvCxnSpPr>
        <p:spPr>
          <a:xfrm>
            <a:off x="9349816" y="5050043"/>
            <a:ext cx="0" cy="5081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490;p5">
            <a:extLst>
              <a:ext uri="{FF2B5EF4-FFF2-40B4-BE49-F238E27FC236}">
                <a16:creationId xmlns:a16="http://schemas.microsoft.com/office/drawing/2014/main" id="{D5BB0A50-8F5B-DD0B-0B1D-929F9CDBDA75}"/>
              </a:ext>
            </a:extLst>
          </p:cNvPr>
          <p:cNvSpPr txBox="1"/>
          <p:nvPr/>
        </p:nvSpPr>
        <p:spPr>
          <a:xfrm>
            <a:off x="8652208" y="5172826"/>
            <a:ext cx="69760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491;p5">
            <a:extLst>
              <a:ext uri="{FF2B5EF4-FFF2-40B4-BE49-F238E27FC236}">
                <a16:creationId xmlns:a16="http://schemas.microsoft.com/office/drawing/2014/main" id="{0076D5B1-C5F4-2236-4DAE-0BDC20CEFE2D}"/>
              </a:ext>
            </a:extLst>
          </p:cNvPr>
          <p:cNvSpPr txBox="1"/>
          <p:nvPr/>
        </p:nvSpPr>
        <p:spPr>
          <a:xfrm>
            <a:off x="10239704" y="5160598"/>
            <a:ext cx="69760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492;p5">
            <a:extLst>
              <a:ext uri="{FF2B5EF4-FFF2-40B4-BE49-F238E27FC236}">
                <a16:creationId xmlns:a16="http://schemas.microsoft.com/office/drawing/2014/main" id="{562F98F8-5204-5359-0E80-DA9AE838444B}"/>
              </a:ext>
            </a:extLst>
          </p:cNvPr>
          <p:cNvSpPr txBox="1"/>
          <p:nvPr/>
        </p:nvSpPr>
        <p:spPr>
          <a:xfrm>
            <a:off x="8564007" y="5599802"/>
            <a:ext cx="69760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1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493;p5">
            <a:extLst>
              <a:ext uri="{FF2B5EF4-FFF2-40B4-BE49-F238E27FC236}">
                <a16:creationId xmlns:a16="http://schemas.microsoft.com/office/drawing/2014/main" id="{309842B8-24F2-3CA0-2722-ECE5A7CC301C}"/>
              </a:ext>
            </a:extLst>
          </p:cNvPr>
          <p:cNvSpPr txBox="1"/>
          <p:nvPr/>
        </p:nvSpPr>
        <p:spPr>
          <a:xfrm>
            <a:off x="9216581" y="5631500"/>
            <a:ext cx="697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494;p5">
            <a:extLst>
              <a:ext uri="{FF2B5EF4-FFF2-40B4-BE49-F238E27FC236}">
                <a16:creationId xmlns:a16="http://schemas.microsoft.com/office/drawing/2014/main" id="{8EBE5529-DF7B-3F1C-9954-EC200380CFA2}"/>
              </a:ext>
            </a:extLst>
          </p:cNvPr>
          <p:cNvSpPr txBox="1"/>
          <p:nvPr/>
        </p:nvSpPr>
        <p:spPr>
          <a:xfrm>
            <a:off x="11318922" y="5599802"/>
            <a:ext cx="69760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495;p5">
            <a:extLst>
              <a:ext uri="{FF2B5EF4-FFF2-40B4-BE49-F238E27FC236}">
                <a16:creationId xmlns:a16="http://schemas.microsoft.com/office/drawing/2014/main" id="{F70B2EBD-6F9B-0D7F-65DE-BB9E88ADA57A}"/>
              </a:ext>
            </a:extLst>
          </p:cNvPr>
          <p:cNvSpPr txBox="1"/>
          <p:nvPr/>
        </p:nvSpPr>
        <p:spPr>
          <a:xfrm>
            <a:off x="7345596" y="5156740"/>
            <a:ext cx="128160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INPUT_KEY: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501;p26">
            <a:extLst>
              <a:ext uri="{FF2B5EF4-FFF2-40B4-BE49-F238E27FC236}">
                <a16:creationId xmlns:a16="http://schemas.microsoft.com/office/drawing/2014/main" id="{D42C7335-9180-AC8F-B02C-FECAB16AFD54}"/>
              </a:ext>
            </a:extLst>
          </p:cNvPr>
          <p:cNvSpPr txBox="1"/>
          <p:nvPr/>
        </p:nvSpPr>
        <p:spPr>
          <a:xfrm>
            <a:off x="574747" y="1056733"/>
            <a:ext cx="477756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Exemplu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ionare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DecInputKey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MODE = 1:</a:t>
            </a:r>
            <a:endParaRPr sz="1600" dirty="0"/>
          </a:p>
        </p:txBody>
      </p:sp>
      <p:pic>
        <p:nvPicPr>
          <p:cNvPr id="3" name="Google Shape;502;p26">
            <a:extLst>
              <a:ext uri="{FF2B5EF4-FFF2-40B4-BE49-F238E27FC236}">
                <a16:creationId xmlns:a16="http://schemas.microsoft.com/office/drawing/2014/main" id="{D5F732DB-4E1F-1A38-1806-2379F6C93D8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2038" y="1494708"/>
            <a:ext cx="5819775" cy="14763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Google Shape;503;p26">
            <a:extLst>
              <a:ext uri="{FF2B5EF4-FFF2-40B4-BE49-F238E27FC236}">
                <a16:creationId xmlns:a16="http://schemas.microsoft.com/office/drawing/2014/main" id="{5F43F358-FB93-B55F-787E-A68A2DAAE670}"/>
              </a:ext>
            </a:extLst>
          </p:cNvPr>
          <p:cNvSpPr txBox="1"/>
          <p:nvPr/>
        </p:nvSpPr>
        <p:spPr>
          <a:xfrm>
            <a:off x="635040" y="3259972"/>
            <a:ext cx="474736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Exemplu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ionare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DecInputKey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MODE = 0:</a:t>
            </a:r>
            <a:endParaRPr sz="1600" dirty="0"/>
          </a:p>
        </p:txBody>
      </p:sp>
      <p:pic>
        <p:nvPicPr>
          <p:cNvPr id="5" name="Google Shape;504;p26">
            <a:extLst>
              <a:ext uri="{FF2B5EF4-FFF2-40B4-BE49-F238E27FC236}">
                <a16:creationId xmlns:a16="http://schemas.microsoft.com/office/drawing/2014/main" id="{8E2EBEDC-6CB3-06EB-F7A9-5CFA988B5C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037" y="3729334"/>
            <a:ext cx="5819775" cy="147471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04724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DFFC68-4663-1386-79ED-2BDE311C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20" y="113522"/>
            <a:ext cx="10058400" cy="986083"/>
          </a:xfrm>
        </p:spPr>
        <p:txBody>
          <a:bodyPr>
            <a:norm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Unitate de control Read/Write FLOW (funcționare)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12;p6">
            <a:extLst>
              <a:ext uri="{FF2B5EF4-FFF2-40B4-BE49-F238E27FC236}">
                <a16:creationId xmlns:a16="http://schemas.microsoft.com/office/drawing/2014/main" id="{C0C51980-CF34-F586-0360-8980A1F41765}"/>
              </a:ext>
            </a:extLst>
          </p:cNvPr>
          <p:cNvSpPr txBox="1"/>
          <p:nvPr/>
        </p:nvSpPr>
        <p:spPr>
          <a:xfrm>
            <a:off x="0" y="1429106"/>
            <a:ext cx="12209934" cy="85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Dac</a:t>
            </a:r>
            <a:r>
              <a:rPr lang="ro-RO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Reset = 1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   </a:t>
            </a:r>
            <a:endParaRPr lang="ro-RO"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42950" lvl="1" indent="-2857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Controller-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fi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resetat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ro-RO"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42950" lvl="1" indent="-2857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Semnalele 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AccesMem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= 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RWMem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= 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SampleData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= 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TransferData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= 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Busy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0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285750" indent="-2857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Dacă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Reset = 0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 </a:t>
            </a:r>
            <a:endParaRPr lang="ro-RO"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42950" lvl="1" indent="-2857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Dacă </a:t>
            </a:r>
            <a:r>
              <a:rPr lang="it-IT" sz="1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ValidCmd = 0</a:t>
            </a:r>
            <a:r>
              <a:rPr lang="it-IT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endParaRPr lang="ro-RO"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00150" lvl="2" indent="-2857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Controllerul nu va procesa nici o comandă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742950" lvl="1" indent="-2857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fr-FR" sz="12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Dac</a:t>
            </a:r>
            <a:r>
              <a:rPr lang="fr-F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ă</a:t>
            </a:r>
            <a:r>
              <a:rPr lang="fr-FR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fr-FR" sz="1200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ValidCmd</a:t>
            </a:r>
            <a:r>
              <a:rPr lang="fr-FR" sz="1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1 &amp;&amp; Active = 1 &amp;&amp; Mode = 1 &amp;&amp; RW = 0:</a:t>
            </a:r>
            <a:endParaRPr lang="ro-RO" sz="12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00150" lvl="2" indent="-2857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</a:t>
            </a:r>
            <a:r>
              <a:rPr lang="ro-RO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troller-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ul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iniția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o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secvenț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de read de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tipul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Idle -&gt;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ReadMemory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-&gt; Sample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SerialTransceiver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-&gt; Start Transfer Serial Transceiver -&gt; Wait Transfer Done -&gt; Idle</a:t>
            </a:r>
            <a:endParaRPr lang="ro-RO" sz="12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00150" lvl="2" indent="-2857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Clock-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ReadMemory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ro-RO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43050" lvl="3" indent="-17145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valoarea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logică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returnată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de: 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ValidCmd</a:t>
            </a: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&amp;&amp; Active = 1 &amp;&amp; Mode = 1 &amp;&amp; RW = 0 </a:t>
            </a:r>
            <a:endParaRPr lang="ro-RO" sz="12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43050" lvl="3" indent="-1714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semnalele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AccessMem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RWMem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=0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generând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citire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către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prezentă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generate de ALU. In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moment,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Clock-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singurul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moment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vom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ValidCmd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continuarea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flow-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ului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citire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ValidCmd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1200" dirty="0"/>
          </a:p>
          <a:p>
            <a:pPr marL="1543050" lvl="3" indent="-1714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Odată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secvența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Read a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nceput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Controller-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poate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alt tip de request(R/W);</a:t>
            </a:r>
            <a:endParaRPr lang="ro-RO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5850" lvl="2" indent="-1714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Clock-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Sample 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SerialTran</a:t>
            </a:r>
            <a:r>
              <a:rPr lang="ro-RO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ceiver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ro-RO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43050" lvl="3" indent="-1714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valoarea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</a:t>
            </a:r>
            <a:r>
              <a:rPr lang="en-US" sz="1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că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returnată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de: </a:t>
            </a: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= 1 &amp;&amp; Mode = 1  &amp;&amp; 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TransferDone</a:t>
            </a: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lang="ro-RO" sz="12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43050" lvl="3" indent="-17145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SampleData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ncărcarea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citite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SerialTranceiver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Pe tot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parcursul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secventei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citire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rămâne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asertat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o-RO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2" indent="-2857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Clock-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Start Transfer 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SerialTran</a:t>
            </a:r>
            <a:r>
              <a:rPr lang="ro-RO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ceiver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ro-RO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43050" lvl="3" indent="-17145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valoarea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</a:t>
            </a:r>
            <a:r>
              <a:rPr lang="en-US" sz="1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= 1 &amp;&amp; 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TransferDone</a:t>
            </a: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lang="ro-RO" sz="12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43050" lvl="3" indent="-17145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TransferData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pornirea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unui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transfer. </a:t>
            </a:r>
            <a:endParaRPr lang="ro-RO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2" indent="-2857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pt-BR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Clock-ul 4 -&gt; n Wait Transfer Done</a:t>
            </a:r>
            <a:r>
              <a:rPr lang="pt-BR" sz="1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ro-RO" sz="12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43050" lvl="3" indent="-17145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 interpreta valoarea logica</a:t>
            </a:r>
            <a:r>
              <a:rPr lang="pt-BR" sz="1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pt-BR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=1  &amp;&amp; TransferDone = 0</a:t>
            </a:r>
            <a:endParaRPr lang="ro-RO" sz="12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43050" lvl="3" indent="-17145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reprezintă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numarul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transferați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rămâne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într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-o stare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teptare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incheiat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TransferDone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=1).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transferului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TransferDone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1) controller-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trimis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IDLE. </a:t>
            </a:r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57350" lvl="3" indent="-285750">
              <a:buClr>
                <a:srgbClr val="000000"/>
              </a:buClr>
              <a:buSzPts val="1100"/>
              <a:buFont typeface="Arial"/>
              <a:buChar char="•"/>
            </a:pPr>
            <a:endParaRPr lang="pt-BR" sz="12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57350" lvl="3" indent="-285750">
              <a:buClr>
                <a:srgbClr val="000000"/>
              </a:buClr>
              <a:buSzPts val="1100"/>
              <a:buFont typeface="Arial"/>
              <a:buChar char="•"/>
            </a:pPr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2" indent="-285750">
              <a:buClr>
                <a:srgbClr val="000000"/>
              </a:buClr>
              <a:buSzPts val="1100"/>
              <a:buFont typeface="Arial"/>
              <a:buChar char="•"/>
            </a:pPr>
            <a:endParaRPr lang="en-US" sz="12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57350" lvl="3" indent="-285750">
              <a:buClr>
                <a:srgbClr val="000000"/>
              </a:buClr>
              <a:buSzPts val="1100"/>
              <a:buFont typeface="Arial"/>
              <a:buChar char="•"/>
            </a:pPr>
            <a:endParaRPr lang="ro-RO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57350" lvl="3" indent="-285750">
              <a:buClr>
                <a:srgbClr val="000000"/>
              </a:buClr>
              <a:buSzPts val="1100"/>
              <a:buFont typeface="Arial"/>
              <a:buChar char="•"/>
            </a:pPr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5850" lvl="2" indent="-171450">
              <a:buClr>
                <a:srgbClr val="000000"/>
              </a:buClr>
              <a:buSzPts val="1100"/>
              <a:buFont typeface="Arial"/>
              <a:buChar char="•"/>
            </a:pPr>
            <a:endParaRPr lang="en-US" sz="1200" dirty="0"/>
          </a:p>
          <a:p>
            <a:pPr marL="1085850" lvl="2" indent="-1714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57350" lvl="3" indent="-285750">
              <a:buClr>
                <a:srgbClr val="000000"/>
              </a:buClr>
              <a:buSzPts val="1100"/>
              <a:buFont typeface="Arial"/>
              <a:buChar char="•"/>
            </a:pPr>
            <a:endParaRPr lang="en-US" sz="1200" dirty="0"/>
          </a:p>
          <a:p>
            <a:pPr marL="1200150" lvl="2" indent="-285750">
              <a:buClr>
                <a:srgbClr val="000000"/>
              </a:buClr>
              <a:buSzPts val="1100"/>
              <a:buFont typeface="Arial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00150" lvl="2" indent="-2857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it-IT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0000"/>
              </a:buClr>
              <a:buSzPts val="1100"/>
              <a:buFont typeface="Arial"/>
              <a:buChar char="•"/>
            </a:pPr>
            <a:endParaRPr lang="pt-BR"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42950" lvl="1" indent="-285750">
              <a:buClr>
                <a:srgbClr val="000000"/>
              </a:buClr>
              <a:buSzPts val="1100"/>
              <a:buFont typeface="Arial"/>
              <a:buChar char="•"/>
            </a:pPr>
            <a:endParaRPr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8A24C-B8BB-2733-41B9-18FA3EDFA585}"/>
              </a:ext>
            </a:extLst>
          </p:cNvPr>
          <p:cNvSpPr txBox="1"/>
          <p:nvPr/>
        </p:nvSpPr>
        <p:spPr>
          <a:xfrm>
            <a:off x="410139" y="864108"/>
            <a:ext cx="1179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READ din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memorie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ro-RO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= 1 (Acces la memorie, datele generate de ALU vor fi citite din memorie).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15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537;p27">
            <a:extLst>
              <a:ext uri="{FF2B5EF4-FFF2-40B4-BE49-F238E27FC236}">
                <a16:creationId xmlns:a16="http://schemas.microsoft.com/office/drawing/2014/main" id="{B031378F-3097-ED0A-D6E0-0591782739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2805" y="2419137"/>
            <a:ext cx="11406389" cy="330455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7" name="Google Shape;538;p27">
            <a:extLst>
              <a:ext uri="{FF2B5EF4-FFF2-40B4-BE49-F238E27FC236}">
                <a16:creationId xmlns:a16="http://schemas.microsoft.com/office/drawing/2014/main" id="{49B8FEF2-7A9F-9B01-0C93-A8FD6D6E647B}"/>
              </a:ext>
            </a:extLst>
          </p:cNvPr>
          <p:cNvSpPr txBox="1"/>
          <p:nvPr/>
        </p:nvSpPr>
        <p:spPr>
          <a:xfrm>
            <a:off x="1397000" y="1134313"/>
            <a:ext cx="101261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Exemplu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transfer. MODE = 1.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Comanda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READ din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memorie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7605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539;p27">
            <a:extLst>
              <a:ext uri="{FF2B5EF4-FFF2-40B4-BE49-F238E27FC236}">
                <a16:creationId xmlns:a16="http://schemas.microsoft.com/office/drawing/2014/main" id="{7C8CD9D9-4577-313E-79EA-06129929D51C}"/>
              </a:ext>
            </a:extLst>
          </p:cNvPr>
          <p:cNvSpPr txBox="1"/>
          <p:nvPr/>
        </p:nvSpPr>
        <p:spPr>
          <a:xfrm>
            <a:off x="-224372" y="919536"/>
            <a:ext cx="1176379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Comanda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WRITE </a:t>
            </a:r>
            <a:r>
              <a:rPr lang="ro-RO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memorie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lang="ro-RO" sz="2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= 1 (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memorie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datele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generate de ALU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vor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scrise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memorie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 sz="2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2C9A8-65A1-578B-E416-ADD808A016DF}"/>
              </a:ext>
            </a:extLst>
          </p:cNvPr>
          <p:cNvSpPr txBox="1"/>
          <p:nvPr/>
        </p:nvSpPr>
        <p:spPr>
          <a:xfrm>
            <a:off x="0" y="2741798"/>
            <a:ext cx="120226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Dacă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Reset = 0:  </a:t>
            </a:r>
            <a:endParaRPr lang="ro-RO"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42950" lvl="1" indent="-285750"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Dac</a:t>
            </a:r>
            <a:r>
              <a:rPr lang="ro-RO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ValidCmd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0: </a:t>
            </a:r>
            <a:endParaRPr lang="ro-RO"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00150" lvl="2" indent="-285750"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Controllerul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nu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procesa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nici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comand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ă.</a:t>
            </a:r>
          </a:p>
          <a:p>
            <a:pPr marL="742950" lvl="1" indent="-285750"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fr-FR" sz="1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Dacă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fr-FR" sz="1600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ValidCmd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1 &amp;&amp; Active = 1 &amp;&amp; Mode = 1 &amp;&amp; RW = 1:</a:t>
            </a:r>
            <a:endParaRPr lang="ro-RO" sz="16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00150" lvl="2" indent="-285750"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Controller-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ul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ini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ț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o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secven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ță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de write, de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tipul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Idle -&gt;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WriteMemory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-&gt; Idle. </a:t>
            </a:r>
            <a:endParaRPr lang="ro-RO" sz="16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00150" lvl="2" indent="-285750"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Secvența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de write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poate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fi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și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multiplă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(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scrieri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succesive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la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fiecare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front de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ceas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). </a:t>
            </a:r>
            <a:endParaRPr lang="ro-RO" sz="16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00150" lvl="2" indent="-285750"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Clock-</a:t>
            </a:r>
            <a:r>
              <a:rPr lang="en-US" sz="1600" b="1" i="0" u="sng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ul</a:t>
            </a:r>
            <a:r>
              <a:rPr lang="en-US" sz="16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1 : </a:t>
            </a:r>
            <a:endParaRPr lang="ro-RO" sz="1600" b="1" i="0" u="sng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657350" lvl="3" indent="-285750"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b="1" i="0" u="sng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WriteMemory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endParaRPr lang="ro-RO"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114550" lvl="4" indent="-285750"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interpreta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valoarea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logică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returnată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de</a:t>
            </a:r>
            <a:r>
              <a:rPr lang="ro-RO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r>
              <a:rPr lang="en-US" sz="1600" b="1" i="0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ValidCmd</a:t>
            </a:r>
            <a:r>
              <a:rPr lang="en-US" sz="1600" b="1" i="0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1 &amp;&amp; Active = 1 &amp;&amp; Mode = 1 &amp;&amp; RW = 1 </a:t>
            </a:r>
            <a:endParaRPr lang="ro-RO" sz="1600" b="1" i="0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114550" lvl="4" indent="-285750"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Controllerul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activa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semnalele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AccessMem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=1,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RWMem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=1 )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gener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â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comandă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scriere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către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memoria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prezentă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cu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datele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generate de ALU. In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acest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moment, 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ontrollerul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activa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și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bitul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BUSY.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După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finalizarea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scrierii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î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memorie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ontroller-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fi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trimis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starea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Idle.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657350" lvl="3" indent="-285750"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endParaRPr lang="en-US" sz="16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00150" lvl="2" indent="-285750"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fr-FR"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42950" lvl="1" indent="-285750"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29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44;p28">
            <a:extLst>
              <a:ext uri="{FF2B5EF4-FFF2-40B4-BE49-F238E27FC236}">
                <a16:creationId xmlns:a16="http://schemas.microsoft.com/office/drawing/2014/main" id="{6B3B38DE-F9AE-F34E-F580-7771D1846AE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887" y="1694333"/>
            <a:ext cx="10048875" cy="29813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3" name="Google Shape;545;p28">
            <a:extLst>
              <a:ext uri="{FF2B5EF4-FFF2-40B4-BE49-F238E27FC236}">
                <a16:creationId xmlns:a16="http://schemas.microsoft.com/office/drawing/2014/main" id="{C62BA41E-F7E1-D211-68A2-BA93AB9C72EF}"/>
              </a:ext>
            </a:extLst>
          </p:cNvPr>
          <p:cNvSpPr txBox="1"/>
          <p:nvPr/>
        </p:nvSpPr>
        <p:spPr>
          <a:xfrm>
            <a:off x="649980" y="5095342"/>
            <a:ext cx="1089203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reprezint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transfera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Controllerul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o-RO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 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-o stare de a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teptare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lang="ro-RO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lang="ro-RO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transferul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incheiat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TransferDone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=1). In tot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timp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controllerul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nu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putea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prelua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comenzi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Read/Write de la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utilizator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terminarea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transferului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TransferDone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1)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ontroller-ul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trimis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-o stare de Idle.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46;p28">
            <a:extLst>
              <a:ext uri="{FF2B5EF4-FFF2-40B4-BE49-F238E27FC236}">
                <a16:creationId xmlns:a16="http://schemas.microsoft.com/office/drawing/2014/main" id="{BF18D9C8-2B2D-4E2E-99E4-5512C35944EB}"/>
              </a:ext>
            </a:extLst>
          </p:cNvPr>
          <p:cNvSpPr txBox="1"/>
          <p:nvPr/>
        </p:nvSpPr>
        <p:spPr>
          <a:xfrm>
            <a:off x="1735668" y="960931"/>
            <a:ext cx="88984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Exemplu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transfer. MODE = 1.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Comanda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WRITE </a:t>
            </a:r>
            <a:r>
              <a:rPr lang="ro-RO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memorie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143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51;p29">
            <a:extLst>
              <a:ext uri="{FF2B5EF4-FFF2-40B4-BE49-F238E27FC236}">
                <a16:creationId xmlns:a16="http://schemas.microsoft.com/office/drawing/2014/main" id="{F6EC7DDE-1A4F-7943-1176-86CE4A0BEC6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3080" y="4108095"/>
            <a:ext cx="11238931" cy="254074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Google Shape;552;p29">
            <a:extLst>
              <a:ext uri="{FF2B5EF4-FFF2-40B4-BE49-F238E27FC236}">
                <a16:creationId xmlns:a16="http://schemas.microsoft.com/office/drawing/2014/main" id="{7A951DD3-3BB4-B92C-306E-E81842438A75}"/>
              </a:ext>
            </a:extLst>
          </p:cNvPr>
          <p:cNvSpPr txBox="1"/>
          <p:nvPr/>
        </p:nvSpPr>
        <p:spPr>
          <a:xfrm>
            <a:off x="0" y="927604"/>
            <a:ext cx="15712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</a:t>
            </a:r>
            <a:r>
              <a:rPr lang="ro-RO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Reset = 0:   </a:t>
            </a:r>
            <a:endParaRPr dirty="0"/>
          </a:p>
        </p:txBody>
      </p:sp>
      <p:sp>
        <p:nvSpPr>
          <p:cNvPr id="7" name="Google Shape;553;p29">
            <a:extLst>
              <a:ext uri="{FF2B5EF4-FFF2-40B4-BE49-F238E27FC236}">
                <a16:creationId xmlns:a16="http://schemas.microsoft.com/office/drawing/2014/main" id="{EB6F8FE2-0E99-B924-3683-CC7DBEB76DAD}"/>
              </a:ext>
            </a:extLst>
          </p:cNvPr>
          <p:cNvSpPr txBox="1"/>
          <p:nvPr/>
        </p:nvSpPr>
        <p:spPr>
          <a:xfrm>
            <a:off x="533174" y="1218915"/>
            <a:ext cx="394184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</a:t>
            </a:r>
            <a:r>
              <a:rPr lang="ro-RO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ValidCmd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&amp;&amp; Active = 1 &amp;&amp; Mode = 0:</a:t>
            </a:r>
            <a:endParaRPr b="1" dirty="0"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554;p29">
            <a:extLst>
              <a:ext uri="{FF2B5EF4-FFF2-40B4-BE49-F238E27FC236}">
                <a16:creationId xmlns:a16="http://schemas.microsoft.com/office/drawing/2014/main" id="{8739A0EB-74B8-72A7-E2F0-7859D0AFBCE2}"/>
              </a:ext>
            </a:extLst>
          </p:cNvPr>
          <p:cNvSpPr txBox="1"/>
          <p:nvPr/>
        </p:nvSpPr>
        <p:spPr>
          <a:xfrm>
            <a:off x="984771" y="1474839"/>
            <a:ext cx="1129728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</a:t>
            </a:r>
            <a:r>
              <a:rPr lang="ro-RO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troller-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</a:t>
            </a:r>
            <a:r>
              <a:rPr lang="ro-RO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secven</a:t>
            </a:r>
            <a:r>
              <a:rPr lang="ro-RO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ță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read :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Idle 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Sample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SerialTran</a:t>
            </a:r>
            <a:r>
              <a:rPr lang="ro-RO" sz="1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ceiver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12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 data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oferit</a:t>
            </a:r>
            <a:r>
              <a:rPr lang="ro-RO" sz="12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ALU</a:t>
            </a:r>
            <a:r>
              <a:rPr lang="ro-RO" sz="12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Transfer Serial Tran</a:t>
            </a:r>
            <a:r>
              <a:rPr lang="ro-RO" sz="1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ceiver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Wait Transfer Done -&gt; Idle</a:t>
            </a:r>
            <a:endParaRPr sz="1200" dirty="0"/>
          </a:p>
        </p:txBody>
      </p:sp>
      <p:sp>
        <p:nvSpPr>
          <p:cNvPr id="9" name="Google Shape;555;p29">
            <a:extLst>
              <a:ext uri="{FF2B5EF4-FFF2-40B4-BE49-F238E27FC236}">
                <a16:creationId xmlns:a16="http://schemas.microsoft.com/office/drawing/2014/main" id="{C7FC6D49-3A76-656C-26DB-0241A041D649}"/>
              </a:ext>
            </a:extLst>
          </p:cNvPr>
          <p:cNvSpPr txBox="1"/>
          <p:nvPr/>
        </p:nvSpPr>
        <p:spPr>
          <a:xfrm>
            <a:off x="984771" y="1762809"/>
            <a:ext cx="83551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Clock-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lang="en-US" sz="1200" b="0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 b="0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SampleSerial</a:t>
            </a:r>
            <a:r>
              <a:rPr lang="en-US" sz="1200" b="0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</a:t>
            </a:r>
            <a:r>
              <a:rPr lang="ro-RO" sz="1200" b="0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200" b="0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ceiver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valoarea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logic</a:t>
            </a:r>
            <a:r>
              <a:rPr lang="ro-RO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returnat</a:t>
            </a:r>
            <a:r>
              <a:rPr lang="ro-RO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de: 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ValidCmd</a:t>
            </a: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&amp;&amp; Active = 1 &amp;&amp; Mode = 0 </a:t>
            </a:r>
            <a:endParaRPr b="1" dirty="0"/>
          </a:p>
        </p:txBody>
      </p:sp>
      <p:sp>
        <p:nvSpPr>
          <p:cNvPr id="10" name="Google Shape;556;p29">
            <a:extLst>
              <a:ext uri="{FF2B5EF4-FFF2-40B4-BE49-F238E27FC236}">
                <a16:creationId xmlns:a16="http://schemas.microsoft.com/office/drawing/2014/main" id="{B88BBBD3-8144-ED89-7119-100E6A989644}"/>
              </a:ext>
            </a:extLst>
          </p:cNvPr>
          <p:cNvSpPr txBox="1"/>
          <p:nvPr/>
        </p:nvSpPr>
        <p:spPr>
          <a:xfrm>
            <a:off x="984771" y="2277858"/>
            <a:ext cx="80089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Clock-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en-US" sz="1200" b="0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Start Serial Transfer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valoarea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returnat</a:t>
            </a:r>
            <a:r>
              <a:rPr lang="ro-RO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de: </a:t>
            </a: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&amp;&amp; Mode = 0 &amp;&amp; 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TransferDone</a:t>
            </a: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b="1" dirty="0"/>
          </a:p>
        </p:txBody>
      </p:sp>
      <p:sp>
        <p:nvSpPr>
          <p:cNvPr id="11" name="Google Shape;557;p29">
            <a:extLst>
              <a:ext uri="{FF2B5EF4-FFF2-40B4-BE49-F238E27FC236}">
                <a16:creationId xmlns:a16="http://schemas.microsoft.com/office/drawing/2014/main" id="{20A8077C-B062-D689-6512-99EE6ACC6F94}"/>
              </a:ext>
            </a:extLst>
          </p:cNvPr>
          <p:cNvSpPr txBox="1"/>
          <p:nvPr/>
        </p:nvSpPr>
        <p:spPr>
          <a:xfrm>
            <a:off x="984771" y="2873331"/>
            <a:ext cx="666986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Clock-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3 -&gt; n</a:t>
            </a:r>
            <a:r>
              <a:rPr lang="en-US" sz="1200" b="0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Wait </a:t>
            </a:r>
            <a:r>
              <a:rPr lang="en-US" sz="1200" b="0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TransferDone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valoarea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logic</a:t>
            </a:r>
            <a:r>
              <a:rPr lang="ro-RO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&amp;&amp; !</a:t>
            </a:r>
            <a:r>
              <a:rPr lang="en-US" sz="1200" b="1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TransferDone</a:t>
            </a:r>
            <a:endParaRPr sz="12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558;p29">
            <a:extLst>
              <a:ext uri="{FF2B5EF4-FFF2-40B4-BE49-F238E27FC236}">
                <a16:creationId xmlns:a16="http://schemas.microsoft.com/office/drawing/2014/main" id="{E217E7F0-92C4-EAC4-EE50-4BFA0DD47AFA}"/>
              </a:ext>
            </a:extLst>
          </p:cNvPr>
          <p:cNvSpPr txBox="1"/>
          <p:nvPr/>
        </p:nvSpPr>
        <p:spPr>
          <a:xfrm>
            <a:off x="1465678" y="3134391"/>
            <a:ext cx="91090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TransferData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pornirea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unui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transfer. 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559;p29">
            <a:extLst>
              <a:ext uri="{FF2B5EF4-FFF2-40B4-BE49-F238E27FC236}">
                <a16:creationId xmlns:a16="http://schemas.microsoft.com/office/drawing/2014/main" id="{4C910BC2-A620-9212-BFB8-AB9E55A5DC5B}"/>
              </a:ext>
            </a:extLst>
          </p:cNvPr>
          <p:cNvSpPr txBox="1"/>
          <p:nvPr/>
        </p:nvSpPr>
        <p:spPr>
          <a:xfrm>
            <a:off x="1465678" y="2034452"/>
            <a:ext cx="1013750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SampleData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rcarea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citite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generate de ALU. Pe tot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parcursul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transferului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BUSY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asertat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560;p29">
            <a:extLst>
              <a:ext uri="{FF2B5EF4-FFF2-40B4-BE49-F238E27FC236}">
                <a16:creationId xmlns:a16="http://schemas.microsoft.com/office/drawing/2014/main" id="{FC4A8BA9-7B46-4376-66DB-B81FE7F509D8}"/>
              </a:ext>
            </a:extLst>
          </p:cNvPr>
          <p:cNvSpPr txBox="1"/>
          <p:nvPr/>
        </p:nvSpPr>
        <p:spPr>
          <a:xfrm>
            <a:off x="1465678" y="2587216"/>
            <a:ext cx="54072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TransferData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pornirea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unui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transfer. 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561;p29">
            <a:extLst>
              <a:ext uri="{FF2B5EF4-FFF2-40B4-BE49-F238E27FC236}">
                <a16:creationId xmlns:a16="http://schemas.microsoft.com/office/drawing/2014/main" id="{5BA3003D-0231-7FD6-05CB-8961E4C1DE31}"/>
              </a:ext>
            </a:extLst>
          </p:cNvPr>
          <p:cNvSpPr txBox="1"/>
          <p:nvPr/>
        </p:nvSpPr>
        <p:spPr>
          <a:xfrm>
            <a:off x="1465678" y="3360183"/>
            <a:ext cx="1072632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reprezint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transfera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 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-o stare de a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teptare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incheiat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TransferDone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=1). In tot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timp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prelua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comenzi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Read/Write de la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transferului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TransferDone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1)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ontroller-ul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trimis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Idle.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62;p29">
            <a:extLst>
              <a:ext uri="{FF2B5EF4-FFF2-40B4-BE49-F238E27FC236}">
                <a16:creationId xmlns:a16="http://schemas.microsoft.com/office/drawing/2014/main" id="{575BB806-649B-B855-1A7E-EDDF6F7F6C98}"/>
              </a:ext>
            </a:extLst>
          </p:cNvPr>
          <p:cNvSpPr txBox="1"/>
          <p:nvPr/>
        </p:nvSpPr>
        <p:spPr>
          <a:xfrm>
            <a:off x="871131" y="209025"/>
            <a:ext cx="104497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= 0 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generate de ALU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transferate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</a:t>
            </a:r>
            <a:r>
              <a:rPr lang="ro-RO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serial</a:t>
            </a:r>
            <a:r>
              <a:rPr lang="ro-RO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17264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0" name="Rectangle 8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2">
            <a:extLst>
              <a:ext uri="{FF2B5EF4-FFF2-40B4-BE49-F238E27FC236}">
                <a16:creationId xmlns:a16="http://schemas.microsoft.com/office/drawing/2014/main" id="{06E4F4B6-B981-4284-BB88-5B702BA3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55" y="2028418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45D9E2ED-FF90-4200-A7EE-6D41D6526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018" y="644327"/>
            <a:ext cx="9299965" cy="4811366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3A4BEB8D-68AD-4314-8A2B-F8DC85A53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9494" y="967934"/>
            <a:ext cx="8673013" cy="4164964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A10431-667E-3504-3F6E-0C3C3D1E1892}"/>
              </a:ext>
            </a:extLst>
          </p:cNvPr>
          <p:cNvSpPr txBox="1"/>
          <p:nvPr/>
        </p:nvSpPr>
        <p:spPr>
          <a:xfrm>
            <a:off x="2393063" y="1590734"/>
            <a:ext cx="7405874" cy="252001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Vă mulțumesc!</a:t>
            </a:r>
          </a:p>
        </p:txBody>
      </p:sp>
      <p:pic>
        <p:nvPicPr>
          <p:cNvPr id="37" name="Picture 22">
            <a:extLst>
              <a:ext uri="{FF2B5EF4-FFF2-40B4-BE49-F238E27FC236}">
                <a16:creationId xmlns:a16="http://schemas.microsoft.com/office/drawing/2014/main" id="{0A77FB0C-28BC-4111-9B52-5519F8FC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5" t="7251" r="27757" b="71770"/>
          <a:stretch/>
        </p:blipFill>
        <p:spPr>
          <a:xfrm>
            <a:off x="2431572" y="1315695"/>
            <a:ext cx="7328856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24">
            <a:extLst>
              <a:ext uri="{FF2B5EF4-FFF2-40B4-BE49-F238E27FC236}">
                <a16:creationId xmlns:a16="http://schemas.microsoft.com/office/drawing/2014/main" id="{27A340D6-F815-4E10-96F1-11675989C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5" t="7251" r="27757" b="71770"/>
          <a:stretch/>
        </p:blipFill>
        <p:spPr>
          <a:xfrm>
            <a:off x="2431572" y="4209395"/>
            <a:ext cx="7328856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26">
            <a:extLst>
              <a:ext uri="{FF2B5EF4-FFF2-40B4-BE49-F238E27FC236}">
                <a16:creationId xmlns:a16="http://schemas.microsoft.com/office/drawing/2014/main" id="{1C4130F5-8C83-4EE4-B805-07AC9C7CF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3009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44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FB9A-9416-3938-CEAA-F6EA1D7F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138" y="61939"/>
            <a:ext cx="9603275" cy="1049235"/>
          </a:xfrm>
        </p:spPr>
        <p:txBody>
          <a:bodyPr>
            <a:normAutofit/>
          </a:bodyPr>
          <a:lstStyle/>
          <a:p>
            <a:r>
              <a:rPr lang="ro-RO" dirty="0"/>
              <a:t>Ce ne propunem</a:t>
            </a:r>
            <a:r>
              <a:rPr lang="en-US" dirty="0"/>
              <a:t>?</a:t>
            </a:r>
          </a:p>
        </p:txBody>
      </p:sp>
      <p:sp>
        <p:nvSpPr>
          <p:cNvPr id="15" name="Google Shape;108;p3">
            <a:extLst>
              <a:ext uri="{FF2B5EF4-FFF2-40B4-BE49-F238E27FC236}">
                <a16:creationId xmlns:a16="http://schemas.microsoft.com/office/drawing/2014/main" id="{0C1C9327-AC95-F89F-FCD1-E54C8A861993}"/>
              </a:ext>
            </a:extLst>
          </p:cNvPr>
          <p:cNvSpPr/>
          <p:nvPr/>
        </p:nvSpPr>
        <p:spPr>
          <a:xfrm>
            <a:off x="8479736" y="2490973"/>
            <a:ext cx="2133600" cy="288798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09;p3">
            <a:extLst>
              <a:ext uri="{FF2B5EF4-FFF2-40B4-BE49-F238E27FC236}">
                <a16:creationId xmlns:a16="http://schemas.microsoft.com/office/drawing/2014/main" id="{442A0E86-329F-81BC-3569-CF4A0734BF5F}"/>
              </a:ext>
            </a:extLst>
          </p:cNvPr>
          <p:cNvCxnSpPr>
            <a:cxnSpLocks/>
          </p:cNvCxnSpPr>
          <p:nvPr/>
        </p:nvCxnSpPr>
        <p:spPr>
          <a:xfrm>
            <a:off x="8030156" y="2666233"/>
            <a:ext cx="43434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7" name="Google Shape;110;p3">
            <a:extLst>
              <a:ext uri="{FF2B5EF4-FFF2-40B4-BE49-F238E27FC236}">
                <a16:creationId xmlns:a16="http://schemas.microsoft.com/office/drawing/2014/main" id="{EB8FB32D-8E1F-F39E-7CCE-A7CCA3FC89F9}"/>
              </a:ext>
            </a:extLst>
          </p:cNvPr>
          <p:cNvCxnSpPr>
            <a:cxnSpLocks/>
          </p:cNvCxnSpPr>
          <p:nvPr/>
        </p:nvCxnSpPr>
        <p:spPr>
          <a:xfrm>
            <a:off x="7999676" y="2879593"/>
            <a:ext cx="46482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8" name="Google Shape;111;p3">
            <a:extLst>
              <a:ext uri="{FF2B5EF4-FFF2-40B4-BE49-F238E27FC236}">
                <a16:creationId xmlns:a16="http://schemas.microsoft.com/office/drawing/2014/main" id="{22476397-769E-2807-CDC5-E7AA4E7D7358}"/>
              </a:ext>
            </a:extLst>
          </p:cNvPr>
          <p:cNvCxnSpPr>
            <a:cxnSpLocks/>
          </p:cNvCxnSpPr>
          <p:nvPr/>
        </p:nvCxnSpPr>
        <p:spPr>
          <a:xfrm>
            <a:off x="8030156" y="3098033"/>
            <a:ext cx="42672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9" name="Google Shape;112;p3">
            <a:extLst>
              <a:ext uri="{FF2B5EF4-FFF2-40B4-BE49-F238E27FC236}">
                <a16:creationId xmlns:a16="http://schemas.microsoft.com/office/drawing/2014/main" id="{AE2FD691-B839-53D7-431A-D7E0FCE640E9}"/>
              </a:ext>
            </a:extLst>
          </p:cNvPr>
          <p:cNvCxnSpPr>
            <a:cxnSpLocks/>
          </p:cNvCxnSpPr>
          <p:nvPr/>
        </p:nvCxnSpPr>
        <p:spPr>
          <a:xfrm>
            <a:off x="8045396" y="3313933"/>
            <a:ext cx="43434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0" name="Google Shape;113;p3">
            <a:extLst>
              <a:ext uri="{FF2B5EF4-FFF2-40B4-BE49-F238E27FC236}">
                <a16:creationId xmlns:a16="http://schemas.microsoft.com/office/drawing/2014/main" id="{C03C2061-0271-15DF-400D-189B5346BFE6}"/>
              </a:ext>
            </a:extLst>
          </p:cNvPr>
          <p:cNvCxnSpPr>
            <a:cxnSpLocks/>
          </p:cNvCxnSpPr>
          <p:nvPr/>
        </p:nvCxnSpPr>
        <p:spPr>
          <a:xfrm>
            <a:off x="8022536" y="3536183"/>
            <a:ext cx="434340" cy="762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6" name="Google Shape;114;p3">
            <a:extLst>
              <a:ext uri="{FF2B5EF4-FFF2-40B4-BE49-F238E27FC236}">
                <a16:creationId xmlns:a16="http://schemas.microsoft.com/office/drawing/2014/main" id="{2F69FFF1-A5CF-2ED6-4FBE-B1AB2E343258}"/>
              </a:ext>
            </a:extLst>
          </p:cNvPr>
          <p:cNvCxnSpPr>
            <a:cxnSpLocks/>
          </p:cNvCxnSpPr>
          <p:nvPr/>
        </p:nvCxnSpPr>
        <p:spPr>
          <a:xfrm>
            <a:off x="8022536" y="3778753"/>
            <a:ext cx="434340" cy="762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7" name="Google Shape;115;p3">
            <a:extLst>
              <a:ext uri="{FF2B5EF4-FFF2-40B4-BE49-F238E27FC236}">
                <a16:creationId xmlns:a16="http://schemas.microsoft.com/office/drawing/2014/main" id="{F9CAF295-FF58-624F-5CE4-51C3D30B46F5}"/>
              </a:ext>
            </a:extLst>
          </p:cNvPr>
          <p:cNvCxnSpPr>
            <a:cxnSpLocks/>
          </p:cNvCxnSpPr>
          <p:nvPr/>
        </p:nvCxnSpPr>
        <p:spPr>
          <a:xfrm>
            <a:off x="8030156" y="4054177"/>
            <a:ext cx="434340" cy="7620"/>
          </a:xfrm>
          <a:prstGeom prst="straightConnector1">
            <a:avLst/>
          </a:prstGeom>
          <a:noFill/>
          <a:ln w="38100" cap="flat" cmpd="sng">
            <a:solidFill>
              <a:srgbClr val="953734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8" name="Google Shape;116;p3">
            <a:extLst>
              <a:ext uri="{FF2B5EF4-FFF2-40B4-BE49-F238E27FC236}">
                <a16:creationId xmlns:a16="http://schemas.microsoft.com/office/drawing/2014/main" id="{8909A78D-CDE1-97ED-9A43-D2930D9254F5}"/>
              </a:ext>
            </a:extLst>
          </p:cNvPr>
          <p:cNvCxnSpPr>
            <a:cxnSpLocks/>
          </p:cNvCxnSpPr>
          <p:nvPr/>
        </p:nvCxnSpPr>
        <p:spPr>
          <a:xfrm>
            <a:off x="8030156" y="4266433"/>
            <a:ext cx="434340" cy="762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9" name="Google Shape;117;p3">
            <a:extLst>
              <a:ext uri="{FF2B5EF4-FFF2-40B4-BE49-F238E27FC236}">
                <a16:creationId xmlns:a16="http://schemas.microsoft.com/office/drawing/2014/main" id="{AD050C36-39AD-A026-6265-E9BC201AF0E3}"/>
              </a:ext>
            </a:extLst>
          </p:cNvPr>
          <p:cNvCxnSpPr>
            <a:cxnSpLocks/>
          </p:cNvCxnSpPr>
          <p:nvPr/>
        </p:nvCxnSpPr>
        <p:spPr>
          <a:xfrm>
            <a:off x="8014916" y="4533133"/>
            <a:ext cx="434340" cy="762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30" name="Google Shape;118;p3">
            <a:extLst>
              <a:ext uri="{FF2B5EF4-FFF2-40B4-BE49-F238E27FC236}">
                <a16:creationId xmlns:a16="http://schemas.microsoft.com/office/drawing/2014/main" id="{06AABF14-D7EC-4100-A6D8-FD491FFE69B9}"/>
              </a:ext>
            </a:extLst>
          </p:cNvPr>
          <p:cNvCxnSpPr>
            <a:cxnSpLocks/>
          </p:cNvCxnSpPr>
          <p:nvPr/>
        </p:nvCxnSpPr>
        <p:spPr>
          <a:xfrm rot="10800000">
            <a:off x="7984436" y="4761733"/>
            <a:ext cx="46482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31" name="Google Shape;119;p3">
            <a:extLst>
              <a:ext uri="{FF2B5EF4-FFF2-40B4-BE49-F238E27FC236}">
                <a16:creationId xmlns:a16="http://schemas.microsoft.com/office/drawing/2014/main" id="{51ECE0E1-8108-01C3-DECF-B8419D20AB86}"/>
              </a:ext>
            </a:extLst>
          </p:cNvPr>
          <p:cNvCxnSpPr>
            <a:cxnSpLocks/>
          </p:cNvCxnSpPr>
          <p:nvPr/>
        </p:nvCxnSpPr>
        <p:spPr>
          <a:xfrm rot="10800000">
            <a:off x="7984436" y="4997953"/>
            <a:ext cx="46482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32" name="Google Shape;120;p3">
            <a:extLst>
              <a:ext uri="{FF2B5EF4-FFF2-40B4-BE49-F238E27FC236}">
                <a16:creationId xmlns:a16="http://schemas.microsoft.com/office/drawing/2014/main" id="{5D95BED8-3879-B93D-E32A-6CB859E0741F}"/>
              </a:ext>
            </a:extLst>
          </p:cNvPr>
          <p:cNvCxnSpPr>
            <a:cxnSpLocks/>
          </p:cNvCxnSpPr>
          <p:nvPr/>
        </p:nvCxnSpPr>
        <p:spPr>
          <a:xfrm rot="10800000">
            <a:off x="7984436" y="5249413"/>
            <a:ext cx="46482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3" name="Google Shape;121;p3">
            <a:extLst>
              <a:ext uri="{FF2B5EF4-FFF2-40B4-BE49-F238E27FC236}">
                <a16:creationId xmlns:a16="http://schemas.microsoft.com/office/drawing/2014/main" id="{77AC459F-007F-73F9-4D51-6D6A894EF8BE}"/>
              </a:ext>
            </a:extLst>
          </p:cNvPr>
          <p:cNvSpPr txBox="1"/>
          <p:nvPr/>
        </p:nvSpPr>
        <p:spPr>
          <a:xfrm>
            <a:off x="8403536" y="2490973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InputKey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22;p3">
            <a:extLst>
              <a:ext uri="{FF2B5EF4-FFF2-40B4-BE49-F238E27FC236}">
                <a16:creationId xmlns:a16="http://schemas.microsoft.com/office/drawing/2014/main" id="{A9F08D32-E49F-6D02-6BC1-299B33B25918}"/>
              </a:ext>
            </a:extLst>
          </p:cNvPr>
          <p:cNvSpPr txBox="1"/>
          <p:nvPr/>
        </p:nvSpPr>
        <p:spPr>
          <a:xfrm>
            <a:off x="8403536" y="2742433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ValidCmd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23;p3">
            <a:extLst>
              <a:ext uri="{FF2B5EF4-FFF2-40B4-BE49-F238E27FC236}">
                <a16:creationId xmlns:a16="http://schemas.microsoft.com/office/drawing/2014/main" id="{D8F63B80-214E-26C8-8BDE-93DA060394E5}"/>
              </a:ext>
            </a:extLst>
          </p:cNvPr>
          <p:cNvSpPr txBox="1"/>
          <p:nvPr/>
        </p:nvSpPr>
        <p:spPr>
          <a:xfrm>
            <a:off x="8426396" y="2960873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RWMem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24;p3">
            <a:extLst>
              <a:ext uri="{FF2B5EF4-FFF2-40B4-BE49-F238E27FC236}">
                <a16:creationId xmlns:a16="http://schemas.microsoft.com/office/drawing/2014/main" id="{2AC19EEA-DAE1-1BB2-F03B-FD443E1B083A}"/>
              </a:ext>
            </a:extLst>
          </p:cNvPr>
          <p:cNvSpPr txBox="1"/>
          <p:nvPr/>
        </p:nvSpPr>
        <p:spPr>
          <a:xfrm>
            <a:off x="8426396" y="3158993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Addr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25;p3">
            <a:extLst>
              <a:ext uri="{FF2B5EF4-FFF2-40B4-BE49-F238E27FC236}">
                <a16:creationId xmlns:a16="http://schemas.microsoft.com/office/drawing/2014/main" id="{6ECCAD39-AC4C-489C-1319-9CABFE6466E3}"/>
              </a:ext>
            </a:extLst>
          </p:cNvPr>
          <p:cNvSpPr txBox="1"/>
          <p:nvPr/>
        </p:nvSpPr>
        <p:spPr>
          <a:xfrm>
            <a:off x="8426396" y="3390133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InA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9B2D1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26;p3">
            <a:extLst>
              <a:ext uri="{FF2B5EF4-FFF2-40B4-BE49-F238E27FC236}">
                <a16:creationId xmlns:a16="http://schemas.microsoft.com/office/drawing/2014/main" id="{28733EF0-BF3C-D5F0-3524-59EA1683B004}"/>
              </a:ext>
            </a:extLst>
          </p:cNvPr>
          <p:cNvSpPr txBox="1"/>
          <p:nvPr/>
        </p:nvSpPr>
        <p:spPr>
          <a:xfrm>
            <a:off x="8449256" y="3641593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InB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9B2D1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27;p3">
            <a:extLst>
              <a:ext uri="{FF2B5EF4-FFF2-40B4-BE49-F238E27FC236}">
                <a16:creationId xmlns:a16="http://schemas.microsoft.com/office/drawing/2014/main" id="{26F6EFD6-6075-A586-CFE3-3C0DA097B9BF}"/>
              </a:ext>
            </a:extLst>
          </p:cNvPr>
          <p:cNvSpPr txBox="1"/>
          <p:nvPr/>
        </p:nvSpPr>
        <p:spPr>
          <a:xfrm>
            <a:off x="8456876" y="3879083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95373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Sel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95373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95373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95373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28;p3">
            <a:extLst>
              <a:ext uri="{FF2B5EF4-FFF2-40B4-BE49-F238E27FC236}">
                <a16:creationId xmlns:a16="http://schemas.microsoft.com/office/drawing/2014/main" id="{6D627390-496C-9A2B-F7F0-924B0A31B2DE}"/>
              </a:ext>
            </a:extLst>
          </p:cNvPr>
          <p:cNvSpPr txBox="1"/>
          <p:nvPr/>
        </p:nvSpPr>
        <p:spPr>
          <a:xfrm>
            <a:off x="8403536" y="4144513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95625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ConfigDiv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95625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129;p3">
            <a:extLst>
              <a:ext uri="{FF2B5EF4-FFF2-40B4-BE49-F238E27FC236}">
                <a16:creationId xmlns:a16="http://schemas.microsoft.com/office/drawing/2014/main" id="{3D02F038-1260-CE70-E349-CE6D5EF0DBE1}"/>
              </a:ext>
            </a:extLst>
          </p:cNvPr>
          <p:cNvCxnSpPr>
            <a:cxnSpLocks/>
          </p:cNvCxnSpPr>
          <p:nvPr/>
        </p:nvCxnSpPr>
        <p:spPr>
          <a:xfrm>
            <a:off x="10613336" y="3039613"/>
            <a:ext cx="434340" cy="762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42" name="Google Shape;130;p3">
            <a:extLst>
              <a:ext uri="{FF2B5EF4-FFF2-40B4-BE49-F238E27FC236}">
                <a16:creationId xmlns:a16="http://schemas.microsoft.com/office/drawing/2014/main" id="{C641EC3E-227C-97BB-5568-8464ACCCAB6E}"/>
              </a:ext>
            </a:extLst>
          </p:cNvPr>
          <p:cNvCxnSpPr>
            <a:cxnSpLocks/>
          </p:cNvCxnSpPr>
          <p:nvPr/>
        </p:nvCxnSpPr>
        <p:spPr>
          <a:xfrm>
            <a:off x="10613336" y="3390133"/>
            <a:ext cx="434340" cy="381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43" name="Google Shape;131;p3">
            <a:extLst>
              <a:ext uri="{FF2B5EF4-FFF2-40B4-BE49-F238E27FC236}">
                <a16:creationId xmlns:a16="http://schemas.microsoft.com/office/drawing/2014/main" id="{41E4A36F-927A-7212-8562-69D755B2DED5}"/>
              </a:ext>
            </a:extLst>
          </p:cNvPr>
          <p:cNvCxnSpPr>
            <a:cxnSpLocks/>
          </p:cNvCxnSpPr>
          <p:nvPr/>
        </p:nvCxnSpPr>
        <p:spPr>
          <a:xfrm>
            <a:off x="10613336" y="3854953"/>
            <a:ext cx="434340" cy="762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44" name="Google Shape;132;p3">
            <a:extLst>
              <a:ext uri="{FF2B5EF4-FFF2-40B4-BE49-F238E27FC236}">
                <a16:creationId xmlns:a16="http://schemas.microsoft.com/office/drawing/2014/main" id="{37519633-DD08-792D-FC86-D2BA01CF283C}"/>
              </a:ext>
            </a:extLst>
          </p:cNvPr>
          <p:cNvCxnSpPr>
            <a:cxnSpLocks/>
          </p:cNvCxnSpPr>
          <p:nvPr/>
        </p:nvCxnSpPr>
        <p:spPr>
          <a:xfrm rot="10800000">
            <a:off x="9477956" y="5378953"/>
            <a:ext cx="0" cy="37338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45" name="Google Shape;133;p3">
            <a:extLst>
              <a:ext uri="{FF2B5EF4-FFF2-40B4-BE49-F238E27FC236}">
                <a16:creationId xmlns:a16="http://schemas.microsoft.com/office/drawing/2014/main" id="{9D081C7A-9F4A-1E22-822F-789739F4633E}"/>
              </a:ext>
            </a:extLst>
          </p:cNvPr>
          <p:cNvCxnSpPr>
            <a:cxnSpLocks/>
          </p:cNvCxnSpPr>
          <p:nvPr/>
        </p:nvCxnSpPr>
        <p:spPr>
          <a:xfrm rot="10800000">
            <a:off x="10072316" y="5378953"/>
            <a:ext cx="0" cy="37338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6" name="Google Shape;134;p3">
            <a:extLst>
              <a:ext uri="{FF2B5EF4-FFF2-40B4-BE49-F238E27FC236}">
                <a16:creationId xmlns:a16="http://schemas.microsoft.com/office/drawing/2014/main" id="{B11746C5-A281-0875-48D0-2FD51F53BF96}"/>
              </a:ext>
            </a:extLst>
          </p:cNvPr>
          <p:cNvSpPr txBox="1"/>
          <p:nvPr/>
        </p:nvSpPr>
        <p:spPr>
          <a:xfrm>
            <a:off x="8444176" y="4401546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5625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Din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95625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35;p3">
            <a:extLst>
              <a:ext uri="{FF2B5EF4-FFF2-40B4-BE49-F238E27FC236}">
                <a16:creationId xmlns:a16="http://schemas.microsoft.com/office/drawing/2014/main" id="{D75108D3-EB15-12E4-88A7-A17F037E3680}"/>
              </a:ext>
            </a:extLst>
          </p:cNvPr>
          <p:cNvSpPr txBox="1"/>
          <p:nvPr/>
        </p:nvSpPr>
        <p:spPr>
          <a:xfrm>
            <a:off x="8403536" y="4624573"/>
            <a:ext cx="1188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CalcActive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76923C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36;p3">
            <a:extLst>
              <a:ext uri="{FF2B5EF4-FFF2-40B4-BE49-F238E27FC236}">
                <a16:creationId xmlns:a16="http://schemas.microsoft.com/office/drawing/2014/main" id="{C7755BBD-CACE-512C-6922-C9A4E046365C}"/>
              </a:ext>
            </a:extLst>
          </p:cNvPr>
          <p:cNvSpPr txBox="1"/>
          <p:nvPr/>
        </p:nvSpPr>
        <p:spPr>
          <a:xfrm>
            <a:off x="8395916" y="4845553"/>
            <a:ext cx="1188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CalcMode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76923C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37;p3">
            <a:extLst>
              <a:ext uri="{FF2B5EF4-FFF2-40B4-BE49-F238E27FC236}">
                <a16:creationId xmlns:a16="http://schemas.microsoft.com/office/drawing/2014/main" id="{ACBBA036-84E4-50E7-6F61-782FA223E8EC}"/>
              </a:ext>
            </a:extLst>
          </p:cNvPr>
          <p:cNvSpPr txBox="1"/>
          <p:nvPr/>
        </p:nvSpPr>
        <p:spPr>
          <a:xfrm>
            <a:off x="8395916" y="5104633"/>
            <a:ext cx="601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Busy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76923C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38;p3">
            <a:extLst>
              <a:ext uri="{FF2B5EF4-FFF2-40B4-BE49-F238E27FC236}">
                <a16:creationId xmlns:a16="http://schemas.microsoft.com/office/drawing/2014/main" id="{AD197620-0446-584C-3C0D-8235E9EEE4A8}"/>
              </a:ext>
            </a:extLst>
          </p:cNvPr>
          <p:cNvSpPr txBox="1"/>
          <p:nvPr/>
        </p:nvSpPr>
        <p:spPr>
          <a:xfrm>
            <a:off x="9781486" y="2890460"/>
            <a:ext cx="12115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855D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DOutValid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855D5D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39;p3">
            <a:extLst>
              <a:ext uri="{FF2B5EF4-FFF2-40B4-BE49-F238E27FC236}">
                <a16:creationId xmlns:a16="http://schemas.microsoft.com/office/drawing/2014/main" id="{EE56D5AA-F9E9-05E2-9D14-71FE8405B959}"/>
              </a:ext>
            </a:extLst>
          </p:cNvPr>
          <p:cNvSpPr txBox="1"/>
          <p:nvPr/>
        </p:nvSpPr>
        <p:spPr>
          <a:xfrm>
            <a:off x="9871657" y="3252973"/>
            <a:ext cx="894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855D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DataOut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855D5D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40;p3">
            <a:extLst>
              <a:ext uri="{FF2B5EF4-FFF2-40B4-BE49-F238E27FC236}">
                <a16:creationId xmlns:a16="http://schemas.microsoft.com/office/drawing/2014/main" id="{402DF7B6-12DC-5FDE-B4BF-F57C3F85ED1D}"/>
              </a:ext>
            </a:extLst>
          </p:cNvPr>
          <p:cNvSpPr txBox="1"/>
          <p:nvPr/>
        </p:nvSpPr>
        <p:spPr>
          <a:xfrm>
            <a:off x="10036756" y="3679693"/>
            <a:ext cx="701040" cy="35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855D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ClkTx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855D5D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141;p3">
            <a:extLst>
              <a:ext uri="{FF2B5EF4-FFF2-40B4-BE49-F238E27FC236}">
                <a16:creationId xmlns:a16="http://schemas.microsoft.com/office/drawing/2014/main" id="{88D16613-3D93-0F13-87D3-E58D0351D866}"/>
              </a:ext>
            </a:extLst>
          </p:cNvPr>
          <p:cNvSpPr txBox="1"/>
          <p:nvPr/>
        </p:nvSpPr>
        <p:spPr>
          <a:xfrm>
            <a:off x="9828476" y="5066533"/>
            <a:ext cx="624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Clk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42;p3">
            <a:extLst>
              <a:ext uri="{FF2B5EF4-FFF2-40B4-BE49-F238E27FC236}">
                <a16:creationId xmlns:a16="http://schemas.microsoft.com/office/drawing/2014/main" id="{927825D6-E1A2-003D-282C-E5B0896B193F}"/>
              </a:ext>
            </a:extLst>
          </p:cNvPr>
          <p:cNvSpPr txBox="1"/>
          <p:nvPr/>
        </p:nvSpPr>
        <p:spPr>
          <a:xfrm>
            <a:off x="9142676" y="5074153"/>
            <a:ext cx="624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Reset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43;p3">
            <a:extLst>
              <a:ext uri="{FF2B5EF4-FFF2-40B4-BE49-F238E27FC236}">
                <a16:creationId xmlns:a16="http://schemas.microsoft.com/office/drawing/2014/main" id="{65F15C66-BC9E-7625-81B5-6CB45DAE11BE}"/>
              </a:ext>
            </a:extLst>
          </p:cNvPr>
          <p:cNvSpPr txBox="1"/>
          <p:nvPr/>
        </p:nvSpPr>
        <p:spPr>
          <a:xfrm>
            <a:off x="8944556" y="2140453"/>
            <a:ext cx="132080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BinaryCalculator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144;p3">
            <a:extLst>
              <a:ext uri="{FF2B5EF4-FFF2-40B4-BE49-F238E27FC236}">
                <a16:creationId xmlns:a16="http://schemas.microsoft.com/office/drawing/2014/main" id="{C35ACB24-6771-BC14-8785-A8B3E9CC9C6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043491" y="3232653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145;p3">
            <a:extLst>
              <a:ext uri="{FF2B5EF4-FFF2-40B4-BE49-F238E27FC236}">
                <a16:creationId xmlns:a16="http://schemas.microsoft.com/office/drawing/2014/main" id="{EFD63337-AC22-C425-FDED-6B7C1A8B3AC9}"/>
              </a:ext>
            </a:extLst>
          </p:cNvPr>
          <p:cNvCxnSpPr>
            <a:cxnSpLocks/>
          </p:cNvCxnSpPr>
          <p:nvPr/>
        </p:nvCxnSpPr>
        <p:spPr>
          <a:xfrm rot="10800000" flipH="1">
            <a:off x="8076511" y="3446013"/>
            <a:ext cx="143510" cy="18796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146;p3">
            <a:extLst>
              <a:ext uri="{FF2B5EF4-FFF2-40B4-BE49-F238E27FC236}">
                <a16:creationId xmlns:a16="http://schemas.microsoft.com/office/drawing/2014/main" id="{F22E8D57-19FB-4BA8-B66A-FAF93D6DADB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997136" y="3679693"/>
            <a:ext cx="143510" cy="18796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147;p3">
            <a:extLst>
              <a:ext uri="{FF2B5EF4-FFF2-40B4-BE49-F238E27FC236}">
                <a16:creationId xmlns:a16="http://schemas.microsoft.com/office/drawing/2014/main" id="{BFBEDF62-34B5-B368-7B1D-B56EB02C689B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04451" y="3235193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148;p3">
            <a:extLst>
              <a:ext uri="{FF2B5EF4-FFF2-40B4-BE49-F238E27FC236}">
                <a16:creationId xmlns:a16="http://schemas.microsoft.com/office/drawing/2014/main" id="{B1FABDC6-F122-6B3E-84D4-5F6A8BD798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8032696" y="3442203"/>
            <a:ext cx="143510" cy="18796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149;p3">
            <a:extLst>
              <a:ext uri="{FF2B5EF4-FFF2-40B4-BE49-F238E27FC236}">
                <a16:creationId xmlns:a16="http://schemas.microsoft.com/office/drawing/2014/main" id="{24AFCBE8-D1E3-EA41-47AF-3054CCB79C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8041586" y="3674900"/>
            <a:ext cx="143510" cy="18796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150;p3">
            <a:extLst>
              <a:ext uri="{FF2B5EF4-FFF2-40B4-BE49-F238E27FC236}">
                <a16:creationId xmlns:a16="http://schemas.microsoft.com/office/drawing/2014/main" id="{255ECC1A-8147-CE11-403B-69B791311B2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090481" y="3967817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151;p3">
            <a:extLst>
              <a:ext uri="{FF2B5EF4-FFF2-40B4-BE49-F238E27FC236}">
                <a16:creationId xmlns:a16="http://schemas.microsoft.com/office/drawing/2014/main" id="{50B69289-B2ED-75E8-4CE1-B0E3713ABE8F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19056" y="3973980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152;p3">
            <a:extLst>
              <a:ext uri="{FF2B5EF4-FFF2-40B4-BE49-F238E27FC236}">
                <a16:creationId xmlns:a16="http://schemas.microsoft.com/office/drawing/2014/main" id="{AF4E532F-FDCF-CE4D-200B-2B66D8614058}"/>
              </a:ext>
            </a:extLst>
          </p:cNvPr>
          <p:cNvCxnSpPr>
            <a:cxnSpLocks/>
          </p:cNvCxnSpPr>
          <p:nvPr/>
        </p:nvCxnSpPr>
        <p:spPr>
          <a:xfrm rot="10800000" flipH="1">
            <a:off x="7999676" y="4436613"/>
            <a:ext cx="143510" cy="187960"/>
          </a:xfrm>
          <a:prstGeom prst="straightConnector1">
            <a:avLst/>
          </a:prstGeom>
          <a:noFill/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153;p3">
            <a:extLst>
              <a:ext uri="{FF2B5EF4-FFF2-40B4-BE49-F238E27FC236}">
                <a16:creationId xmlns:a16="http://schemas.microsoft.com/office/drawing/2014/main" id="{CFDA8016-9EA4-468C-456D-3FCC594FBF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045396" y="4446773"/>
            <a:ext cx="143510" cy="187960"/>
          </a:xfrm>
          <a:prstGeom prst="straightConnector1">
            <a:avLst/>
          </a:prstGeom>
          <a:noFill/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154;p3">
            <a:extLst>
              <a:ext uri="{FF2B5EF4-FFF2-40B4-BE49-F238E27FC236}">
                <a16:creationId xmlns:a16="http://schemas.microsoft.com/office/drawing/2014/main" id="{31E5790B-ED6A-547E-0345-D53BD7F76432}"/>
              </a:ext>
            </a:extLst>
          </p:cNvPr>
          <p:cNvSpPr txBox="1"/>
          <p:nvPr/>
        </p:nvSpPr>
        <p:spPr>
          <a:xfrm>
            <a:off x="8169856" y="3090413"/>
            <a:ext cx="2324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55;p3">
            <a:extLst>
              <a:ext uri="{FF2B5EF4-FFF2-40B4-BE49-F238E27FC236}">
                <a16:creationId xmlns:a16="http://schemas.microsoft.com/office/drawing/2014/main" id="{A86EB2AE-9F77-98CA-343C-C9851BCC9DC9}"/>
              </a:ext>
            </a:extLst>
          </p:cNvPr>
          <p:cNvSpPr txBox="1"/>
          <p:nvPr/>
        </p:nvSpPr>
        <p:spPr>
          <a:xfrm>
            <a:off x="8166046" y="3305043"/>
            <a:ext cx="2324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9B2D1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56;p3">
            <a:extLst>
              <a:ext uri="{FF2B5EF4-FFF2-40B4-BE49-F238E27FC236}">
                <a16:creationId xmlns:a16="http://schemas.microsoft.com/office/drawing/2014/main" id="{D8AB9A52-0CED-4891-F015-03ABDE2B5C27}"/>
              </a:ext>
            </a:extLst>
          </p:cNvPr>
          <p:cNvSpPr txBox="1"/>
          <p:nvPr/>
        </p:nvSpPr>
        <p:spPr>
          <a:xfrm>
            <a:off x="8127311" y="3543803"/>
            <a:ext cx="2324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9B2D1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157;p3">
            <a:extLst>
              <a:ext uri="{FF2B5EF4-FFF2-40B4-BE49-F238E27FC236}">
                <a16:creationId xmlns:a16="http://schemas.microsoft.com/office/drawing/2014/main" id="{D30E99F4-063D-A1F2-54A1-003C495B0075}"/>
              </a:ext>
            </a:extLst>
          </p:cNvPr>
          <p:cNvSpPr txBox="1"/>
          <p:nvPr/>
        </p:nvSpPr>
        <p:spPr>
          <a:xfrm>
            <a:off x="8115150" y="3792723"/>
            <a:ext cx="299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95373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95373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158;p3">
            <a:extLst>
              <a:ext uri="{FF2B5EF4-FFF2-40B4-BE49-F238E27FC236}">
                <a16:creationId xmlns:a16="http://schemas.microsoft.com/office/drawing/2014/main" id="{D8B470C4-681C-5B75-F9C0-ABED84AD0178}"/>
              </a:ext>
            </a:extLst>
          </p:cNvPr>
          <p:cNvSpPr txBox="1"/>
          <p:nvPr/>
        </p:nvSpPr>
        <p:spPr>
          <a:xfrm>
            <a:off x="8096831" y="4299453"/>
            <a:ext cx="42481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5625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95625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159;p3">
            <a:extLst>
              <a:ext uri="{FF2B5EF4-FFF2-40B4-BE49-F238E27FC236}">
                <a16:creationId xmlns:a16="http://schemas.microsoft.com/office/drawing/2014/main" id="{565817AF-ED06-76B7-F387-BB57A4ED02CD}"/>
              </a:ext>
            </a:extLst>
          </p:cNvPr>
          <p:cNvSpPr/>
          <p:nvPr/>
        </p:nvSpPr>
        <p:spPr>
          <a:xfrm>
            <a:off x="7439606" y="1918356"/>
            <a:ext cx="4290060" cy="4223714"/>
          </a:xfrm>
          <a:prstGeom prst="ellipse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D76FC97F-51AC-A919-7EBF-54BCFA67C7B8}"/>
              </a:ext>
            </a:extLst>
          </p:cNvPr>
          <p:cNvSpPr txBox="1">
            <a:spLocks/>
          </p:cNvSpPr>
          <p:nvPr/>
        </p:nvSpPr>
        <p:spPr>
          <a:xfrm>
            <a:off x="4886435" y="1218446"/>
            <a:ext cx="3181821" cy="64008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Realizarea unui proiect</a:t>
            </a: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Calculator Binar</a:t>
            </a:r>
          </a:p>
        </p:txBody>
      </p:sp>
      <p:pic>
        <p:nvPicPr>
          <p:cNvPr id="14" name="Google Shape;105;p3">
            <a:extLst>
              <a:ext uri="{FF2B5EF4-FFF2-40B4-BE49-F238E27FC236}">
                <a16:creationId xmlns:a16="http://schemas.microsoft.com/office/drawing/2014/main" id="{9BEC0281-03B3-36A6-04B0-5C9831D880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39285" y="1430364"/>
            <a:ext cx="3184869" cy="46770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53249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66" grpId="0"/>
      <p:bldP spid="67" grpId="0"/>
      <p:bldP spid="68" grpId="0"/>
      <p:bldP spid="69" grpId="0"/>
      <p:bldP spid="7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0396-01F7-601B-0FF6-A993C981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829" y="20171"/>
            <a:ext cx="9603275" cy="1049235"/>
          </a:xfrm>
        </p:spPr>
        <p:txBody>
          <a:bodyPr>
            <a:normAutofit/>
          </a:bodyPr>
          <a:lstStyle/>
          <a:p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0DE90A6-C0A8-498D-D1BD-5BDADCF8F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93835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9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9;p4">
            <a:extLst>
              <a:ext uri="{FF2B5EF4-FFF2-40B4-BE49-F238E27FC236}">
                <a16:creationId xmlns:a16="http://schemas.microsoft.com/office/drawing/2014/main" id="{E44BF647-3C67-7807-1A03-1085F25863C5}"/>
              </a:ext>
            </a:extLst>
          </p:cNvPr>
          <p:cNvSpPr/>
          <p:nvPr/>
        </p:nvSpPr>
        <p:spPr>
          <a:xfrm rot="8426950">
            <a:off x="346068" y="380068"/>
            <a:ext cx="582213" cy="705004"/>
          </a:xfrm>
          <a:prstGeom prst="diagStripe">
            <a:avLst>
              <a:gd name="adj" fmla="val 5000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0;p4">
            <a:extLst>
              <a:ext uri="{FF2B5EF4-FFF2-40B4-BE49-F238E27FC236}">
                <a16:creationId xmlns:a16="http://schemas.microsoft.com/office/drawing/2014/main" id="{70B67CBF-2D77-5FD9-9450-3EA0E7B535E7}"/>
              </a:ext>
            </a:extLst>
          </p:cNvPr>
          <p:cNvSpPr txBox="1"/>
          <p:nvPr/>
        </p:nvSpPr>
        <p:spPr>
          <a:xfrm>
            <a:off x="564550" y="408482"/>
            <a:ext cx="283845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71;p4">
            <a:extLst>
              <a:ext uri="{FF2B5EF4-FFF2-40B4-BE49-F238E27FC236}">
                <a16:creationId xmlns:a16="http://schemas.microsoft.com/office/drawing/2014/main" id="{A69606C6-3AD8-62B7-3DE0-2B3CCBAB0377}"/>
              </a:ext>
            </a:extLst>
          </p:cNvPr>
          <p:cNvSpPr txBox="1"/>
          <p:nvPr/>
        </p:nvSpPr>
        <p:spPr>
          <a:xfrm>
            <a:off x="564550" y="877747"/>
            <a:ext cx="283845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172;p4">
            <a:extLst>
              <a:ext uri="{FF2B5EF4-FFF2-40B4-BE49-F238E27FC236}">
                <a16:creationId xmlns:a16="http://schemas.microsoft.com/office/drawing/2014/main" id="{47817DF4-42E8-46AE-44E7-558CF1A415C1}"/>
              </a:ext>
            </a:extLst>
          </p:cNvPr>
          <p:cNvCxnSpPr/>
          <p:nvPr/>
        </p:nvCxnSpPr>
        <p:spPr>
          <a:xfrm>
            <a:off x="353095" y="531672"/>
            <a:ext cx="263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" name="Google Shape;173;p4">
            <a:extLst>
              <a:ext uri="{FF2B5EF4-FFF2-40B4-BE49-F238E27FC236}">
                <a16:creationId xmlns:a16="http://schemas.microsoft.com/office/drawing/2014/main" id="{7B7D3B56-57D7-EF9A-9BC1-C004CBF5B9D6}"/>
              </a:ext>
            </a:extLst>
          </p:cNvPr>
          <p:cNvCxnSpPr/>
          <p:nvPr/>
        </p:nvCxnSpPr>
        <p:spPr>
          <a:xfrm>
            <a:off x="329600" y="1035227"/>
            <a:ext cx="263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" name="Google Shape;174;p4">
            <a:extLst>
              <a:ext uri="{FF2B5EF4-FFF2-40B4-BE49-F238E27FC236}">
                <a16:creationId xmlns:a16="http://schemas.microsoft.com/office/drawing/2014/main" id="{2EA60390-517E-7BBD-5A5C-80BF9C812004}"/>
              </a:ext>
            </a:extLst>
          </p:cNvPr>
          <p:cNvSpPr txBox="1"/>
          <p:nvPr/>
        </p:nvSpPr>
        <p:spPr>
          <a:xfrm>
            <a:off x="222693" y="233371"/>
            <a:ext cx="579755" cy="281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InA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175;p4">
            <a:extLst>
              <a:ext uri="{FF2B5EF4-FFF2-40B4-BE49-F238E27FC236}">
                <a16:creationId xmlns:a16="http://schemas.microsoft.com/office/drawing/2014/main" id="{090B36DC-43CA-D324-3930-8DC03B2B0015}"/>
              </a:ext>
            </a:extLst>
          </p:cNvPr>
          <p:cNvCxnSpPr/>
          <p:nvPr/>
        </p:nvCxnSpPr>
        <p:spPr>
          <a:xfrm rot="10800000" flipH="1">
            <a:off x="385480" y="490397"/>
            <a:ext cx="67310" cy="819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176;p4">
            <a:extLst>
              <a:ext uri="{FF2B5EF4-FFF2-40B4-BE49-F238E27FC236}">
                <a16:creationId xmlns:a16="http://schemas.microsoft.com/office/drawing/2014/main" id="{7D23F5BA-9819-0D56-B3E3-073A7BD77CF5}"/>
              </a:ext>
            </a:extLst>
          </p:cNvPr>
          <p:cNvCxnSpPr/>
          <p:nvPr/>
        </p:nvCxnSpPr>
        <p:spPr>
          <a:xfrm rot="10800000" flipH="1">
            <a:off x="414055" y="491032"/>
            <a:ext cx="67310" cy="819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177;p4">
            <a:extLst>
              <a:ext uri="{FF2B5EF4-FFF2-40B4-BE49-F238E27FC236}">
                <a16:creationId xmlns:a16="http://schemas.microsoft.com/office/drawing/2014/main" id="{F4FBAD8E-544A-8D9B-1847-45D4587244F5}"/>
              </a:ext>
            </a:extLst>
          </p:cNvPr>
          <p:cNvCxnSpPr/>
          <p:nvPr/>
        </p:nvCxnSpPr>
        <p:spPr>
          <a:xfrm rot="10800000" flipH="1">
            <a:off x="352460" y="995857"/>
            <a:ext cx="67310" cy="819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" name="Google Shape;178;p4">
            <a:extLst>
              <a:ext uri="{FF2B5EF4-FFF2-40B4-BE49-F238E27FC236}">
                <a16:creationId xmlns:a16="http://schemas.microsoft.com/office/drawing/2014/main" id="{2A7ECC8F-7104-95A4-ECFF-B13EEAFEDA90}"/>
              </a:ext>
            </a:extLst>
          </p:cNvPr>
          <p:cNvCxnSpPr/>
          <p:nvPr/>
        </p:nvCxnSpPr>
        <p:spPr>
          <a:xfrm rot="10800000" flipH="1">
            <a:off x="385480" y="995857"/>
            <a:ext cx="67310" cy="819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79;p4">
            <a:extLst>
              <a:ext uri="{FF2B5EF4-FFF2-40B4-BE49-F238E27FC236}">
                <a16:creationId xmlns:a16="http://schemas.microsoft.com/office/drawing/2014/main" id="{91F0E029-39B6-CEDB-A937-C48B82D24D60}"/>
              </a:ext>
            </a:extLst>
          </p:cNvPr>
          <p:cNvSpPr txBox="1"/>
          <p:nvPr/>
        </p:nvSpPr>
        <p:spPr>
          <a:xfrm>
            <a:off x="311185" y="492302"/>
            <a:ext cx="283845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80;p4">
            <a:extLst>
              <a:ext uri="{FF2B5EF4-FFF2-40B4-BE49-F238E27FC236}">
                <a16:creationId xmlns:a16="http://schemas.microsoft.com/office/drawing/2014/main" id="{7A4622C0-477B-CA4E-F931-FE7C9500DF2F}"/>
              </a:ext>
            </a:extLst>
          </p:cNvPr>
          <p:cNvSpPr txBox="1"/>
          <p:nvPr/>
        </p:nvSpPr>
        <p:spPr>
          <a:xfrm>
            <a:off x="304835" y="996492"/>
            <a:ext cx="283845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81;p4">
            <a:extLst>
              <a:ext uri="{FF2B5EF4-FFF2-40B4-BE49-F238E27FC236}">
                <a16:creationId xmlns:a16="http://schemas.microsoft.com/office/drawing/2014/main" id="{8A4BBB59-520E-5182-8667-53BB957DC533}"/>
              </a:ext>
            </a:extLst>
          </p:cNvPr>
          <p:cNvSpPr txBox="1"/>
          <p:nvPr/>
        </p:nvSpPr>
        <p:spPr>
          <a:xfrm>
            <a:off x="243474" y="1493832"/>
            <a:ext cx="579755" cy="281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InB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2;p4">
            <a:extLst>
              <a:ext uri="{FF2B5EF4-FFF2-40B4-BE49-F238E27FC236}">
                <a16:creationId xmlns:a16="http://schemas.microsoft.com/office/drawing/2014/main" id="{B145496D-9457-E086-A5F7-15429A1526D1}"/>
              </a:ext>
            </a:extLst>
          </p:cNvPr>
          <p:cNvSpPr txBox="1"/>
          <p:nvPr/>
        </p:nvSpPr>
        <p:spPr>
          <a:xfrm>
            <a:off x="36365" y="877332"/>
            <a:ext cx="594995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“0”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83;p4">
            <a:extLst>
              <a:ext uri="{FF2B5EF4-FFF2-40B4-BE49-F238E27FC236}">
                <a16:creationId xmlns:a16="http://schemas.microsoft.com/office/drawing/2014/main" id="{83A4F12A-2427-DB7E-624B-9FBC3AB4A862}"/>
              </a:ext>
            </a:extLst>
          </p:cNvPr>
          <p:cNvSpPr/>
          <p:nvPr/>
        </p:nvSpPr>
        <p:spPr>
          <a:xfrm>
            <a:off x="194808" y="3278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4;p4">
            <a:extLst>
              <a:ext uri="{FF2B5EF4-FFF2-40B4-BE49-F238E27FC236}">
                <a16:creationId xmlns:a16="http://schemas.microsoft.com/office/drawing/2014/main" id="{19D84710-E9EF-D911-8641-EBE7B35C2D3A}"/>
              </a:ext>
            </a:extLst>
          </p:cNvPr>
          <p:cNvSpPr/>
          <p:nvPr/>
        </p:nvSpPr>
        <p:spPr>
          <a:xfrm>
            <a:off x="107008" y="49611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Calibri"/>
              <a:buNone/>
              <a:tabLst/>
              <a:defRPr/>
            </a:pP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Calibri"/>
              <a:buNone/>
              <a:tabLst/>
              <a:defRPr/>
            </a:pP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85;p4">
            <a:extLst>
              <a:ext uri="{FF2B5EF4-FFF2-40B4-BE49-F238E27FC236}">
                <a16:creationId xmlns:a16="http://schemas.microsoft.com/office/drawing/2014/main" id="{6C245D88-651B-E1EB-BD1D-28D917AFE0BA}"/>
              </a:ext>
            </a:extLst>
          </p:cNvPr>
          <p:cNvSpPr/>
          <p:nvPr/>
        </p:nvSpPr>
        <p:spPr>
          <a:xfrm rot="8426950">
            <a:off x="345711" y="1646817"/>
            <a:ext cx="609494" cy="733778"/>
          </a:xfrm>
          <a:prstGeom prst="diagStripe">
            <a:avLst>
              <a:gd name="adj" fmla="val 5000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86;p4">
            <a:extLst>
              <a:ext uri="{FF2B5EF4-FFF2-40B4-BE49-F238E27FC236}">
                <a16:creationId xmlns:a16="http://schemas.microsoft.com/office/drawing/2014/main" id="{D46C1393-0B25-A511-900C-9A6B4F22CB69}"/>
              </a:ext>
            </a:extLst>
          </p:cNvPr>
          <p:cNvSpPr txBox="1"/>
          <p:nvPr/>
        </p:nvSpPr>
        <p:spPr>
          <a:xfrm>
            <a:off x="592264" y="1669202"/>
            <a:ext cx="283845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87;p4">
            <a:extLst>
              <a:ext uri="{FF2B5EF4-FFF2-40B4-BE49-F238E27FC236}">
                <a16:creationId xmlns:a16="http://schemas.microsoft.com/office/drawing/2014/main" id="{257BD1AC-F397-C35A-DF91-044FE33B4A63}"/>
              </a:ext>
            </a:extLst>
          </p:cNvPr>
          <p:cNvSpPr txBox="1"/>
          <p:nvPr/>
        </p:nvSpPr>
        <p:spPr>
          <a:xfrm>
            <a:off x="592264" y="2138467"/>
            <a:ext cx="283845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188;p4">
            <a:extLst>
              <a:ext uri="{FF2B5EF4-FFF2-40B4-BE49-F238E27FC236}">
                <a16:creationId xmlns:a16="http://schemas.microsoft.com/office/drawing/2014/main" id="{A28F3CD9-A5E2-A8CD-BE1B-D9E0F4216F2D}"/>
              </a:ext>
            </a:extLst>
          </p:cNvPr>
          <p:cNvCxnSpPr/>
          <p:nvPr/>
        </p:nvCxnSpPr>
        <p:spPr>
          <a:xfrm>
            <a:off x="380809" y="1792392"/>
            <a:ext cx="263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5" name="Google Shape;189;p4">
            <a:extLst>
              <a:ext uri="{FF2B5EF4-FFF2-40B4-BE49-F238E27FC236}">
                <a16:creationId xmlns:a16="http://schemas.microsoft.com/office/drawing/2014/main" id="{4312868E-9678-D5FE-3712-EC7FA6BD2FFB}"/>
              </a:ext>
            </a:extLst>
          </p:cNvPr>
          <p:cNvCxnSpPr/>
          <p:nvPr/>
        </p:nvCxnSpPr>
        <p:spPr>
          <a:xfrm>
            <a:off x="357314" y="2295947"/>
            <a:ext cx="263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6" name="Google Shape;190;p4">
            <a:extLst>
              <a:ext uri="{FF2B5EF4-FFF2-40B4-BE49-F238E27FC236}">
                <a16:creationId xmlns:a16="http://schemas.microsoft.com/office/drawing/2014/main" id="{1D3B1F2C-2A67-B5F6-11ED-B7A2D99B982A}"/>
              </a:ext>
            </a:extLst>
          </p:cNvPr>
          <p:cNvCxnSpPr/>
          <p:nvPr/>
        </p:nvCxnSpPr>
        <p:spPr>
          <a:xfrm rot="10800000" flipH="1">
            <a:off x="413194" y="1751117"/>
            <a:ext cx="67310" cy="819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191;p4">
            <a:extLst>
              <a:ext uri="{FF2B5EF4-FFF2-40B4-BE49-F238E27FC236}">
                <a16:creationId xmlns:a16="http://schemas.microsoft.com/office/drawing/2014/main" id="{AA947B3E-C042-A85B-C0F7-ECD66C15503D}"/>
              </a:ext>
            </a:extLst>
          </p:cNvPr>
          <p:cNvCxnSpPr/>
          <p:nvPr/>
        </p:nvCxnSpPr>
        <p:spPr>
          <a:xfrm rot="10800000" flipH="1">
            <a:off x="441769" y="1751752"/>
            <a:ext cx="67310" cy="819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192;p4">
            <a:extLst>
              <a:ext uri="{FF2B5EF4-FFF2-40B4-BE49-F238E27FC236}">
                <a16:creationId xmlns:a16="http://schemas.microsoft.com/office/drawing/2014/main" id="{7B743AAF-7595-F1A6-BF32-5C84E00BFC7C}"/>
              </a:ext>
            </a:extLst>
          </p:cNvPr>
          <p:cNvCxnSpPr/>
          <p:nvPr/>
        </p:nvCxnSpPr>
        <p:spPr>
          <a:xfrm rot="10800000" flipH="1">
            <a:off x="380174" y="2256577"/>
            <a:ext cx="67310" cy="819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193;p4">
            <a:extLst>
              <a:ext uri="{FF2B5EF4-FFF2-40B4-BE49-F238E27FC236}">
                <a16:creationId xmlns:a16="http://schemas.microsoft.com/office/drawing/2014/main" id="{578A3766-2321-8847-5702-17B9D96883D1}"/>
              </a:ext>
            </a:extLst>
          </p:cNvPr>
          <p:cNvCxnSpPr/>
          <p:nvPr/>
        </p:nvCxnSpPr>
        <p:spPr>
          <a:xfrm rot="10800000" flipH="1">
            <a:off x="413194" y="2256577"/>
            <a:ext cx="67310" cy="819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194;p4">
            <a:extLst>
              <a:ext uri="{FF2B5EF4-FFF2-40B4-BE49-F238E27FC236}">
                <a16:creationId xmlns:a16="http://schemas.microsoft.com/office/drawing/2014/main" id="{4DEB2111-4C27-4845-7721-FB2D79D5E840}"/>
              </a:ext>
            </a:extLst>
          </p:cNvPr>
          <p:cNvSpPr txBox="1"/>
          <p:nvPr/>
        </p:nvSpPr>
        <p:spPr>
          <a:xfrm>
            <a:off x="332549" y="1759762"/>
            <a:ext cx="317909" cy="3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95;p4">
            <a:extLst>
              <a:ext uri="{FF2B5EF4-FFF2-40B4-BE49-F238E27FC236}">
                <a16:creationId xmlns:a16="http://schemas.microsoft.com/office/drawing/2014/main" id="{16FE3986-260E-6CB5-2AB6-1C83B25A5D5B}"/>
              </a:ext>
            </a:extLst>
          </p:cNvPr>
          <p:cNvSpPr txBox="1"/>
          <p:nvPr/>
        </p:nvSpPr>
        <p:spPr>
          <a:xfrm>
            <a:off x="332549" y="2257212"/>
            <a:ext cx="283845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96;p4">
            <a:extLst>
              <a:ext uri="{FF2B5EF4-FFF2-40B4-BE49-F238E27FC236}">
                <a16:creationId xmlns:a16="http://schemas.microsoft.com/office/drawing/2014/main" id="{72BF9733-0B14-B360-E7BE-FF165AE23E35}"/>
              </a:ext>
            </a:extLst>
          </p:cNvPr>
          <p:cNvSpPr/>
          <p:nvPr/>
        </p:nvSpPr>
        <p:spPr>
          <a:xfrm rot="8426950">
            <a:off x="354990" y="2881638"/>
            <a:ext cx="590935" cy="715567"/>
          </a:xfrm>
          <a:prstGeom prst="diagStripe">
            <a:avLst>
              <a:gd name="adj" fmla="val 5000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97;p4">
            <a:extLst>
              <a:ext uri="{FF2B5EF4-FFF2-40B4-BE49-F238E27FC236}">
                <a16:creationId xmlns:a16="http://schemas.microsoft.com/office/drawing/2014/main" id="{00BC9B6F-03E4-CCCF-375E-9DE99CCAB8C0}"/>
              </a:ext>
            </a:extLst>
          </p:cNvPr>
          <p:cNvSpPr txBox="1"/>
          <p:nvPr/>
        </p:nvSpPr>
        <p:spPr>
          <a:xfrm>
            <a:off x="613045" y="2916062"/>
            <a:ext cx="283845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98;p4">
            <a:extLst>
              <a:ext uri="{FF2B5EF4-FFF2-40B4-BE49-F238E27FC236}">
                <a16:creationId xmlns:a16="http://schemas.microsoft.com/office/drawing/2014/main" id="{16434A1F-6FC5-8E00-D768-352F234F9663}"/>
              </a:ext>
            </a:extLst>
          </p:cNvPr>
          <p:cNvSpPr txBox="1"/>
          <p:nvPr/>
        </p:nvSpPr>
        <p:spPr>
          <a:xfrm>
            <a:off x="613046" y="3385327"/>
            <a:ext cx="228596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199;p4">
            <a:extLst>
              <a:ext uri="{FF2B5EF4-FFF2-40B4-BE49-F238E27FC236}">
                <a16:creationId xmlns:a16="http://schemas.microsoft.com/office/drawing/2014/main" id="{401728F6-50DD-9A51-43D2-81B588DBF99F}"/>
              </a:ext>
            </a:extLst>
          </p:cNvPr>
          <p:cNvCxnSpPr/>
          <p:nvPr/>
        </p:nvCxnSpPr>
        <p:spPr>
          <a:xfrm>
            <a:off x="401590" y="3039252"/>
            <a:ext cx="263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6" name="Google Shape;200;p4">
            <a:extLst>
              <a:ext uri="{FF2B5EF4-FFF2-40B4-BE49-F238E27FC236}">
                <a16:creationId xmlns:a16="http://schemas.microsoft.com/office/drawing/2014/main" id="{A9A66DC6-76FE-D60B-630D-AF6DA293ADFB}"/>
              </a:ext>
            </a:extLst>
          </p:cNvPr>
          <p:cNvCxnSpPr/>
          <p:nvPr/>
        </p:nvCxnSpPr>
        <p:spPr>
          <a:xfrm>
            <a:off x="378095" y="3542807"/>
            <a:ext cx="263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7" name="Google Shape;201;p4">
            <a:extLst>
              <a:ext uri="{FF2B5EF4-FFF2-40B4-BE49-F238E27FC236}">
                <a16:creationId xmlns:a16="http://schemas.microsoft.com/office/drawing/2014/main" id="{FE49CC58-913D-051B-34AB-50E6D694DAD6}"/>
              </a:ext>
            </a:extLst>
          </p:cNvPr>
          <p:cNvCxnSpPr/>
          <p:nvPr/>
        </p:nvCxnSpPr>
        <p:spPr>
          <a:xfrm rot="10800000" flipH="1">
            <a:off x="433975" y="2997977"/>
            <a:ext cx="67310" cy="819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202;p4">
            <a:extLst>
              <a:ext uri="{FF2B5EF4-FFF2-40B4-BE49-F238E27FC236}">
                <a16:creationId xmlns:a16="http://schemas.microsoft.com/office/drawing/2014/main" id="{6B186C3B-64F8-9641-7B08-7D502337430A}"/>
              </a:ext>
            </a:extLst>
          </p:cNvPr>
          <p:cNvCxnSpPr/>
          <p:nvPr/>
        </p:nvCxnSpPr>
        <p:spPr>
          <a:xfrm rot="10800000" flipH="1">
            <a:off x="462550" y="2998612"/>
            <a:ext cx="67310" cy="819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" name="Google Shape;203;p4">
            <a:extLst>
              <a:ext uri="{FF2B5EF4-FFF2-40B4-BE49-F238E27FC236}">
                <a16:creationId xmlns:a16="http://schemas.microsoft.com/office/drawing/2014/main" id="{3F108553-E3CB-48E7-8ACB-5257DC559431}"/>
              </a:ext>
            </a:extLst>
          </p:cNvPr>
          <p:cNvCxnSpPr/>
          <p:nvPr/>
        </p:nvCxnSpPr>
        <p:spPr>
          <a:xfrm rot="10800000" flipH="1">
            <a:off x="400955" y="3503437"/>
            <a:ext cx="67310" cy="819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" name="Google Shape;204;p4">
            <a:extLst>
              <a:ext uri="{FF2B5EF4-FFF2-40B4-BE49-F238E27FC236}">
                <a16:creationId xmlns:a16="http://schemas.microsoft.com/office/drawing/2014/main" id="{C4EFB515-92FB-FF25-4ECA-DB21A5B2FCC3}"/>
              </a:ext>
            </a:extLst>
          </p:cNvPr>
          <p:cNvCxnSpPr/>
          <p:nvPr/>
        </p:nvCxnSpPr>
        <p:spPr>
          <a:xfrm rot="10800000" flipH="1">
            <a:off x="433975" y="3503437"/>
            <a:ext cx="67310" cy="819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205;p4">
            <a:extLst>
              <a:ext uri="{FF2B5EF4-FFF2-40B4-BE49-F238E27FC236}">
                <a16:creationId xmlns:a16="http://schemas.microsoft.com/office/drawing/2014/main" id="{FE7FB9B8-AD81-EBBA-C91A-FE9AA01FDBE2}"/>
              </a:ext>
            </a:extLst>
          </p:cNvPr>
          <p:cNvSpPr txBox="1"/>
          <p:nvPr/>
        </p:nvSpPr>
        <p:spPr>
          <a:xfrm>
            <a:off x="359680" y="2999882"/>
            <a:ext cx="283845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06;p4">
            <a:extLst>
              <a:ext uri="{FF2B5EF4-FFF2-40B4-BE49-F238E27FC236}">
                <a16:creationId xmlns:a16="http://schemas.microsoft.com/office/drawing/2014/main" id="{4A88B740-3A3E-4E6B-3261-6DAC068C2415}"/>
              </a:ext>
            </a:extLst>
          </p:cNvPr>
          <p:cNvSpPr txBox="1"/>
          <p:nvPr/>
        </p:nvSpPr>
        <p:spPr>
          <a:xfrm>
            <a:off x="353330" y="3504072"/>
            <a:ext cx="283845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07;p4">
            <a:extLst>
              <a:ext uri="{FF2B5EF4-FFF2-40B4-BE49-F238E27FC236}">
                <a16:creationId xmlns:a16="http://schemas.microsoft.com/office/drawing/2014/main" id="{6B815583-5A5E-7289-DEC7-9C17221FB284}"/>
              </a:ext>
            </a:extLst>
          </p:cNvPr>
          <p:cNvSpPr/>
          <p:nvPr/>
        </p:nvSpPr>
        <p:spPr>
          <a:xfrm rot="8426950">
            <a:off x="6204911" y="720200"/>
            <a:ext cx="725170" cy="886460"/>
          </a:xfrm>
          <a:prstGeom prst="diagStripe">
            <a:avLst>
              <a:gd name="adj" fmla="val 5000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8;p4">
            <a:extLst>
              <a:ext uri="{FF2B5EF4-FFF2-40B4-BE49-F238E27FC236}">
                <a16:creationId xmlns:a16="http://schemas.microsoft.com/office/drawing/2014/main" id="{694918EF-7EF5-2581-C5DD-505928D72F28}"/>
              </a:ext>
            </a:extLst>
          </p:cNvPr>
          <p:cNvSpPr txBox="1"/>
          <p:nvPr/>
        </p:nvSpPr>
        <p:spPr>
          <a:xfrm>
            <a:off x="6521776" y="796400"/>
            <a:ext cx="283845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09;p4">
            <a:extLst>
              <a:ext uri="{FF2B5EF4-FFF2-40B4-BE49-F238E27FC236}">
                <a16:creationId xmlns:a16="http://schemas.microsoft.com/office/drawing/2014/main" id="{4047EAFD-1C81-CD66-7ABC-8FEA17E4D9AC}"/>
              </a:ext>
            </a:extLst>
          </p:cNvPr>
          <p:cNvSpPr txBox="1"/>
          <p:nvPr/>
        </p:nvSpPr>
        <p:spPr>
          <a:xfrm>
            <a:off x="6521776" y="1265665"/>
            <a:ext cx="283845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210;p4">
            <a:extLst>
              <a:ext uri="{FF2B5EF4-FFF2-40B4-BE49-F238E27FC236}">
                <a16:creationId xmlns:a16="http://schemas.microsoft.com/office/drawing/2014/main" id="{16734BF6-0AD1-1337-83D5-F213B01DE537}"/>
              </a:ext>
            </a:extLst>
          </p:cNvPr>
          <p:cNvCxnSpPr/>
          <p:nvPr/>
        </p:nvCxnSpPr>
        <p:spPr>
          <a:xfrm rot="10800000" flipH="1">
            <a:off x="6342706" y="878315"/>
            <a:ext cx="67310" cy="819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" name="Google Shape;211;p4">
            <a:extLst>
              <a:ext uri="{FF2B5EF4-FFF2-40B4-BE49-F238E27FC236}">
                <a16:creationId xmlns:a16="http://schemas.microsoft.com/office/drawing/2014/main" id="{F568643A-D0F5-BF6E-11BC-783418DB03D7}"/>
              </a:ext>
            </a:extLst>
          </p:cNvPr>
          <p:cNvCxnSpPr/>
          <p:nvPr/>
        </p:nvCxnSpPr>
        <p:spPr>
          <a:xfrm rot="10800000" flipH="1">
            <a:off x="6371281" y="878950"/>
            <a:ext cx="67310" cy="819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212;p4">
            <a:extLst>
              <a:ext uri="{FF2B5EF4-FFF2-40B4-BE49-F238E27FC236}">
                <a16:creationId xmlns:a16="http://schemas.microsoft.com/office/drawing/2014/main" id="{A6ED05C5-03C5-208E-5F6D-5C42741F9A40}"/>
              </a:ext>
            </a:extLst>
          </p:cNvPr>
          <p:cNvCxnSpPr/>
          <p:nvPr/>
        </p:nvCxnSpPr>
        <p:spPr>
          <a:xfrm rot="10800000" flipH="1">
            <a:off x="6309686" y="1383775"/>
            <a:ext cx="67310" cy="819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" name="Google Shape;213;p4">
            <a:extLst>
              <a:ext uri="{FF2B5EF4-FFF2-40B4-BE49-F238E27FC236}">
                <a16:creationId xmlns:a16="http://schemas.microsoft.com/office/drawing/2014/main" id="{7D8E0F4B-82D0-0F35-B771-47BCF9E1072E}"/>
              </a:ext>
            </a:extLst>
          </p:cNvPr>
          <p:cNvCxnSpPr/>
          <p:nvPr/>
        </p:nvCxnSpPr>
        <p:spPr>
          <a:xfrm rot="10800000" flipH="1">
            <a:off x="6342706" y="1383775"/>
            <a:ext cx="67310" cy="819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214;p4">
            <a:extLst>
              <a:ext uri="{FF2B5EF4-FFF2-40B4-BE49-F238E27FC236}">
                <a16:creationId xmlns:a16="http://schemas.microsoft.com/office/drawing/2014/main" id="{B00F1BEA-FA51-BA87-56F1-E686016CB988}"/>
              </a:ext>
            </a:extLst>
          </p:cNvPr>
          <p:cNvSpPr txBox="1"/>
          <p:nvPr/>
        </p:nvSpPr>
        <p:spPr>
          <a:xfrm>
            <a:off x="6165011" y="657377"/>
            <a:ext cx="417191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215;p4">
            <a:extLst>
              <a:ext uri="{FF2B5EF4-FFF2-40B4-BE49-F238E27FC236}">
                <a16:creationId xmlns:a16="http://schemas.microsoft.com/office/drawing/2014/main" id="{F04F780E-3A1D-F6D4-1BB7-13B77B7D9FD6}"/>
              </a:ext>
            </a:extLst>
          </p:cNvPr>
          <p:cNvCxnSpPr/>
          <p:nvPr/>
        </p:nvCxnSpPr>
        <p:spPr>
          <a:xfrm rot="10800000" flipH="1">
            <a:off x="6860866" y="1212960"/>
            <a:ext cx="1304925" cy="9525"/>
          </a:xfrm>
          <a:prstGeom prst="straightConnector1">
            <a:avLst/>
          </a:prstGeom>
          <a:ln>
            <a:headEnd type="none" w="sm" len="sm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Google Shape;216;p4">
            <a:extLst>
              <a:ext uri="{FF2B5EF4-FFF2-40B4-BE49-F238E27FC236}">
                <a16:creationId xmlns:a16="http://schemas.microsoft.com/office/drawing/2014/main" id="{98CC0373-C015-57F8-76DD-22834B2BAF4E}"/>
              </a:ext>
            </a:extLst>
          </p:cNvPr>
          <p:cNvSpPr txBox="1"/>
          <p:nvPr/>
        </p:nvSpPr>
        <p:spPr>
          <a:xfrm>
            <a:off x="257123" y="2775409"/>
            <a:ext cx="393336" cy="281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Sel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17;p4">
            <a:extLst>
              <a:ext uri="{FF2B5EF4-FFF2-40B4-BE49-F238E27FC236}">
                <a16:creationId xmlns:a16="http://schemas.microsoft.com/office/drawing/2014/main" id="{3418781F-1141-89AF-DF31-40C6D81AFD4C}"/>
              </a:ext>
            </a:extLst>
          </p:cNvPr>
          <p:cNvSpPr txBox="1"/>
          <p:nvPr/>
        </p:nvSpPr>
        <p:spPr>
          <a:xfrm>
            <a:off x="281114" y="2036232"/>
            <a:ext cx="594995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“0”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8;p4">
            <a:extLst>
              <a:ext uri="{FF2B5EF4-FFF2-40B4-BE49-F238E27FC236}">
                <a16:creationId xmlns:a16="http://schemas.microsoft.com/office/drawing/2014/main" id="{AEA9C653-41CC-4DFD-D0D3-DA16F041CE83}"/>
              </a:ext>
            </a:extLst>
          </p:cNvPr>
          <p:cNvSpPr txBox="1"/>
          <p:nvPr/>
        </p:nvSpPr>
        <p:spPr>
          <a:xfrm>
            <a:off x="323342" y="3283287"/>
            <a:ext cx="406762" cy="2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“0”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219;p4">
            <a:extLst>
              <a:ext uri="{FF2B5EF4-FFF2-40B4-BE49-F238E27FC236}">
                <a16:creationId xmlns:a16="http://schemas.microsoft.com/office/drawing/2014/main" id="{A4B95887-F8A0-AFFE-6BAE-5E2D8AD3471F}"/>
              </a:ext>
            </a:extLst>
          </p:cNvPr>
          <p:cNvCxnSpPr>
            <a:cxnSpLocks/>
          </p:cNvCxnSpPr>
          <p:nvPr/>
        </p:nvCxnSpPr>
        <p:spPr>
          <a:xfrm>
            <a:off x="2969284" y="1030782"/>
            <a:ext cx="0" cy="896742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</p:cxnSp>
      <p:cxnSp>
        <p:nvCxnSpPr>
          <p:cNvPr id="56" name="Google Shape;220;p4">
            <a:extLst>
              <a:ext uri="{FF2B5EF4-FFF2-40B4-BE49-F238E27FC236}">
                <a16:creationId xmlns:a16="http://schemas.microsoft.com/office/drawing/2014/main" id="{61E5D12F-968C-981E-40B7-E6A3EF5A126E}"/>
              </a:ext>
            </a:extLst>
          </p:cNvPr>
          <p:cNvCxnSpPr>
            <a:cxnSpLocks/>
          </p:cNvCxnSpPr>
          <p:nvPr/>
        </p:nvCxnSpPr>
        <p:spPr>
          <a:xfrm flipH="1" flipV="1">
            <a:off x="2694964" y="660091"/>
            <a:ext cx="274320" cy="370691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</p:cxnSp>
      <p:cxnSp>
        <p:nvCxnSpPr>
          <p:cNvPr id="57" name="Google Shape;221;p4">
            <a:extLst>
              <a:ext uri="{FF2B5EF4-FFF2-40B4-BE49-F238E27FC236}">
                <a16:creationId xmlns:a16="http://schemas.microsoft.com/office/drawing/2014/main" id="{5FE4C18E-7D71-6F90-E288-127A1EAB9A7B}"/>
              </a:ext>
            </a:extLst>
          </p:cNvPr>
          <p:cNvCxnSpPr/>
          <p:nvPr/>
        </p:nvCxnSpPr>
        <p:spPr>
          <a:xfrm flipH="1">
            <a:off x="2679722" y="1923667"/>
            <a:ext cx="289562" cy="269314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</p:cxnSp>
      <p:cxnSp>
        <p:nvCxnSpPr>
          <p:cNvPr id="58" name="Google Shape;222;p4">
            <a:extLst>
              <a:ext uri="{FF2B5EF4-FFF2-40B4-BE49-F238E27FC236}">
                <a16:creationId xmlns:a16="http://schemas.microsoft.com/office/drawing/2014/main" id="{F29645E5-BBD1-1033-9059-7CE0C0FB2316}"/>
              </a:ext>
            </a:extLst>
          </p:cNvPr>
          <p:cNvCxnSpPr>
            <a:cxnSpLocks/>
          </p:cNvCxnSpPr>
          <p:nvPr/>
        </p:nvCxnSpPr>
        <p:spPr>
          <a:xfrm flipV="1">
            <a:off x="2694964" y="233371"/>
            <a:ext cx="0" cy="424006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</p:cxnSp>
      <p:cxnSp>
        <p:nvCxnSpPr>
          <p:cNvPr id="59" name="Google Shape;223;p4">
            <a:extLst>
              <a:ext uri="{FF2B5EF4-FFF2-40B4-BE49-F238E27FC236}">
                <a16:creationId xmlns:a16="http://schemas.microsoft.com/office/drawing/2014/main" id="{75841336-6EC2-C874-B9C2-45947D34EF9E}"/>
              </a:ext>
            </a:extLst>
          </p:cNvPr>
          <p:cNvCxnSpPr/>
          <p:nvPr/>
        </p:nvCxnSpPr>
        <p:spPr>
          <a:xfrm>
            <a:off x="2694964" y="233371"/>
            <a:ext cx="762000" cy="0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</p:cxnSp>
      <p:cxnSp>
        <p:nvCxnSpPr>
          <p:cNvPr id="60" name="Google Shape;224;p4">
            <a:extLst>
              <a:ext uri="{FF2B5EF4-FFF2-40B4-BE49-F238E27FC236}">
                <a16:creationId xmlns:a16="http://schemas.microsoft.com/office/drawing/2014/main" id="{98534046-CA66-8C65-2298-ECA2A6315CAF}"/>
              </a:ext>
            </a:extLst>
          </p:cNvPr>
          <p:cNvCxnSpPr/>
          <p:nvPr/>
        </p:nvCxnSpPr>
        <p:spPr>
          <a:xfrm>
            <a:off x="2679722" y="2617329"/>
            <a:ext cx="769556" cy="0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</p:cxnSp>
      <p:cxnSp>
        <p:nvCxnSpPr>
          <p:cNvPr id="61" name="Google Shape;225;p4">
            <a:extLst>
              <a:ext uri="{FF2B5EF4-FFF2-40B4-BE49-F238E27FC236}">
                <a16:creationId xmlns:a16="http://schemas.microsoft.com/office/drawing/2014/main" id="{8FC1404E-71D9-B7D7-1CE6-978AF3092609}"/>
              </a:ext>
            </a:extLst>
          </p:cNvPr>
          <p:cNvCxnSpPr/>
          <p:nvPr/>
        </p:nvCxnSpPr>
        <p:spPr>
          <a:xfrm flipH="1">
            <a:off x="3449278" y="233371"/>
            <a:ext cx="7686" cy="2383958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</p:cxnSp>
      <p:cxnSp>
        <p:nvCxnSpPr>
          <p:cNvPr id="62" name="Google Shape;226;p4">
            <a:extLst>
              <a:ext uri="{FF2B5EF4-FFF2-40B4-BE49-F238E27FC236}">
                <a16:creationId xmlns:a16="http://schemas.microsoft.com/office/drawing/2014/main" id="{27D916FD-1C50-233F-2B3E-EA06BD63A090}"/>
              </a:ext>
            </a:extLst>
          </p:cNvPr>
          <p:cNvCxnSpPr/>
          <p:nvPr/>
        </p:nvCxnSpPr>
        <p:spPr>
          <a:xfrm rot="10800000" flipH="1">
            <a:off x="2311757" y="308152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227;p4">
            <a:extLst>
              <a:ext uri="{FF2B5EF4-FFF2-40B4-BE49-F238E27FC236}">
                <a16:creationId xmlns:a16="http://schemas.microsoft.com/office/drawing/2014/main" id="{E5F2AF91-49D3-AE34-164D-392E301A89FA}"/>
              </a:ext>
            </a:extLst>
          </p:cNvPr>
          <p:cNvCxnSpPr/>
          <p:nvPr/>
        </p:nvCxnSpPr>
        <p:spPr>
          <a:xfrm rot="10800000" flipH="1">
            <a:off x="2382542" y="308152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228;p4">
            <a:extLst>
              <a:ext uri="{FF2B5EF4-FFF2-40B4-BE49-F238E27FC236}">
                <a16:creationId xmlns:a16="http://schemas.microsoft.com/office/drawing/2014/main" id="{E93F846F-16AA-A5AD-AE5B-AE5E80DA3AE8}"/>
              </a:ext>
            </a:extLst>
          </p:cNvPr>
          <p:cNvCxnSpPr/>
          <p:nvPr/>
        </p:nvCxnSpPr>
        <p:spPr>
          <a:xfrm rot="10800000" flipH="1">
            <a:off x="2180613" y="2322043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" name="Google Shape;229;p4">
            <a:extLst>
              <a:ext uri="{FF2B5EF4-FFF2-40B4-BE49-F238E27FC236}">
                <a16:creationId xmlns:a16="http://schemas.microsoft.com/office/drawing/2014/main" id="{5E2CE937-66CC-B2F2-215E-2662B52A2A95}"/>
              </a:ext>
            </a:extLst>
          </p:cNvPr>
          <p:cNvCxnSpPr/>
          <p:nvPr/>
        </p:nvCxnSpPr>
        <p:spPr>
          <a:xfrm rot="10800000" flipH="1">
            <a:off x="2240002" y="2322043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" name="Google Shape;230;p4">
            <a:extLst>
              <a:ext uri="{FF2B5EF4-FFF2-40B4-BE49-F238E27FC236}">
                <a16:creationId xmlns:a16="http://schemas.microsoft.com/office/drawing/2014/main" id="{3E6F72E9-AF12-14AB-CE93-E25CBA6475D2}"/>
              </a:ext>
            </a:extLst>
          </p:cNvPr>
          <p:cNvSpPr txBox="1"/>
          <p:nvPr/>
        </p:nvSpPr>
        <p:spPr>
          <a:xfrm>
            <a:off x="2180613" y="427507"/>
            <a:ext cx="45085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31;p4">
            <a:extLst>
              <a:ext uri="{FF2B5EF4-FFF2-40B4-BE49-F238E27FC236}">
                <a16:creationId xmlns:a16="http://schemas.microsoft.com/office/drawing/2014/main" id="{A2ACF549-1658-1E6E-1F15-F7928A15FF06}"/>
              </a:ext>
            </a:extLst>
          </p:cNvPr>
          <p:cNvSpPr txBox="1"/>
          <p:nvPr/>
        </p:nvSpPr>
        <p:spPr>
          <a:xfrm>
            <a:off x="2158087" y="2020792"/>
            <a:ext cx="45085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232;p4">
            <a:extLst>
              <a:ext uri="{FF2B5EF4-FFF2-40B4-BE49-F238E27FC236}">
                <a16:creationId xmlns:a16="http://schemas.microsoft.com/office/drawing/2014/main" id="{8961C2B2-B68F-E0DB-79E9-73D2AACCD096}"/>
              </a:ext>
            </a:extLst>
          </p:cNvPr>
          <p:cNvCxnSpPr>
            <a:endCxn id="101" idx="1"/>
          </p:cNvCxnSpPr>
          <p:nvPr/>
        </p:nvCxnSpPr>
        <p:spPr>
          <a:xfrm rot="10800000" flipH="1">
            <a:off x="3457492" y="1583018"/>
            <a:ext cx="949200" cy="5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9" name="Google Shape;234;p4">
            <a:extLst>
              <a:ext uri="{FF2B5EF4-FFF2-40B4-BE49-F238E27FC236}">
                <a16:creationId xmlns:a16="http://schemas.microsoft.com/office/drawing/2014/main" id="{ADC8BAC1-2120-42C0-0280-A193DA2671B8}"/>
              </a:ext>
            </a:extLst>
          </p:cNvPr>
          <p:cNvSpPr txBox="1"/>
          <p:nvPr/>
        </p:nvSpPr>
        <p:spPr>
          <a:xfrm>
            <a:off x="3374619" y="1825373"/>
            <a:ext cx="9078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AluFlagTmp</a:t>
            </a:r>
            <a:endParaRPr kumimoji="0" sz="10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235;p4">
            <a:extLst>
              <a:ext uri="{FF2B5EF4-FFF2-40B4-BE49-F238E27FC236}">
                <a16:creationId xmlns:a16="http://schemas.microsoft.com/office/drawing/2014/main" id="{045A59B7-DC11-E88F-6FFF-C2359612C11E}"/>
              </a:ext>
            </a:extLst>
          </p:cNvPr>
          <p:cNvSpPr txBox="1"/>
          <p:nvPr/>
        </p:nvSpPr>
        <p:spPr>
          <a:xfrm>
            <a:off x="2632832" y="228749"/>
            <a:ext cx="199505" cy="222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236;p4">
            <a:extLst>
              <a:ext uri="{FF2B5EF4-FFF2-40B4-BE49-F238E27FC236}">
                <a16:creationId xmlns:a16="http://schemas.microsoft.com/office/drawing/2014/main" id="{79954F25-20AC-684F-2DBE-A01668E88D3B}"/>
              </a:ext>
            </a:extLst>
          </p:cNvPr>
          <p:cNvSpPr txBox="1"/>
          <p:nvPr/>
        </p:nvSpPr>
        <p:spPr>
          <a:xfrm>
            <a:off x="2622602" y="2264899"/>
            <a:ext cx="2324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237;p4">
            <a:extLst>
              <a:ext uri="{FF2B5EF4-FFF2-40B4-BE49-F238E27FC236}">
                <a16:creationId xmlns:a16="http://schemas.microsoft.com/office/drawing/2014/main" id="{7F07CEEA-82B2-1F80-496C-4F76D2E62332}"/>
              </a:ext>
            </a:extLst>
          </p:cNvPr>
          <p:cNvSpPr txBox="1"/>
          <p:nvPr/>
        </p:nvSpPr>
        <p:spPr>
          <a:xfrm>
            <a:off x="2899767" y="2315378"/>
            <a:ext cx="50164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Sel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Google Shape;238;p4">
            <a:extLst>
              <a:ext uri="{FF2B5EF4-FFF2-40B4-BE49-F238E27FC236}">
                <a16:creationId xmlns:a16="http://schemas.microsoft.com/office/drawing/2014/main" id="{9C1DDDC9-9DEB-9882-0A1A-176F080B853E}"/>
              </a:ext>
            </a:extLst>
          </p:cNvPr>
          <p:cNvCxnSpPr/>
          <p:nvPr/>
        </p:nvCxnSpPr>
        <p:spPr>
          <a:xfrm rot="10800000" flipH="1">
            <a:off x="3078836" y="2937567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" name="Google Shape;239;p4">
            <a:extLst>
              <a:ext uri="{FF2B5EF4-FFF2-40B4-BE49-F238E27FC236}">
                <a16:creationId xmlns:a16="http://schemas.microsoft.com/office/drawing/2014/main" id="{891D7FB4-8914-D369-843A-06B2BF95A1B6}"/>
              </a:ext>
            </a:extLst>
          </p:cNvPr>
          <p:cNvCxnSpPr/>
          <p:nvPr/>
        </p:nvCxnSpPr>
        <p:spPr>
          <a:xfrm rot="10800000" flipH="1">
            <a:off x="3064500" y="2885695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240;p4">
            <a:extLst>
              <a:ext uri="{FF2B5EF4-FFF2-40B4-BE49-F238E27FC236}">
                <a16:creationId xmlns:a16="http://schemas.microsoft.com/office/drawing/2014/main" id="{86362E2C-C68D-F1E6-D934-28FB27BA47BC}"/>
              </a:ext>
            </a:extLst>
          </p:cNvPr>
          <p:cNvSpPr txBox="1"/>
          <p:nvPr/>
        </p:nvSpPr>
        <p:spPr>
          <a:xfrm>
            <a:off x="3235332" y="2852679"/>
            <a:ext cx="45085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241;p4">
            <a:extLst>
              <a:ext uri="{FF2B5EF4-FFF2-40B4-BE49-F238E27FC236}">
                <a16:creationId xmlns:a16="http://schemas.microsoft.com/office/drawing/2014/main" id="{B3ACE42A-615E-51B4-EB50-B13C1636137E}"/>
              </a:ext>
            </a:extLst>
          </p:cNvPr>
          <p:cNvSpPr txBox="1"/>
          <p:nvPr/>
        </p:nvSpPr>
        <p:spPr>
          <a:xfrm>
            <a:off x="1488498" y="3046432"/>
            <a:ext cx="1089666" cy="267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MuxSelTmp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242;p4">
            <a:extLst>
              <a:ext uri="{FF2B5EF4-FFF2-40B4-BE49-F238E27FC236}">
                <a16:creationId xmlns:a16="http://schemas.microsoft.com/office/drawing/2014/main" id="{5A9A243A-0FE1-2C1B-B0D9-740AB21D0DE3}"/>
              </a:ext>
            </a:extLst>
          </p:cNvPr>
          <p:cNvSpPr txBox="1"/>
          <p:nvPr/>
        </p:nvSpPr>
        <p:spPr>
          <a:xfrm>
            <a:off x="3038865" y="1402285"/>
            <a:ext cx="49530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Out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43;p4">
            <a:extLst>
              <a:ext uri="{FF2B5EF4-FFF2-40B4-BE49-F238E27FC236}">
                <a16:creationId xmlns:a16="http://schemas.microsoft.com/office/drawing/2014/main" id="{27023005-F437-66C4-D947-0ED54B87AE8A}"/>
              </a:ext>
            </a:extLst>
          </p:cNvPr>
          <p:cNvSpPr txBox="1"/>
          <p:nvPr/>
        </p:nvSpPr>
        <p:spPr>
          <a:xfrm>
            <a:off x="3039303" y="1832332"/>
            <a:ext cx="6629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Flag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244;p4">
            <a:extLst>
              <a:ext uri="{FF2B5EF4-FFF2-40B4-BE49-F238E27FC236}">
                <a16:creationId xmlns:a16="http://schemas.microsoft.com/office/drawing/2014/main" id="{993C00F8-758A-B933-045C-219C044D7B6A}"/>
              </a:ext>
            </a:extLst>
          </p:cNvPr>
          <p:cNvSpPr txBox="1"/>
          <p:nvPr/>
        </p:nvSpPr>
        <p:spPr>
          <a:xfrm>
            <a:off x="2816145" y="505479"/>
            <a:ext cx="698614" cy="207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M_ALU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245;p4">
            <a:extLst>
              <a:ext uri="{FF2B5EF4-FFF2-40B4-BE49-F238E27FC236}">
                <a16:creationId xmlns:a16="http://schemas.microsoft.com/office/drawing/2014/main" id="{F3705081-6389-2873-3244-7BF8BE6057CF}"/>
              </a:ext>
            </a:extLst>
          </p:cNvPr>
          <p:cNvCxnSpPr>
            <a:cxnSpLocks/>
          </p:cNvCxnSpPr>
          <p:nvPr/>
        </p:nvCxnSpPr>
        <p:spPr>
          <a:xfrm flipV="1">
            <a:off x="2679722" y="2192981"/>
            <a:ext cx="0" cy="424348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</p:cxnSp>
      <p:cxnSp>
        <p:nvCxnSpPr>
          <p:cNvPr id="81" name="Google Shape;246;p4">
            <a:extLst>
              <a:ext uri="{FF2B5EF4-FFF2-40B4-BE49-F238E27FC236}">
                <a16:creationId xmlns:a16="http://schemas.microsoft.com/office/drawing/2014/main" id="{58145157-2BF5-898B-5583-925878CB45DC}"/>
              </a:ext>
            </a:extLst>
          </p:cNvPr>
          <p:cNvCxnSpPr/>
          <p:nvPr/>
        </p:nvCxnSpPr>
        <p:spPr>
          <a:xfrm rot="10800000" flipH="1">
            <a:off x="876109" y="383370"/>
            <a:ext cx="1829100" cy="426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2" name="Google Shape;247;p4">
            <a:extLst>
              <a:ext uri="{FF2B5EF4-FFF2-40B4-BE49-F238E27FC236}">
                <a16:creationId xmlns:a16="http://schemas.microsoft.com/office/drawing/2014/main" id="{302F8714-2F79-951A-3201-05193BB4FE69}"/>
              </a:ext>
            </a:extLst>
          </p:cNvPr>
          <p:cNvCxnSpPr/>
          <p:nvPr/>
        </p:nvCxnSpPr>
        <p:spPr>
          <a:xfrm>
            <a:off x="877275" y="2043127"/>
            <a:ext cx="1802400" cy="370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3" name="Google Shape;248;p4">
            <a:extLst>
              <a:ext uri="{FF2B5EF4-FFF2-40B4-BE49-F238E27FC236}">
                <a16:creationId xmlns:a16="http://schemas.microsoft.com/office/drawing/2014/main" id="{1E6D49D4-A5F6-E42D-406F-AE8EF23548C3}"/>
              </a:ext>
            </a:extLst>
          </p:cNvPr>
          <p:cNvCxnSpPr>
            <a:endCxn id="72" idx="2"/>
          </p:cNvCxnSpPr>
          <p:nvPr/>
        </p:nvCxnSpPr>
        <p:spPr>
          <a:xfrm rot="10800000" flipH="1">
            <a:off x="892791" y="2589698"/>
            <a:ext cx="2257800" cy="6936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4" name="Google Shape;249;p4">
            <a:extLst>
              <a:ext uri="{FF2B5EF4-FFF2-40B4-BE49-F238E27FC236}">
                <a16:creationId xmlns:a16="http://schemas.microsoft.com/office/drawing/2014/main" id="{C122D854-B45B-7A2A-F621-1A1241110C13}"/>
              </a:ext>
            </a:extLst>
          </p:cNvPr>
          <p:cNvSpPr/>
          <p:nvPr/>
        </p:nvSpPr>
        <p:spPr>
          <a:xfrm>
            <a:off x="1750959" y="3707239"/>
            <a:ext cx="1809354" cy="28277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250;p4">
            <a:extLst>
              <a:ext uri="{FF2B5EF4-FFF2-40B4-BE49-F238E27FC236}">
                <a16:creationId xmlns:a16="http://schemas.microsoft.com/office/drawing/2014/main" id="{DAAC1A3D-48CB-0CED-E2E7-8D771785CC28}"/>
              </a:ext>
            </a:extLst>
          </p:cNvPr>
          <p:cNvSpPr txBox="1"/>
          <p:nvPr/>
        </p:nvSpPr>
        <p:spPr>
          <a:xfrm>
            <a:off x="1704857" y="3848605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InputKey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251;p4">
            <a:extLst>
              <a:ext uri="{FF2B5EF4-FFF2-40B4-BE49-F238E27FC236}">
                <a16:creationId xmlns:a16="http://schemas.microsoft.com/office/drawing/2014/main" id="{E0F3D452-B1BE-AF00-6367-8E8BC40AAB5B}"/>
              </a:ext>
            </a:extLst>
          </p:cNvPr>
          <p:cNvSpPr txBox="1"/>
          <p:nvPr/>
        </p:nvSpPr>
        <p:spPr>
          <a:xfrm>
            <a:off x="1738896" y="4341815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ValidCmd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252;p4">
            <a:extLst>
              <a:ext uri="{FF2B5EF4-FFF2-40B4-BE49-F238E27FC236}">
                <a16:creationId xmlns:a16="http://schemas.microsoft.com/office/drawing/2014/main" id="{63504A0A-0602-B1C2-BC41-EE53C7CE6559}"/>
              </a:ext>
            </a:extLst>
          </p:cNvPr>
          <p:cNvSpPr txBox="1"/>
          <p:nvPr/>
        </p:nvSpPr>
        <p:spPr>
          <a:xfrm>
            <a:off x="1735337" y="5801631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RW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53;p4">
            <a:extLst>
              <a:ext uri="{FF2B5EF4-FFF2-40B4-BE49-F238E27FC236}">
                <a16:creationId xmlns:a16="http://schemas.microsoft.com/office/drawing/2014/main" id="{0B9517E0-7772-F198-2C0C-507031D1BF93}"/>
              </a:ext>
            </a:extLst>
          </p:cNvPr>
          <p:cNvSpPr txBox="1"/>
          <p:nvPr/>
        </p:nvSpPr>
        <p:spPr>
          <a:xfrm>
            <a:off x="2119494" y="3483428"/>
            <a:ext cx="11323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254;p4">
            <a:extLst>
              <a:ext uri="{FF2B5EF4-FFF2-40B4-BE49-F238E27FC236}">
                <a16:creationId xmlns:a16="http://schemas.microsoft.com/office/drawing/2014/main" id="{94982AB7-DCC2-DE6A-8E2D-996A2256915D}"/>
              </a:ext>
            </a:extLst>
          </p:cNvPr>
          <p:cNvCxnSpPr/>
          <p:nvPr/>
        </p:nvCxnSpPr>
        <p:spPr>
          <a:xfrm rot="5400000" flipH="1">
            <a:off x="208162" y="4156193"/>
            <a:ext cx="1645800" cy="552000"/>
          </a:xfrm>
          <a:prstGeom prst="bentConnector4">
            <a:avLst>
              <a:gd name="adj1" fmla="val -89341"/>
              <a:gd name="adj2" fmla="val 0"/>
            </a:avLst>
          </a:prstGeom>
          <a:ln>
            <a:headEnd type="none" w="sm" len="sm"/>
            <a:tailEnd type="stealth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Google Shape;255;p4">
            <a:extLst>
              <a:ext uri="{FF2B5EF4-FFF2-40B4-BE49-F238E27FC236}">
                <a16:creationId xmlns:a16="http://schemas.microsoft.com/office/drawing/2014/main" id="{98CCB9ED-BD85-341A-74CA-234D6FE4EC89}"/>
              </a:ext>
            </a:extLst>
          </p:cNvPr>
          <p:cNvCxnSpPr>
            <a:cxnSpLocks/>
          </p:cNvCxnSpPr>
          <p:nvPr/>
        </p:nvCxnSpPr>
        <p:spPr>
          <a:xfrm rot="10800000">
            <a:off x="173751" y="3523923"/>
            <a:ext cx="1131600" cy="906000"/>
          </a:xfrm>
          <a:prstGeom prst="bentConnector3">
            <a:avLst>
              <a:gd name="adj1" fmla="val 99238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257;p4">
            <a:extLst>
              <a:ext uri="{FF2B5EF4-FFF2-40B4-BE49-F238E27FC236}">
                <a16:creationId xmlns:a16="http://schemas.microsoft.com/office/drawing/2014/main" id="{4EA9EA31-CE03-DEE6-B0AE-C1068AC7AC5A}"/>
              </a:ext>
            </a:extLst>
          </p:cNvPr>
          <p:cNvCxnSpPr>
            <a:endCxn id="21" idx="3"/>
          </p:cNvCxnSpPr>
          <p:nvPr/>
        </p:nvCxnSpPr>
        <p:spPr>
          <a:xfrm rot="-5400000">
            <a:off x="-95010" y="2670525"/>
            <a:ext cx="1138500" cy="584700"/>
          </a:xfrm>
          <a:prstGeom prst="bentConnector3">
            <a:avLst>
              <a:gd name="adj1" fmla="val 73118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2" name="Google Shape;258;p4">
            <a:extLst>
              <a:ext uri="{FF2B5EF4-FFF2-40B4-BE49-F238E27FC236}">
                <a16:creationId xmlns:a16="http://schemas.microsoft.com/office/drawing/2014/main" id="{31334FEE-8DB0-2BC7-A200-D858C4BB0CBD}"/>
              </a:ext>
            </a:extLst>
          </p:cNvPr>
          <p:cNvCxnSpPr/>
          <p:nvPr/>
        </p:nvCxnSpPr>
        <p:spPr>
          <a:xfrm rot="-5400000">
            <a:off x="-342294" y="1640048"/>
            <a:ext cx="1579200" cy="518100"/>
          </a:xfrm>
          <a:prstGeom prst="bentConnector3">
            <a:avLst>
              <a:gd name="adj1" fmla="val 80707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3" name="Google Shape;259;p4">
            <a:extLst>
              <a:ext uri="{FF2B5EF4-FFF2-40B4-BE49-F238E27FC236}">
                <a16:creationId xmlns:a16="http://schemas.microsoft.com/office/drawing/2014/main" id="{2DC535BD-896D-C79A-C67B-B7CAAFBACF09}"/>
              </a:ext>
            </a:extLst>
          </p:cNvPr>
          <p:cNvSpPr txBox="1"/>
          <p:nvPr/>
        </p:nvSpPr>
        <p:spPr>
          <a:xfrm rot="5400000">
            <a:off x="816142" y="5031731"/>
            <a:ext cx="995544" cy="13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ResetTmp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260;p4">
            <a:extLst>
              <a:ext uri="{FF2B5EF4-FFF2-40B4-BE49-F238E27FC236}">
                <a16:creationId xmlns:a16="http://schemas.microsoft.com/office/drawing/2014/main" id="{BD68F3B7-9E74-A06C-142A-07D764106ABD}"/>
              </a:ext>
            </a:extLst>
          </p:cNvPr>
          <p:cNvSpPr txBox="1"/>
          <p:nvPr/>
        </p:nvSpPr>
        <p:spPr>
          <a:xfrm>
            <a:off x="-68347" y="3732808"/>
            <a:ext cx="995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ResetTmp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61;p4">
            <a:extLst>
              <a:ext uri="{FF2B5EF4-FFF2-40B4-BE49-F238E27FC236}">
                <a16:creationId xmlns:a16="http://schemas.microsoft.com/office/drawing/2014/main" id="{2B665635-FDBB-33D2-F9C8-0AD7E92AF360}"/>
              </a:ext>
            </a:extLst>
          </p:cNvPr>
          <p:cNvSpPr/>
          <p:nvPr/>
        </p:nvSpPr>
        <p:spPr>
          <a:xfrm>
            <a:off x="4452413" y="1003898"/>
            <a:ext cx="937259" cy="11734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262;p4">
            <a:extLst>
              <a:ext uri="{FF2B5EF4-FFF2-40B4-BE49-F238E27FC236}">
                <a16:creationId xmlns:a16="http://schemas.microsoft.com/office/drawing/2014/main" id="{94B10AA6-CE60-7308-3FB4-7C6F4A7B7661}"/>
              </a:ext>
            </a:extLst>
          </p:cNvPr>
          <p:cNvCxnSpPr/>
          <p:nvPr/>
        </p:nvCxnSpPr>
        <p:spPr>
          <a:xfrm rot="10800000" flipH="1">
            <a:off x="4228892" y="1171539"/>
            <a:ext cx="223520" cy="110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7" name="Google Shape;263;p4">
            <a:extLst>
              <a:ext uri="{FF2B5EF4-FFF2-40B4-BE49-F238E27FC236}">
                <a16:creationId xmlns:a16="http://schemas.microsoft.com/office/drawing/2014/main" id="{674901D6-DF30-7586-9B33-E8F40E7AB822}"/>
              </a:ext>
            </a:extLst>
          </p:cNvPr>
          <p:cNvCxnSpPr/>
          <p:nvPr/>
        </p:nvCxnSpPr>
        <p:spPr>
          <a:xfrm>
            <a:off x="4018072" y="1384898"/>
            <a:ext cx="434340" cy="76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8" name="Google Shape;264;p4">
            <a:extLst>
              <a:ext uri="{FF2B5EF4-FFF2-40B4-BE49-F238E27FC236}">
                <a16:creationId xmlns:a16="http://schemas.microsoft.com/office/drawing/2014/main" id="{7C135D6B-9568-0C88-9AB5-54AD1D7050CB}"/>
              </a:ext>
            </a:extLst>
          </p:cNvPr>
          <p:cNvCxnSpPr/>
          <p:nvPr/>
        </p:nvCxnSpPr>
        <p:spPr>
          <a:xfrm>
            <a:off x="4025692" y="1819238"/>
            <a:ext cx="434340" cy="76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9" name="Google Shape;265;p4">
            <a:extLst>
              <a:ext uri="{FF2B5EF4-FFF2-40B4-BE49-F238E27FC236}">
                <a16:creationId xmlns:a16="http://schemas.microsoft.com/office/drawing/2014/main" id="{4B6FE011-CF98-3E07-B5AC-E30C52CC2A5B}"/>
              </a:ext>
            </a:extLst>
          </p:cNvPr>
          <p:cNvSpPr txBox="1"/>
          <p:nvPr/>
        </p:nvSpPr>
        <p:spPr>
          <a:xfrm>
            <a:off x="4406692" y="1003898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InA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266;p4">
            <a:extLst>
              <a:ext uri="{FF2B5EF4-FFF2-40B4-BE49-F238E27FC236}">
                <a16:creationId xmlns:a16="http://schemas.microsoft.com/office/drawing/2014/main" id="{D705EF60-24AC-DF2A-2586-C51453D246BB}"/>
              </a:ext>
            </a:extLst>
          </p:cNvPr>
          <p:cNvSpPr txBox="1"/>
          <p:nvPr/>
        </p:nvSpPr>
        <p:spPr>
          <a:xfrm>
            <a:off x="4403995" y="1243557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InB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233;p4">
            <a:extLst>
              <a:ext uri="{FF2B5EF4-FFF2-40B4-BE49-F238E27FC236}">
                <a16:creationId xmlns:a16="http://schemas.microsoft.com/office/drawing/2014/main" id="{DCEFF0A0-3C7D-346B-ED86-DE587EB3009E}"/>
              </a:ext>
            </a:extLst>
          </p:cNvPr>
          <p:cNvSpPr txBox="1"/>
          <p:nvPr/>
        </p:nvSpPr>
        <p:spPr>
          <a:xfrm>
            <a:off x="4406692" y="1445858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InC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267;p4">
            <a:extLst>
              <a:ext uri="{FF2B5EF4-FFF2-40B4-BE49-F238E27FC236}">
                <a16:creationId xmlns:a16="http://schemas.microsoft.com/office/drawing/2014/main" id="{2CD229C1-A71A-032D-A2A4-E4FC02609651}"/>
              </a:ext>
            </a:extLst>
          </p:cNvPr>
          <p:cNvSpPr txBox="1"/>
          <p:nvPr/>
        </p:nvSpPr>
        <p:spPr>
          <a:xfrm>
            <a:off x="4408970" y="1666838"/>
            <a:ext cx="98070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InD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268;p4">
            <a:extLst>
              <a:ext uri="{FF2B5EF4-FFF2-40B4-BE49-F238E27FC236}">
                <a16:creationId xmlns:a16="http://schemas.microsoft.com/office/drawing/2014/main" id="{1B1F430D-31CB-05B4-EC87-46C11EB6B325}"/>
              </a:ext>
            </a:extLst>
          </p:cNvPr>
          <p:cNvSpPr txBox="1"/>
          <p:nvPr/>
        </p:nvSpPr>
        <p:spPr>
          <a:xfrm>
            <a:off x="4406692" y="1903058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InE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269;p4">
            <a:extLst>
              <a:ext uri="{FF2B5EF4-FFF2-40B4-BE49-F238E27FC236}">
                <a16:creationId xmlns:a16="http://schemas.microsoft.com/office/drawing/2014/main" id="{AFFCA799-D6DE-E7B9-8C3F-F883732965F8}"/>
              </a:ext>
            </a:extLst>
          </p:cNvPr>
          <p:cNvSpPr txBox="1"/>
          <p:nvPr/>
        </p:nvSpPr>
        <p:spPr>
          <a:xfrm>
            <a:off x="5054637" y="1440299"/>
            <a:ext cx="5372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Out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270;p4">
            <a:extLst>
              <a:ext uri="{FF2B5EF4-FFF2-40B4-BE49-F238E27FC236}">
                <a16:creationId xmlns:a16="http://schemas.microsoft.com/office/drawing/2014/main" id="{7D38952A-EC10-FD42-0C22-BE52F91E289E}"/>
              </a:ext>
            </a:extLst>
          </p:cNvPr>
          <p:cNvSpPr txBox="1"/>
          <p:nvPr/>
        </p:nvSpPr>
        <p:spPr>
          <a:xfrm>
            <a:off x="935031" y="1793997"/>
            <a:ext cx="1020881" cy="25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MuxInBTmp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271;p4">
            <a:extLst>
              <a:ext uri="{FF2B5EF4-FFF2-40B4-BE49-F238E27FC236}">
                <a16:creationId xmlns:a16="http://schemas.microsoft.com/office/drawing/2014/main" id="{86F9AFD5-B3BA-2827-F48B-6C9FF9F676C7}"/>
              </a:ext>
            </a:extLst>
          </p:cNvPr>
          <p:cNvSpPr txBox="1"/>
          <p:nvPr/>
        </p:nvSpPr>
        <p:spPr>
          <a:xfrm>
            <a:off x="937020" y="545149"/>
            <a:ext cx="92716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MuxInATmp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272;p4">
            <a:extLst>
              <a:ext uri="{FF2B5EF4-FFF2-40B4-BE49-F238E27FC236}">
                <a16:creationId xmlns:a16="http://schemas.microsoft.com/office/drawing/2014/main" id="{A63B7905-722C-E311-9413-0C093426E55D}"/>
              </a:ext>
            </a:extLst>
          </p:cNvPr>
          <p:cNvSpPr txBox="1"/>
          <p:nvPr/>
        </p:nvSpPr>
        <p:spPr>
          <a:xfrm>
            <a:off x="4492910" y="793646"/>
            <a:ext cx="118982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Concatenator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273;p4">
            <a:extLst>
              <a:ext uri="{FF2B5EF4-FFF2-40B4-BE49-F238E27FC236}">
                <a16:creationId xmlns:a16="http://schemas.microsoft.com/office/drawing/2014/main" id="{DC9EF3A4-9D33-1AD6-4FD4-743B1CE83B03}"/>
              </a:ext>
            </a:extLst>
          </p:cNvPr>
          <p:cNvSpPr txBox="1"/>
          <p:nvPr/>
        </p:nvSpPr>
        <p:spPr>
          <a:xfrm>
            <a:off x="3377528" y="1380084"/>
            <a:ext cx="124206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AluOutTmp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274;p4">
            <a:extLst>
              <a:ext uri="{FF2B5EF4-FFF2-40B4-BE49-F238E27FC236}">
                <a16:creationId xmlns:a16="http://schemas.microsoft.com/office/drawing/2014/main" id="{A5349CC7-C0E8-43D2-0E49-E5AB724F44FA}"/>
              </a:ext>
            </a:extLst>
          </p:cNvPr>
          <p:cNvSpPr txBox="1"/>
          <p:nvPr/>
        </p:nvSpPr>
        <p:spPr>
          <a:xfrm rot="-5400000">
            <a:off x="4925343" y="2278514"/>
            <a:ext cx="109039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ConcatOutTmp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275;p4">
            <a:extLst>
              <a:ext uri="{FF2B5EF4-FFF2-40B4-BE49-F238E27FC236}">
                <a16:creationId xmlns:a16="http://schemas.microsoft.com/office/drawing/2014/main" id="{523F9717-C1F4-ECF2-1B2E-910F2C4CF70F}"/>
              </a:ext>
            </a:extLst>
          </p:cNvPr>
          <p:cNvSpPr/>
          <p:nvPr/>
        </p:nvSpPr>
        <p:spPr>
          <a:xfrm>
            <a:off x="5034072" y="4074758"/>
            <a:ext cx="1432560" cy="1259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276;p4">
            <a:extLst>
              <a:ext uri="{FF2B5EF4-FFF2-40B4-BE49-F238E27FC236}">
                <a16:creationId xmlns:a16="http://schemas.microsoft.com/office/drawing/2014/main" id="{E76A3594-64CB-19C0-412A-BDEBD5A493E8}"/>
              </a:ext>
            </a:extLst>
          </p:cNvPr>
          <p:cNvCxnSpPr/>
          <p:nvPr/>
        </p:nvCxnSpPr>
        <p:spPr>
          <a:xfrm>
            <a:off x="4599732" y="4229698"/>
            <a:ext cx="4343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84" name="Google Shape;277;p4">
            <a:extLst>
              <a:ext uri="{FF2B5EF4-FFF2-40B4-BE49-F238E27FC236}">
                <a16:creationId xmlns:a16="http://schemas.microsoft.com/office/drawing/2014/main" id="{3D9598EC-6940-636A-D930-113B984A3D8F}"/>
              </a:ext>
            </a:extLst>
          </p:cNvPr>
          <p:cNvCxnSpPr/>
          <p:nvPr/>
        </p:nvCxnSpPr>
        <p:spPr>
          <a:xfrm>
            <a:off x="4576872" y="4451948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85" name="Google Shape;278;p4">
            <a:extLst>
              <a:ext uri="{FF2B5EF4-FFF2-40B4-BE49-F238E27FC236}">
                <a16:creationId xmlns:a16="http://schemas.microsoft.com/office/drawing/2014/main" id="{620755B6-1C23-2A8F-1D34-316BD41A4ACA}"/>
              </a:ext>
            </a:extLst>
          </p:cNvPr>
          <p:cNvCxnSpPr>
            <a:endCxn id="204" idx="1"/>
          </p:cNvCxnSpPr>
          <p:nvPr/>
        </p:nvCxnSpPr>
        <p:spPr>
          <a:xfrm>
            <a:off x="3587171" y="4674418"/>
            <a:ext cx="1446900" cy="20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86" name="Google Shape;280;p4">
            <a:extLst>
              <a:ext uri="{FF2B5EF4-FFF2-40B4-BE49-F238E27FC236}">
                <a16:creationId xmlns:a16="http://schemas.microsoft.com/office/drawing/2014/main" id="{0949773D-8C88-DF63-4960-0FFABB7830B9}"/>
              </a:ext>
            </a:extLst>
          </p:cNvPr>
          <p:cNvCxnSpPr>
            <a:endCxn id="205" idx="1"/>
          </p:cNvCxnSpPr>
          <p:nvPr/>
        </p:nvCxnSpPr>
        <p:spPr>
          <a:xfrm>
            <a:off x="3587232" y="4977562"/>
            <a:ext cx="139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87" name="Google Shape;282;p4">
            <a:extLst>
              <a:ext uri="{FF2B5EF4-FFF2-40B4-BE49-F238E27FC236}">
                <a16:creationId xmlns:a16="http://schemas.microsoft.com/office/drawing/2014/main" id="{42EC3D96-2D8D-966D-F682-611EFFC41DCF}"/>
              </a:ext>
            </a:extLst>
          </p:cNvPr>
          <p:cNvSpPr txBox="1"/>
          <p:nvPr/>
        </p:nvSpPr>
        <p:spPr>
          <a:xfrm>
            <a:off x="5046772" y="4341105"/>
            <a:ext cx="6375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Addr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283;p4">
            <a:extLst>
              <a:ext uri="{FF2B5EF4-FFF2-40B4-BE49-F238E27FC236}">
                <a16:creationId xmlns:a16="http://schemas.microsoft.com/office/drawing/2014/main" id="{0B8E11CF-D753-3892-F40C-DC103FFC467B}"/>
              </a:ext>
            </a:extLst>
          </p:cNvPr>
          <p:cNvSpPr txBox="1"/>
          <p:nvPr/>
        </p:nvSpPr>
        <p:spPr>
          <a:xfrm>
            <a:off x="5003592" y="4083648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Din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284;p4">
            <a:extLst>
              <a:ext uri="{FF2B5EF4-FFF2-40B4-BE49-F238E27FC236}">
                <a16:creationId xmlns:a16="http://schemas.microsoft.com/office/drawing/2014/main" id="{F60E1E91-B5A1-9DE0-2F89-155DDFC35708}"/>
              </a:ext>
            </a:extLst>
          </p:cNvPr>
          <p:cNvCxnSpPr/>
          <p:nvPr/>
        </p:nvCxnSpPr>
        <p:spPr>
          <a:xfrm rot="10800000">
            <a:off x="5389672" y="5334599"/>
            <a:ext cx="0" cy="139623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0" name="Google Shape;285;p4">
            <a:extLst>
              <a:ext uri="{FF2B5EF4-FFF2-40B4-BE49-F238E27FC236}">
                <a16:creationId xmlns:a16="http://schemas.microsoft.com/office/drawing/2014/main" id="{002797E3-74C0-60B4-248A-BB6C2FFB51D7}"/>
              </a:ext>
            </a:extLst>
          </p:cNvPr>
          <p:cNvCxnSpPr/>
          <p:nvPr/>
        </p:nvCxnSpPr>
        <p:spPr>
          <a:xfrm rot="10800000">
            <a:off x="6134625" y="5334598"/>
            <a:ext cx="0" cy="37338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1" name="Google Shape;286;p4">
            <a:extLst>
              <a:ext uri="{FF2B5EF4-FFF2-40B4-BE49-F238E27FC236}">
                <a16:creationId xmlns:a16="http://schemas.microsoft.com/office/drawing/2014/main" id="{7D199624-6B68-5293-84F5-4CFA33B554DF}"/>
              </a:ext>
            </a:extLst>
          </p:cNvPr>
          <p:cNvSpPr txBox="1"/>
          <p:nvPr/>
        </p:nvSpPr>
        <p:spPr>
          <a:xfrm>
            <a:off x="6056645" y="5412852"/>
            <a:ext cx="59436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Clk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287;p4">
            <a:extLst>
              <a:ext uri="{FF2B5EF4-FFF2-40B4-BE49-F238E27FC236}">
                <a16:creationId xmlns:a16="http://schemas.microsoft.com/office/drawing/2014/main" id="{6C9BF29C-90D4-4521-046C-9E3871ECBDE0}"/>
              </a:ext>
            </a:extLst>
          </p:cNvPr>
          <p:cNvSpPr txBox="1"/>
          <p:nvPr/>
        </p:nvSpPr>
        <p:spPr>
          <a:xfrm>
            <a:off x="4420090" y="6483431"/>
            <a:ext cx="96954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ResetTmp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288;p4">
            <a:extLst>
              <a:ext uri="{FF2B5EF4-FFF2-40B4-BE49-F238E27FC236}">
                <a16:creationId xmlns:a16="http://schemas.microsoft.com/office/drawing/2014/main" id="{3E74FF14-384D-82B3-90CB-F1903FF54487}"/>
              </a:ext>
            </a:extLst>
          </p:cNvPr>
          <p:cNvSpPr txBox="1"/>
          <p:nvPr/>
        </p:nvSpPr>
        <p:spPr>
          <a:xfrm>
            <a:off x="5870583" y="4537326"/>
            <a:ext cx="701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Dout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289;p4">
            <a:extLst>
              <a:ext uri="{FF2B5EF4-FFF2-40B4-BE49-F238E27FC236}">
                <a16:creationId xmlns:a16="http://schemas.microsoft.com/office/drawing/2014/main" id="{25B1CF18-2118-13EE-5536-AA085E8AC499}"/>
              </a:ext>
            </a:extLst>
          </p:cNvPr>
          <p:cNvSpPr txBox="1"/>
          <p:nvPr/>
        </p:nvSpPr>
        <p:spPr>
          <a:xfrm>
            <a:off x="5827186" y="5008713"/>
            <a:ext cx="624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Clk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290;p4">
            <a:extLst>
              <a:ext uri="{FF2B5EF4-FFF2-40B4-BE49-F238E27FC236}">
                <a16:creationId xmlns:a16="http://schemas.microsoft.com/office/drawing/2014/main" id="{B4497BC9-0D81-BF33-3836-0340F35F792A}"/>
              </a:ext>
            </a:extLst>
          </p:cNvPr>
          <p:cNvSpPr txBox="1"/>
          <p:nvPr/>
        </p:nvSpPr>
        <p:spPr>
          <a:xfrm>
            <a:off x="5194308" y="5034498"/>
            <a:ext cx="624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Reset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291;p4">
            <a:extLst>
              <a:ext uri="{FF2B5EF4-FFF2-40B4-BE49-F238E27FC236}">
                <a16:creationId xmlns:a16="http://schemas.microsoft.com/office/drawing/2014/main" id="{FAFB54ED-B082-1ECA-A977-958FFF6E90ED}"/>
              </a:ext>
            </a:extLst>
          </p:cNvPr>
          <p:cNvSpPr txBox="1"/>
          <p:nvPr/>
        </p:nvSpPr>
        <p:spPr>
          <a:xfrm>
            <a:off x="5194498" y="3831553"/>
            <a:ext cx="8039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Memory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292;p4">
            <a:extLst>
              <a:ext uri="{FF2B5EF4-FFF2-40B4-BE49-F238E27FC236}">
                <a16:creationId xmlns:a16="http://schemas.microsoft.com/office/drawing/2014/main" id="{E75F2249-3AF0-F95B-2BB6-5F4DD68435D7}"/>
              </a:ext>
            </a:extLst>
          </p:cNvPr>
          <p:cNvCxnSpPr/>
          <p:nvPr/>
        </p:nvCxnSpPr>
        <p:spPr>
          <a:xfrm rot="10800000" flipH="1">
            <a:off x="4597827" y="4148418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293;p4">
            <a:extLst>
              <a:ext uri="{FF2B5EF4-FFF2-40B4-BE49-F238E27FC236}">
                <a16:creationId xmlns:a16="http://schemas.microsoft.com/office/drawing/2014/main" id="{06F17BD5-6502-6F4F-FE80-C37B8D9EFD73}"/>
              </a:ext>
            </a:extLst>
          </p:cNvPr>
          <p:cNvCxnSpPr/>
          <p:nvPr/>
        </p:nvCxnSpPr>
        <p:spPr>
          <a:xfrm rot="10800000" flipH="1">
            <a:off x="4630847" y="4361778"/>
            <a:ext cx="143510" cy="18796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294;p4">
            <a:extLst>
              <a:ext uri="{FF2B5EF4-FFF2-40B4-BE49-F238E27FC236}">
                <a16:creationId xmlns:a16="http://schemas.microsoft.com/office/drawing/2014/main" id="{0BFDDC59-3B1E-2460-1576-CEE41D30D5B0}"/>
              </a:ext>
            </a:extLst>
          </p:cNvPr>
          <p:cNvCxnSpPr/>
          <p:nvPr/>
        </p:nvCxnSpPr>
        <p:spPr>
          <a:xfrm rot="10800000" flipH="1">
            <a:off x="4658787" y="4150958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95;p4">
            <a:extLst>
              <a:ext uri="{FF2B5EF4-FFF2-40B4-BE49-F238E27FC236}">
                <a16:creationId xmlns:a16="http://schemas.microsoft.com/office/drawing/2014/main" id="{8A4FD918-C5D0-E72A-C35C-235AD651E5C8}"/>
              </a:ext>
            </a:extLst>
          </p:cNvPr>
          <p:cNvCxnSpPr/>
          <p:nvPr/>
        </p:nvCxnSpPr>
        <p:spPr>
          <a:xfrm rot="10800000" flipH="1">
            <a:off x="4587032" y="4357968"/>
            <a:ext cx="143510" cy="18796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96;p4">
            <a:extLst>
              <a:ext uri="{FF2B5EF4-FFF2-40B4-BE49-F238E27FC236}">
                <a16:creationId xmlns:a16="http://schemas.microsoft.com/office/drawing/2014/main" id="{317CB2A3-B88E-A8D9-FAD0-FFF6556B4721}"/>
              </a:ext>
            </a:extLst>
          </p:cNvPr>
          <p:cNvSpPr txBox="1"/>
          <p:nvPr/>
        </p:nvSpPr>
        <p:spPr>
          <a:xfrm>
            <a:off x="4673392" y="3973158"/>
            <a:ext cx="53467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97;p4">
            <a:extLst>
              <a:ext uri="{FF2B5EF4-FFF2-40B4-BE49-F238E27FC236}">
                <a16:creationId xmlns:a16="http://schemas.microsoft.com/office/drawing/2014/main" id="{2537F28E-65BC-2D71-2759-99C8C7979C93}"/>
              </a:ext>
            </a:extLst>
          </p:cNvPr>
          <p:cNvSpPr txBox="1"/>
          <p:nvPr/>
        </p:nvSpPr>
        <p:spPr>
          <a:xfrm>
            <a:off x="4741336" y="4247478"/>
            <a:ext cx="21145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98;p4">
            <a:extLst>
              <a:ext uri="{FF2B5EF4-FFF2-40B4-BE49-F238E27FC236}">
                <a16:creationId xmlns:a16="http://schemas.microsoft.com/office/drawing/2014/main" id="{D0ED490A-46C1-8505-1B14-F88C1778ECDF}"/>
              </a:ext>
            </a:extLst>
          </p:cNvPr>
          <p:cNvSpPr txBox="1"/>
          <p:nvPr/>
        </p:nvSpPr>
        <p:spPr>
          <a:xfrm>
            <a:off x="7141471" y="986332"/>
            <a:ext cx="8858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TxDinTmp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79;p4">
            <a:extLst>
              <a:ext uri="{FF2B5EF4-FFF2-40B4-BE49-F238E27FC236}">
                <a16:creationId xmlns:a16="http://schemas.microsoft.com/office/drawing/2014/main" id="{5F080619-95B4-6658-B3BB-3C99F2BA1DE6}"/>
              </a:ext>
            </a:extLst>
          </p:cNvPr>
          <p:cNvSpPr txBox="1"/>
          <p:nvPr/>
        </p:nvSpPr>
        <p:spPr>
          <a:xfrm>
            <a:off x="5034071" y="4557358"/>
            <a:ext cx="54546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R_W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81;p4">
            <a:extLst>
              <a:ext uri="{FF2B5EF4-FFF2-40B4-BE49-F238E27FC236}">
                <a16:creationId xmlns:a16="http://schemas.microsoft.com/office/drawing/2014/main" id="{10416804-B00E-BEE5-682B-B1DD615B5808}"/>
              </a:ext>
            </a:extLst>
          </p:cNvPr>
          <p:cNvSpPr txBox="1"/>
          <p:nvPr/>
        </p:nvSpPr>
        <p:spPr>
          <a:xfrm>
            <a:off x="4980732" y="4840402"/>
            <a:ext cx="51816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Valid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99;p4">
            <a:extLst>
              <a:ext uri="{FF2B5EF4-FFF2-40B4-BE49-F238E27FC236}">
                <a16:creationId xmlns:a16="http://schemas.microsoft.com/office/drawing/2014/main" id="{AC48F642-2C2D-3E2F-47B4-255D574D4A27}"/>
              </a:ext>
            </a:extLst>
          </p:cNvPr>
          <p:cNvSpPr txBox="1"/>
          <p:nvPr/>
        </p:nvSpPr>
        <p:spPr>
          <a:xfrm>
            <a:off x="4114155" y="4287761"/>
            <a:ext cx="5707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Addr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300;p4">
            <a:extLst>
              <a:ext uri="{FF2B5EF4-FFF2-40B4-BE49-F238E27FC236}">
                <a16:creationId xmlns:a16="http://schemas.microsoft.com/office/drawing/2014/main" id="{8B22D53B-BD6C-9253-AB79-4E7314EF4D54}"/>
              </a:ext>
            </a:extLst>
          </p:cNvPr>
          <p:cNvSpPr txBox="1"/>
          <p:nvPr/>
        </p:nvSpPr>
        <p:spPr>
          <a:xfrm>
            <a:off x="3544899" y="4457603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CtrlRWMemTmp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301;p4">
            <a:extLst>
              <a:ext uri="{FF2B5EF4-FFF2-40B4-BE49-F238E27FC236}">
                <a16:creationId xmlns:a16="http://schemas.microsoft.com/office/drawing/2014/main" id="{72F7409E-43E9-0071-4CFC-8CCA4D4D1A32}"/>
              </a:ext>
            </a:extLst>
          </p:cNvPr>
          <p:cNvSpPr txBox="1"/>
          <p:nvPr/>
        </p:nvSpPr>
        <p:spPr>
          <a:xfrm>
            <a:off x="3524784" y="4740195"/>
            <a:ext cx="149404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CtrlAccessMemTmp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302;p4">
            <a:extLst>
              <a:ext uri="{FF2B5EF4-FFF2-40B4-BE49-F238E27FC236}">
                <a16:creationId xmlns:a16="http://schemas.microsoft.com/office/drawing/2014/main" id="{ACE181C3-275E-8CC4-705C-E115B6807BCB}"/>
              </a:ext>
            </a:extLst>
          </p:cNvPr>
          <p:cNvCxnSpPr/>
          <p:nvPr/>
        </p:nvCxnSpPr>
        <p:spPr>
          <a:xfrm rot="10800000">
            <a:off x="6731158" y="1585558"/>
            <a:ext cx="1" cy="45466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10" name="Google Shape;303;p4">
            <a:extLst>
              <a:ext uri="{FF2B5EF4-FFF2-40B4-BE49-F238E27FC236}">
                <a16:creationId xmlns:a16="http://schemas.microsoft.com/office/drawing/2014/main" id="{74F6D345-425A-C0C2-DD47-DB716E548219}"/>
              </a:ext>
            </a:extLst>
          </p:cNvPr>
          <p:cNvSpPr txBox="1"/>
          <p:nvPr/>
        </p:nvSpPr>
        <p:spPr>
          <a:xfrm rot="-5400000">
            <a:off x="6060690" y="2248022"/>
            <a:ext cx="1089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CtrlModeTmp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304;p4">
            <a:extLst>
              <a:ext uri="{FF2B5EF4-FFF2-40B4-BE49-F238E27FC236}">
                <a16:creationId xmlns:a16="http://schemas.microsoft.com/office/drawing/2014/main" id="{B94D6E94-CABC-FE71-EDE0-9171592CFD43}"/>
              </a:ext>
            </a:extLst>
          </p:cNvPr>
          <p:cNvCxnSpPr/>
          <p:nvPr/>
        </p:nvCxnSpPr>
        <p:spPr>
          <a:xfrm rot="10800000" flipH="1">
            <a:off x="4166662" y="1088635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305;p4">
            <a:extLst>
              <a:ext uri="{FF2B5EF4-FFF2-40B4-BE49-F238E27FC236}">
                <a16:creationId xmlns:a16="http://schemas.microsoft.com/office/drawing/2014/main" id="{F98C5EFD-F964-594E-3CAC-60AECC85E735}"/>
              </a:ext>
            </a:extLst>
          </p:cNvPr>
          <p:cNvCxnSpPr/>
          <p:nvPr/>
        </p:nvCxnSpPr>
        <p:spPr>
          <a:xfrm rot="10800000" flipH="1">
            <a:off x="4099352" y="1077558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3" name="Google Shape;306;p4">
            <a:extLst>
              <a:ext uri="{FF2B5EF4-FFF2-40B4-BE49-F238E27FC236}">
                <a16:creationId xmlns:a16="http://schemas.microsoft.com/office/drawing/2014/main" id="{C093BD87-3550-5E5D-E58F-343018494DF9}"/>
              </a:ext>
            </a:extLst>
          </p:cNvPr>
          <p:cNvCxnSpPr/>
          <p:nvPr/>
        </p:nvCxnSpPr>
        <p:spPr>
          <a:xfrm rot="10800000" flipH="1">
            <a:off x="4085382" y="1307075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307;p4">
            <a:extLst>
              <a:ext uri="{FF2B5EF4-FFF2-40B4-BE49-F238E27FC236}">
                <a16:creationId xmlns:a16="http://schemas.microsoft.com/office/drawing/2014/main" id="{44912736-C504-4C79-5B36-9F6E2986426F}"/>
              </a:ext>
            </a:extLst>
          </p:cNvPr>
          <p:cNvCxnSpPr/>
          <p:nvPr/>
        </p:nvCxnSpPr>
        <p:spPr>
          <a:xfrm rot="10800000" flipH="1">
            <a:off x="4018072" y="1295998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5" name="Google Shape;308;p4">
            <a:extLst>
              <a:ext uri="{FF2B5EF4-FFF2-40B4-BE49-F238E27FC236}">
                <a16:creationId xmlns:a16="http://schemas.microsoft.com/office/drawing/2014/main" id="{7BE67004-4528-7EB4-006D-4F530E045489}"/>
              </a:ext>
            </a:extLst>
          </p:cNvPr>
          <p:cNvCxnSpPr/>
          <p:nvPr/>
        </p:nvCxnSpPr>
        <p:spPr>
          <a:xfrm rot="10800000" flipH="1">
            <a:off x="4157137" y="1530595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309;p4">
            <a:extLst>
              <a:ext uri="{FF2B5EF4-FFF2-40B4-BE49-F238E27FC236}">
                <a16:creationId xmlns:a16="http://schemas.microsoft.com/office/drawing/2014/main" id="{46CBDE93-9332-620A-7B9C-18BE9E28DEAA}"/>
              </a:ext>
            </a:extLst>
          </p:cNvPr>
          <p:cNvCxnSpPr/>
          <p:nvPr/>
        </p:nvCxnSpPr>
        <p:spPr>
          <a:xfrm rot="10800000" flipH="1">
            <a:off x="4089827" y="1519518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310;p4">
            <a:extLst>
              <a:ext uri="{FF2B5EF4-FFF2-40B4-BE49-F238E27FC236}">
                <a16:creationId xmlns:a16="http://schemas.microsoft.com/office/drawing/2014/main" id="{821A651F-D320-0DC1-8A50-580C45A63BB1}"/>
              </a:ext>
            </a:extLst>
          </p:cNvPr>
          <p:cNvCxnSpPr/>
          <p:nvPr/>
        </p:nvCxnSpPr>
        <p:spPr>
          <a:xfrm rot="10800000" flipH="1">
            <a:off x="4136182" y="1755738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311;p4">
            <a:extLst>
              <a:ext uri="{FF2B5EF4-FFF2-40B4-BE49-F238E27FC236}">
                <a16:creationId xmlns:a16="http://schemas.microsoft.com/office/drawing/2014/main" id="{AA1D2EDF-7480-7275-AE0B-E874378AE451}"/>
              </a:ext>
            </a:extLst>
          </p:cNvPr>
          <p:cNvCxnSpPr/>
          <p:nvPr/>
        </p:nvCxnSpPr>
        <p:spPr>
          <a:xfrm rot="10800000" flipH="1">
            <a:off x="4068872" y="1744661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312;p4">
            <a:extLst>
              <a:ext uri="{FF2B5EF4-FFF2-40B4-BE49-F238E27FC236}">
                <a16:creationId xmlns:a16="http://schemas.microsoft.com/office/drawing/2014/main" id="{E0C13B23-FF1D-7423-1ADA-6E0555B03D89}"/>
              </a:ext>
            </a:extLst>
          </p:cNvPr>
          <p:cNvCxnSpPr/>
          <p:nvPr/>
        </p:nvCxnSpPr>
        <p:spPr>
          <a:xfrm rot="10800000" flipH="1">
            <a:off x="4136182" y="1978905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313;p4">
            <a:extLst>
              <a:ext uri="{FF2B5EF4-FFF2-40B4-BE49-F238E27FC236}">
                <a16:creationId xmlns:a16="http://schemas.microsoft.com/office/drawing/2014/main" id="{1D4A8736-7823-DF8B-27BB-0E1A3E0617AD}"/>
              </a:ext>
            </a:extLst>
          </p:cNvPr>
          <p:cNvCxnSpPr/>
          <p:nvPr/>
        </p:nvCxnSpPr>
        <p:spPr>
          <a:xfrm rot="10800000" flipH="1">
            <a:off x="4068872" y="1967828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1" name="Google Shape;314;p4">
            <a:extLst>
              <a:ext uri="{FF2B5EF4-FFF2-40B4-BE49-F238E27FC236}">
                <a16:creationId xmlns:a16="http://schemas.microsoft.com/office/drawing/2014/main" id="{4E6E5DC7-A643-F581-B39A-7D229D7D9491}"/>
              </a:ext>
            </a:extLst>
          </p:cNvPr>
          <p:cNvSpPr txBox="1"/>
          <p:nvPr/>
        </p:nvSpPr>
        <p:spPr>
          <a:xfrm>
            <a:off x="6198084" y="1147028"/>
            <a:ext cx="41370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315;p4">
            <a:extLst>
              <a:ext uri="{FF2B5EF4-FFF2-40B4-BE49-F238E27FC236}">
                <a16:creationId xmlns:a16="http://schemas.microsoft.com/office/drawing/2014/main" id="{4B4336F3-8DA2-9862-B72B-3F41FFFE00B0}"/>
              </a:ext>
            </a:extLst>
          </p:cNvPr>
          <p:cNvSpPr txBox="1"/>
          <p:nvPr/>
        </p:nvSpPr>
        <p:spPr>
          <a:xfrm>
            <a:off x="4167614" y="851145"/>
            <a:ext cx="21145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316;p4">
            <a:extLst>
              <a:ext uri="{FF2B5EF4-FFF2-40B4-BE49-F238E27FC236}">
                <a16:creationId xmlns:a16="http://schemas.microsoft.com/office/drawing/2014/main" id="{363B97D5-0B1B-D549-74AD-3BA7CBF7EF36}"/>
              </a:ext>
            </a:extLst>
          </p:cNvPr>
          <p:cNvSpPr txBox="1"/>
          <p:nvPr/>
        </p:nvSpPr>
        <p:spPr>
          <a:xfrm>
            <a:off x="4238417" y="1337908"/>
            <a:ext cx="21145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317;p4">
            <a:extLst>
              <a:ext uri="{FF2B5EF4-FFF2-40B4-BE49-F238E27FC236}">
                <a16:creationId xmlns:a16="http://schemas.microsoft.com/office/drawing/2014/main" id="{6AD069C8-593E-F7A0-3EBA-00D422ABF5E4}"/>
              </a:ext>
            </a:extLst>
          </p:cNvPr>
          <p:cNvSpPr txBox="1"/>
          <p:nvPr/>
        </p:nvSpPr>
        <p:spPr>
          <a:xfrm>
            <a:off x="4220002" y="1583018"/>
            <a:ext cx="21145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318;p4">
            <a:extLst>
              <a:ext uri="{FF2B5EF4-FFF2-40B4-BE49-F238E27FC236}">
                <a16:creationId xmlns:a16="http://schemas.microsoft.com/office/drawing/2014/main" id="{04A6FE2D-FA3D-9C72-344D-7695802176F1}"/>
              </a:ext>
            </a:extLst>
          </p:cNvPr>
          <p:cNvSpPr txBox="1"/>
          <p:nvPr/>
        </p:nvSpPr>
        <p:spPr>
          <a:xfrm>
            <a:off x="4170776" y="1821354"/>
            <a:ext cx="211455" cy="19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319;p4">
            <a:extLst>
              <a:ext uri="{FF2B5EF4-FFF2-40B4-BE49-F238E27FC236}">
                <a16:creationId xmlns:a16="http://schemas.microsoft.com/office/drawing/2014/main" id="{525EE14E-BBA7-C67E-D882-AB51AA075C8C}"/>
              </a:ext>
            </a:extLst>
          </p:cNvPr>
          <p:cNvCxnSpPr/>
          <p:nvPr/>
        </p:nvCxnSpPr>
        <p:spPr>
          <a:xfrm rot="10800000" flipH="1">
            <a:off x="3428074" y="2034112"/>
            <a:ext cx="999275" cy="63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27" name="Google Shape;320;p4">
            <a:extLst>
              <a:ext uri="{FF2B5EF4-FFF2-40B4-BE49-F238E27FC236}">
                <a16:creationId xmlns:a16="http://schemas.microsoft.com/office/drawing/2014/main" id="{0D645010-15DF-D930-6662-0A82ED17C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7140" y="2305728"/>
            <a:ext cx="1482335" cy="468548"/>
          </a:xfrm>
          <a:prstGeom prst="bentConnector3">
            <a:avLst>
              <a:gd name="adj1" fmla="val 99033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28" name="Google Shape;321;p4">
            <a:extLst>
              <a:ext uri="{FF2B5EF4-FFF2-40B4-BE49-F238E27FC236}">
                <a16:creationId xmlns:a16="http://schemas.microsoft.com/office/drawing/2014/main" id="{8D36008E-4B5B-7BB4-F0A5-6656C0EA508B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77206" y="1368132"/>
            <a:ext cx="2220000" cy="670500"/>
          </a:xfrm>
          <a:prstGeom prst="bentConnector4">
            <a:avLst>
              <a:gd name="adj1" fmla="val 36011"/>
              <a:gd name="adj2" fmla="val 284934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" name="Google Shape;322;p4">
            <a:extLst>
              <a:ext uri="{FF2B5EF4-FFF2-40B4-BE49-F238E27FC236}">
                <a16:creationId xmlns:a16="http://schemas.microsoft.com/office/drawing/2014/main" id="{8B2C7668-FCD1-3716-1DE3-2707C5E78881}"/>
              </a:ext>
            </a:extLst>
          </p:cNvPr>
          <p:cNvCxnSpPr/>
          <p:nvPr/>
        </p:nvCxnSpPr>
        <p:spPr>
          <a:xfrm>
            <a:off x="1774152" y="84584"/>
            <a:ext cx="2479800" cy="1086900"/>
          </a:xfrm>
          <a:prstGeom prst="bentConnector3">
            <a:avLst>
              <a:gd name="adj1" fmla="val 9302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" name="Google Shape;323;p4">
            <a:extLst>
              <a:ext uri="{FF2B5EF4-FFF2-40B4-BE49-F238E27FC236}">
                <a16:creationId xmlns:a16="http://schemas.microsoft.com/office/drawing/2014/main" id="{2ECF53A2-1623-DA34-8F34-F0C3A6092467}"/>
              </a:ext>
            </a:extLst>
          </p:cNvPr>
          <p:cNvCxnSpPr/>
          <p:nvPr/>
        </p:nvCxnSpPr>
        <p:spPr>
          <a:xfrm>
            <a:off x="1790670" y="81433"/>
            <a:ext cx="0" cy="32704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" name="Google Shape;324;p4">
            <a:extLst>
              <a:ext uri="{FF2B5EF4-FFF2-40B4-BE49-F238E27FC236}">
                <a16:creationId xmlns:a16="http://schemas.microsoft.com/office/drawing/2014/main" id="{3828CC94-71A4-9BD4-E82E-73BF28A309EF}"/>
              </a:ext>
            </a:extLst>
          </p:cNvPr>
          <p:cNvCxnSpPr>
            <a:stCxn id="180" idx="0"/>
            <a:endCxn id="180" idx="0"/>
          </p:cNvCxnSpPr>
          <p:nvPr/>
        </p:nvCxnSpPr>
        <p:spPr>
          <a:xfrm>
            <a:off x="3998558" y="138008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2" name="Google Shape;325;p4">
            <a:extLst>
              <a:ext uri="{FF2B5EF4-FFF2-40B4-BE49-F238E27FC236}">
                <a16:creationId xmlns:a16="http://schemas.microsoft.com/office/drawing/2014/main" id="{B6F210BD-C254-AD5A-557F-CCE5154414EC}"/>
              </a:ext>
            </a:extLst>
          </p:cNvPr>
          <p:cNvCxnSpPr>
            <a:stCxn id="180" idx="0"/>
            <a:endCxn id="180" idx="0"/>
          </p:cNvCxnSpPr>
          <p:nvPr/>
        </p:nvCxnSpPr>
        <p:spPr>
          <a:xfrm>
            <a:off x="3998558" y="138008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3" name="Google Shape;326;p4">
            <a:extLst>
              <a:ext uri="{FF2B5EF4-FFF2-40B4-BE49-F238E27FC236}">
                <a16:creationId xmlns:a16="http://schemas.microsoft.com/office/drawing/2014/main" id="{C49798C2-0304-527D-A48D-B742A76F86E5}"/>
              </a:ext>
            </a:extLst>
          </p:cNvPr>
          <p:cNvCxnSpPr>
            <a:stCxn id="180" idx="0"/>
            <a:endCxn id="180" idx="0"/>
          </p:cNvCxnSpPr>
          <p:nvPr/>
        </p:nvCxnSpPr>
        <p:spPr>
          <a:xfrm>
            <a:off x="3998558" y="138008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4" name="Google Shape;327;p4">
            <a:extLst>
              <a:ext uri="{FF2B5EF4-FFF2-40B4-BE49-F238E27FC236}">
                <a16:creationId xmlns:a16="http://schemas.microsoft.com/office/drawing/2014/main" id="{CC367F75-F810-8893-7E3A-9DF75EB56B18}"/>
              </a:ext>
            </a:extLst>
          </p:cNvPr>
          <p:cNvCxnSpPr>
            <a:stCxn id="180" idx="0"/>
          </p:cNvCxnSpPr>
          <p:nvPr/>
        </p:nvCxnSpPr>
        <p:spPr>
          <a:xfrm>
            <a:off x="3998558" y="1380084"/>
            <a:ext cx="461400" cy="16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5" name="Google Shape;328;p4">
            <a:extLst>
              <a:ext uri="{FF2B5EF4-FFF2-40B4-BE49-F238E27FC236}">
                <a16:creationId xmlns:a16="http://schemas.microsoft.com/office/drawing/2014/main" id="{1B8B0A8C-0E8F-B69D-E04B-FFD78717B379}"/>
              </a:ext>
            </a:extLst>
          </p:cNvPr>
          <p:cNvCxnSpPr>
            <a:stCxn id="95" idx="3"/>
          </p:cNvCxnSpPr>
          <p:nvPr/>
        </p:nvCxnSpPr>
        <p:spPr>
          <a:xfrm rot="10800000" flipH="1">
            <a:off x="5389672" y="926738"/>
            <a:ext cx="1177800" cy="663900"/>
          </a:xfrm>
          <a:prstGeom prst="bentConnector3">
            <a:avLst>
              <a:gd name="adj1" fmla="val 17652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6" name="Google Shape;329;p4">
            <a:extLst>
              <a:ext uri="{FF2B5EF4-FFF2-40B4-BE49-F238E27FC236}">
                <a16:creationId xmlns:a16="http://schemas.microsoft.com/office/drawing/2014/main" id="{A17FDF6D-C182-C2ED-D554-E555496F401C}"/>
              </a:ext>
            </a:extLst>
          </p:cNvPr>
          <p:cNvCxnSpPr>
            <a:stCxn id="193" idx="3"/>
            <a:endCxn id="45" idx="1"/>
          </p:cNvCxnSpPr>
          <p:nvPr/>
        </p:nvCxnSpPr>
        <p:spPr>
          <a:xfrm rot="10800000">
            <a:off x="6521823" y="1390086"/>
            <a:ext cx="49800" cy="3284400"/>
          </a:xfrm>
          <a:prstGeom prst="bentConnector5">
            <a:avLst>
              <a:gd name="adj1" fmla="val -76506"/>
              <a:gd name="adj2" fmla="val 50192"/>
              <a:gd name="adj3" fmla="val 55913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7" name="Google Shape;330;p4">
            <a:extLst>
              <a:ext uri="{FF2B5EF4-FFF2-40B4-BE49-F238E27FC236}">
                <a16:creationId xmlns:a16="http://schemas.microsoft.com/office/drawing/2014/main" id="{76849895-BC4D-9370-2FB4-83181D5D6441}"/>
              </a:ext>
            </a:extLst>
          </p:cNvPr>
          <p:cNvCxnSpPr/>
          <p:nvPr/>
        </p:nvCxnSpPr>
        <p:spPr>
          <a:xfrm rot="5400000">
            <a:off x="3787259" y="2435318"/>
            <a:ext cx="2664600" cy="960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8" name="Google Shape;331;p4">
            <a:extLst>
              <a:ext uri="{FF2B5EF4-FFF2-40B4-BE49-F238E27FC236}">
                <a16:creationId xmlns:a16="http://schemas.microsoft.com/office/drawing/2014/main" id="{8CE8D736-EB91-2F71-EA60-AE53967013AB}"/>
              </a:ext>
            </a:extLst>
          </p:cNvPr>
          <p:cNvSpPr/>
          <p:nvPr/>
        </p:nvSpPr>
        <p:spPr>
          <a:xfrm>
            <a:off x="8165791" y="1100468"/>
            <a:ext cx="1630920" cy="14892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332;p4">
            <a:extLst>
              <a:ext uri="{FF2B5EF4-FFF2-40B4-BE49-F238E27FC236}">
                <a16:creationId xmlns:a16="http://schemas.microsoft.com/office/drawing/2014/main" id="{E3AC79F9-04C0-1116-0D33-82717E4B86CF}"/>
              </a:ext>
            </a:extLst>
          </p:cNvPr>
          <p:cNvSpPr/>
          <p:nvPr/>
        </p:nvSpPr>
        <p:spPr>
          <a:xfrm>
            <a:off x="9430072" y="4009146"/>
            <a:ext cx="1432560" cy="1259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333;p4">
            <a:extLst>
              <a:ext uri="{FF2B5EF4-FFF2-40B4-BE49-F238E27FC236}">
                <a16:creationId xmlns:a16="http://schemas.microsoft.com/office/drawing/2014/main" id="{F7F58D9E-EFBE-17F1-26BA-870E4E4842B2}"/>
              </a:ext>
            </a:extLst>
          </p:cNvPr>
          <p:cNvCxnSpPr/>
          <p:nvPr/>
        </p:nvCxnSpPr>
        <p:spPr>
          <a:xfrm rot="-5400000">
            <a:off x="3236466" y="2337355"/>
            <a:ext cx="3818400" cy="3170700"/>
          </a:xfrm>
          <a:prstGeom prst="bentConnector3">
            <a:avLst>
              <a:gd name="adj1" fmla="val 442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334;p4">
            <a:extLst>
              <a:ext uri="{FF2B5EF4-FFF2-40B4-BE49-F238E27FC236}">
                <a16:creationId xmlns:a16="http://schemas.microsoft.com/office/drawing/2014/main" id="{C5AC6F30-948B-40CA-E3D2-5EFB3AC0DA21}"/>
              </a:ext>
            </a:extLst>
          </p:cNvPr>
          <p:cNvCxnSpPr>
            <a:stCxn id="193" idx="3"/>
            <a:endCxn id="193" idx="3"/>
          </p:cNvCxnSpPr>
          <p:nvPr/>
        </p:nvCxnSpPr>
        <p:spPr>
          <a:xfrm>
            <a:off x="6571623" y="4674486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2" name="Google Shape;335;p4">
            <a:extLst>
              <a:ext uri="{FF2B5EF4-FFF2-40B4-BE49-F238E27FC236}">
                <a16:creationId xmlns:a16="http://schemas.microsoft.com/office/drawing/2014/main" id="{896E80F8-5DD5-4918-933C-C9775619A224}"/>
              </a:ext>
            </a:extLst>
          </p:cNvPr>
          <p:cNvCxnSpPr/>
          <p:nvPr/>
        </p:nvCxnSpPr>
        <p:spPr>
          <a:xfrm rot="10800000">
            <a:off x="6438591" y="4674486"/>
            <a:ext cx="17319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3" name="Google Shape;336;p4">
            <a:extLst>
              <a:ext uri="{FF2B5EF4-FFF2-40B4-BE49-F238E27FC236}">
                <a16:creationId xmlns:a16="http://schemas.microsoft.com/office/drawing/2014/main" id="{7A6466FB-0B28-7B8D-3EF9-D311647045C6}"/>
              </a:ext>
            </a:extLst>
          </p:cNvPr>
          <p:cNvSpPr txBox="1"/>
          <p:nvPr/>
        </p:nvSpPr>
        <p:spPr>
          <a:xfrm>
            <a:off x="8130917" y="1073958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DataIn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337;p4">
            <a:extLst>
              <a:ext uri="{FF2B5EF4-FFF2-40B4-BE49-F238E27FC236}">
                <a16:creationId xmlns:a16="http://schemas.microsoft.com/office/drawing/2014/main" id="{8FF0EBAF-D8ED-80EB-71AD-16B68F085793}"/>
              </a:ext>
            </a:extLst>
          </p:cNvPr>
          <p:cNvSpPr txBox="1"/>
          <p:nvPr/>
        </p:nvSpPr>
        <p:spPr>
          <a:xfrm>
            <a:off x="8106889" y="1367343"/>
            <a:ext cx="139763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SampleData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338;p4">
            <a:extLst>
              <a:ext uri="{FF2B5EF4-FFF2-40B4-BE49-F238E27FC236}">
                <a16:creationId xmlns:a16="http://schemas.microsoft.com/office/drawing/2014/main" id="{ECA23C5B-2AD1-D243-018B-9DAE2C6D7517}"/>
              </a:ext>
            </a:extLst>
          </p:cNvPr>
          <p:cNvSpPr txBox="1"/>
          <p:nvPr/>
        </p:nvSpPr>
        <p:spPr>
          <a:xfrm>
            <a:off x="8165791" y="1556348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StartTx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339;p4">
            <a:extLst>
              <a:ext uri="{FF2B5EF4-FFF2-40B4-BE49-F238E27FC236}">
                <a16:creationId xmlns:a16="http://schemas.microsoft.com/office/drawing/2014/main" id="{9559C01C-4C9A-A3B1-3605-3D6E57D54598}"/>
              </a:ext>
            </a:extLst>
          </p:cNvPr>
          <p:cNvSpPr txBox="1"/>
          <p:nvPr/>
        </p:nvSpPr>
        <p:spPr>
          <a:xfrm>
            <a:off x="8177854" y="1810043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TxDone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340;p4">
            <a:extLst>
              <a:ext uri="{FF2B5EF4-FFF2-40B4-BE49-F238E27FC236}">
                <a16:creationId xmlns:a16="http://schemas.microsoft.com/office/drawing/2014/main" id="{D930DADE-301D-206A-5F57-55464F799959}"/>
              </a:ext>
            </a:extLst>
          </p:cNvPr>
          <p:cNvSpPr txBox="1"/>
          <p:nvPr/>
        </p:nvSpPr>
        <p:spPr>
          <a:xfrm>
            <a:off x="8180392" y="2079171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Reset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341;p4">
            <a:extLst>
              <a:ext uri="{FF2B5EF4-FFF2-40B4-BE49-F238E27FC236}">
                <a16:creationId xmlns:a16="http://schemas.microsoft.com/office/drawing/2014/main" id="{2E41AE81-370B-B768-E992-7AF0F487D252}"/>
              </a:ext>
            </a:extLst>
          </p:cNvPr>
          <p:cNvSpPr txBox="1"/>
          <p:nvPr/>
        </p:nvSpPr>
        <p:spPr>
          <a:xfrm>
            <a:off x="8177854" y="2298555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Clk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342;p4">
            <a:extLst>
              <a:ext uri="{FF2B5EF4-FFF2-40B4-BE49-F238E27FC236}">
                <a16:creationId xmlns:a16="http://schemas.microsoft.com/office/drawing/2014/main" id="{DFAFD55D-DCDF-DBDB-B330-9A13F2128E30}"/>
              </a:ext>
            </a:extLst>
          </p:cNvPr>
          <p:cNvSpPr txBox="1"/>
          <p:nvPr/>
        </p:nvSpPr>
        <p:spPr>
          <a:xfrm>
            <a:off x="1728621" y="5444396"/>
            <a:ext cx="96621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Reset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343;p4">
            <a:extLst>
              <a:ext uri="{FF2B5EF4-FFF2-40B4-BE49-F238E27FC236}">
                <a16:creationId xmlns:a16="http://schemas.microsoft.com/office/drawing/2014/main" id="{F02730F9-068A-BA6E-2572-778403645F08}"/>
              </a:ext>
            </a:extLst>
          </p:cNvPr>
          <p:cNvSpPr txBox="1"/>
          <p:nvPr/>
        </p:nvSpPr>
        <p:spPr>
          <a:xfrm>
            <a:off x="1687527" y="4074758"/>
            <a:ext cx="624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Clk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344;p4">
            <a:extLst>
              <a:ext uri="{FF2B5EF4-FFF2-40B4-BE49-F238E27FC236}">
                <a16:creationId xmlns:a16="http://schemas.microsoft.com/office/drawing/2014/main" id="{B7BEAAF1-12FD-8B8A-74B9-1A8A53B853A2}"/>
              </a:ext>
            </a:extLst>
          </p:cNvPr>
          <p:cNvSpPr txBox="1"/>
          <p:nvPr/>
        </p:nvSpPr>
        <p:spPr>
          <a:xfrm>
            <a:off x="1717030" y="6054345"/>
            <a:ext cx="166049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TransferDone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345;p4">
            <a:extLst>
              <a:ext uri="{FF2B5EF4-FFF2-40B4-BE49-F238E27FC236}">
                <a16:creationId xmlns:a16="http://schemas.microsoft.com/office/drawing/2014/main" id="{C8D16A75-F988-B7C0-825B-BB2E2E04299E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5765" y="5615262"/>
            <a:ext cx="1433100" cy="21900"/>
          </a:xfrm>
          <a:prstGeom prst="bentConnector3">
            <a:avLst>
              <a:gd name="adj1" fmla="val 99494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53" name="Google Shape;346;p4">
            <a:extLst>
              <a:ext uri="{FF2B5EF4-FFF2-40B4-BE49-F238E27FC236}">
                <a16:creationId xmlns:a16="http://schemas.microsoft.com/office/drawing/2014/main" id="{C514AE6A-31BB-727C-6BCC-0F5A4A322614}"/>
              </a:ext>
            </a:extLst>
          </p:cNvPr>
          <p:cNvCxnSpPr/>
          <p:nvPr/>
        </p:nvCxnSpPr>
        <p:spPr>
          <a:xfrm rot="10800000" flipH="1">
            <a:off x="413194" y="5386809"/>
            <a:ext cx="264000" cy="2478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54" name="Google Shape;347;p4">
            <a:extLst>
              <a:ext uri="{FF2B5EF4-FFF2-40B4-BE49-F238E27FC236}">
                <a16:creationId xmlns:a16="http://schemas.microsoft.com/office/drawing/2014/main" id="{54AA9BA5-BD2D-E5E3-6F54-50378DDF4C63}"/>
              </a:ext>
            </a:extLst>
          </p:cNvPr>
          <p:cNvSpPr txBox="1"/>
          <p:nvPr/>
        </p:nvSpPr>
        <p:spPr>
          <a:xfrm>
            <a:off x="3090470" y="4074911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Busy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348;p4">
            <a:extLst>
              <a:ext uri="{FF2B5EF4-FFF2-40B4-BE49-F238E27FC236}">
                <a16:creationId xmlns:a16="http://schemas.microsoft.com/office/drawing/2014/main" id="{3A6B1FC4-32CC-90C1-053E-C0AB4F851B29}"/>
              </a:ext>
            </a:extLst>
          </p:cNvPr>
          <p:cNvSpPr txBox="1"/>
          <p:nvPr/>
        </p:nvSpPr>
        <p:spPr>
          <a:xfrm>
            <a:off x="3027342" y="3776984"/>
            <a:ext cx="11556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Active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349;p4">
            <a:extLst>
              <a:ext uri="{FF2B5EF4-FFF2-40B4-BE49-F238E27FC236}">
                <a16:creationId xmlns:a16="http://schemas.microsoft.com/office/drawing/2014/main" id="{B74892C0-A52E-0B12-FDDF-C579E91A923D}"/>
              </a:ext>
            </a:extLst>
          </p:cNvPr>
          <p:cNvSpPr txBox="1"/>
          <p:nvPr/>
        </p:nvSpPr>
        <p:spPr>
          <a:xfrm>
            <a:off x="3036643" y="5638579"/>
            <a:ext cx="11556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Mode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350;p4">
            <a:extLst>
              <a:ext uri="{FF2B5EF4-FFF2-40B4-BE49-F238E27FC236}">
                <a16:creationId xmlns:a16="http://schemas.microsoft.com/office/drawing/2014/main" id="{8F7425CC-E5D6-D9D1-7AE7-7997D894A734}"/>
              </a:ext>
            </a:extLst>
          </p:cNvPr>
          <p:cNvSpPr txBox="1"/>
          <p:nvPr/>
        </p:nvSpPr>
        <p:spPr>
          <a:xfrm>
            <a:off x="2701326" y="4827020"/>
            <a:ext cx="152555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AccessMem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351;p4">
            <a:extLst>
              <a:ext uri="{FF2B5EF4-FFF2-40B4-BE49-F238E27FC236}">
                <a16:creationId xmlns:a16="http://schemas.microsoft.com/office/drawing/2014/main" id="{32B93A5A-E05E-5DE1-EF69-C4FB7D27CFCE}"/>
              </a:ext>
            </a:extLst>
          </p:cNvPr>
          <p:cNvSpPr txBox="1"/>
          <p:nvPr/>
        </p:nvSpPr>
        <p:spPr>
          <a:xfrm>
            <a:off x="2905883" y="4507023"/>
            <a:ext cx="152555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RWMem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352;p4">
            <a:extLst>
              <a:ext uri="{FF2B5EF4-FFF2-40B4-BE49-F238E27FC236}">
                <a16:creationId xmlns:a16="http://schemas.microsoft.com/office/drawing/2014/main" id="{11481787-7C65-9BB5-8739-0DF66F809A8F}"/>
              </a:ext>
            </a:extLst>
          </p:cNvPr>
          <p:cNvSpPr txBox="1"/>
          <p:nvPr/>
        </p:nvSpPr>
        <p:spPr>
          <a:xfrm>
            <a:off x="2581287" y="5865995"/>
            <a:ext cx="972781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SampleData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353;p4">
            <a:extLst>
              <a:ext uri="{FF2B5EF4-FFF2-40B4-BE49-F238E27FC236}">
                <a16:creationId xmlns:a16="http://schemas.microsoft.com/office/drawing/2014/main" id="{79B52CF3-3BC7-6B30-75F6-484A82A2E168}"/>
              </a:ext>
            </a:extLst>
          </p:cNvPr>
          <p:cNvSpPr txBox="1"/>
          <p:nvPr/>
        </p:nvSpPr>
        <p:spPr>
          <a:xfrm>
            <a:off x="2536130" y="6259719"/>
            <a:ext cx="102418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TransferData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354;p4">
            <a:extLst>
              <a:ext uri="{FF2B5EF4-FFF2-40B4-BE49-F238E27FC236}">
                <a16:creationId xmlns:a16="http://schemas.microsoft.com/office/drawing/2014/main" id="{FC14F415-C975-3191-E5D5-28276B564EE1}"/>
              </a:ext>
            </a:extLst>
          </p:cNvPr>
          <p:cNvCxnSpPr>
            <a:endCxn id="262" idx="3"/>
          </p:cNvCxnSpPr>
          <p:nvPr/>
        </p:nvCxnSpPr>
        <p:spPr>
          <a:xfrm flipH="1">
            <a:off x="997523" y="3532183"/>
            <a:ext cx="2850300" cy="1140300"/>
          </a:xfrm>
          <a:prstGeom prst="bentConnector3">
            <a:avLst>
              <a:gd name="adj1" fmla="val 82079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62" name="Google Shape;355;p4">
            <a:extLst>
              <a:ext uri="{FF2B5EF4-FFF2-40B4-BE49-F238E27FC236}">
                <a16:creationId xmlns:a16="http://schemas.microsoft.com/office/drawing/2014/main" id="{38061AD0-8A73-F77E-9DB2-E440F6EC0CFE}"/>
              </a:ext>
            </a:extLst>
          </p:cNvPr>
          <p:cNvSpPr/>
          <p:nvPr/>
        </p:nvSpPr>
        <p:spPr>
          <a:xfrm rot="-5400000">
            <a:off x="744688" y="4538773"/>
            <a:ext cx="238250" cy="2674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bg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356;p4">
            <a:extLst>
              <a:ext uri="{FF2B5EF4-FFF2-40B4-BE49-F238E27FC236}">
                <a16:creationId xmlns:a16="http://schemas.microsoft.com/office/drawing/2014/main" id="{AA547100-4235-B7BA-0C1A-92676850EEB9}"/>
              </a:ext>
            </a:extLst>
          </p:cNvPr>
          <p:cNvSpPr/>
          <p:nvPr/>
        </p:nvSpPr>
        <p:spPr>
          <a:xfrm>
            <a:off x="560502" y="4579426"/>
            <a:ext cx="155749" cy="176753"/>
          </a:xfrm>
          <a:prstGeom prst="flowChartConnector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bg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357;p4">
            <a:extLst>
              <a:ext uri="{FF2B5EF4-FFF2-40B4-BE49-F238E27FC236}">
                <a16:creationId xmlns:a16="http://schemas.microsoft.com/office/drawing/2014/main" id="{394D1D91-AFED-A28D-5B38-9187BD899381}"/>
              </a:ext>
            </a:extLst>
          </p:cNvPr>
          <p:cNvCxnSpPr/>
          <p:nvPr/>
        </p:nvCxnSpPr>
        <p:spPr>
          <a:xfrm rot="-5400000">
            <a:off x="3490701" y="3616010"/>
            <a:ext cx="428700" cy="285600"/>
          </a:xfrm>
          <a:prstGeom prst="bentConnector3">
            <a:avLst>
              <a:gd name="adj1" fmla="val 3349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5" name="Google Shape;358;p4">
            <a:extLst>
              <a:ext uri="{FF2B5EF4-FFF2-40B4-BE49-F238E27FC236}">
                <a16:creationId xmlns:a16="http://schemas.microsoft.com/office/drawing/2014/main" id="{1145BA8C-3DD5-94EB-F39D-181F3F91155E}"/>
              </a:ext>
            </a:extLst>
          </p:cNvPr>
          <p:cNvSpPr txBox="1"/>
          <p:nvPr/>
        </p:nvSpPr>
        <p:spPr>
          <a:xfrm>
            <a:off x="38413" y="5361990"/>
            <a:ext cx="624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Reset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360;p4">
            <a:extLst>
              <a:ext uri="{FF2B5EF4-FFF2-40B4-BE49-F238E27FC236}">
                <a16:creationId xmlns:a16="http://schemas.microsoft.com/office/drawing/2014/main" id="{9920513E-99FA-15C1-5719-43B2D54E1F95}"/>
              </a:ext>
            </a:extLst>
          </p:cNvPr>
          <p:cNvCxnSpPr/>
          <p:nvPr/>
        </p:nvCxnSpPr>
        <p:spPr>
          <a:xfrm>
            <a:off x="1318106" y="3995711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68" name="Google Shape;361;p4">
            <a:extLst>
              <a:ext uri="{FF2B5EF4-FFF2-40B4-BE49-F238E27FC236}">
                <a16:creationId xmlns:a16="http://schemas.microsoft.com/office/drawing/2014/main" id="{1055D6AB-19BC-EB35-835B-526A90873B67}"/>
              </a:ext>
            </a:extLst>
          </p:cNvPr>
          <p:cNvCxnSpPr/>
          <p:nvPr/>
        </p:nvCxnSpPr>
        <p:spPr>
          <a:xfrm>
            <a:off x="1344158" y="4223769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69" name="Google Shape;362;p4">
            <a:extLst>
              <a:ext uri="{FF2B5EF4-FFF2-40B4-BE49-F238E27FC236}">
                <a16:creationId xmlns:a16="http://schemas.microsoft.com/office/drawing/2014/main" id="{84E68759-C8B3-7F31-707B-CAB77D1E5810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028436" y="4464632"/>
            <a:ext cx="710460" cy="1434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70" name="Google Shape;363;p4">
            <a:extLst>
              <a:ext uri="{FF2B5EF4-FFF2-40B4-BE49-F238E27FC236}">
                <a16:creationId xmlns:a16="http://schemas.microsoft.com/office/drawing/2014/main" id="{099B3369-EBEE-991A-4979-14431CD368D9}"/>
              </a:ext>
            </a:extLst>
          </p:cNvPr>
          <p:cNvCxnSpPr>
            <a:endCxn id="251" idx="1"/>
          </p:cNvCxnSpPr>
          <p:nvPr/>
        </p:nvCxnSpPr>
        <p:spPr>
          <a:xfrm>
            <a:off x="1217830" y="6191505"/>
            <a:ext cx="499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71" name="Google Shape;364;p4">
            <a:extLst>
              <a:ext uri="{FF2B5EF4-FFF2-40B4-BE49-F238E27FC236}">
                <a16:creationId xmlns:a16="http://schemas.microsoft.com/office/drawing/2014/main" id="{27BF0125-C101-5217-961E-A69DF3ED6B95}"/>
              </a:ext>
            </a:extLst>
          </p:cNvPr>
          <p:cNvCxnSpPr/>
          <p:nvPr/>
        </p:nvCxnSpPr>
        <p:spPr>
          <a:xfrm>
            <a:off x="1217792" y="5963104"/>
            <a:ext cx="560706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72" name="Google Shape;365;p4">
            <a:extLst>
              <a:ext uri="{FF2B5EF4-FFF2-40B4-BE49-F238E27FC236}">
                <a16:creationId xmlns:a16="http://schemas.microsoft.com/office/drawing/2014/main" id="{4E8F6466-4475-2C7E-7AAF-BF6D5A6C36D1}"/>
              </a:ext>
            </a:extLst>
          </p:cNvPr>
          <p:cNvCxnSpPr/>
          <p:nvPr/>
        </p:nvCxnSpPr>
        <p:spPr>
          <a:xfrm>
            <a:off x="3544528" y="4233059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73" name="Google Shape;366;p4">
            <a:extLst>
              <a:ext uri="{FF2B5EF4-FFF2-40B4-BE49-F238E27FC236}">
                <a16:creationId xmlns:a16="http://schemas.microsoft.com/office/drawing/2014/main" id="{EA5F7F77-C592-1FE1-00E3-35165D7C53EA}"/>
              </a:ext>
            </a:extLst>
          </p:cNvPr>
          <p:cNvCxnSpPr>
            <a:cxnSpLocks/>
            <a:stCxn id="259" idx="3"/>
          </p:cNvCxnSpPr>
          <p:nvPr/>
        </p:nvCxnSpPr>
        <p:spPr>
          <a:xfrm flipV="1">
            <a:off x="3554068" y="1512995"/>
            <a:ext cx="4524300" cy="4478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74" name="Google Shape;367;p4">
            <a:extLst>
              <a:ext uri="{FF2B5EF4-FFF2-40B4-BE49-F238E27FC236}">
                <a16:creationId xmlns:a16="http://schemas.microsoft.com/office/drawing/2014/main" id="{A69E6A8E-3C7F-C4F1-4B2C-20F65B7FB1BC}"/>
              </a:ext>
            </a:extLst>
          </p:cNvPr>
          <p:cNvCxnSpPr>
            <a:cxnSpLocks/>
            <a:stCxn id="260" idx="3"/>
            <a:endCxn id="245" idx="1"/>
          </p:cNvCxnSpPr>
          <p:nvPr/>
        </p:nvCxnSpPr>
        <p:spPr>
          <a:xfrm flipV="1">
            <a:off x="3560313" y="1693508"/>
            <a:ext cx="4605478" cy="470337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75" name="Google Shape;368;p4">
            <a:extLst>
              <a:ext uri="{FF2B5EF4-FFF2-40B4-BE49-F238E27FC236}">
                <a16:creationId xmlns:a16="http://schemas.microsoft.com/office/drawing/2014/main" id="{33F85028-FFBC-389E-B50F-772A66FC8E11}"/>
              </a:ext>
            </a:extLst>
          </p:cNvPr>
          <p:cNvCxnSpPr>
            <a:stCxn id="246" idx="1"/>
          </p:cNvCxnSpPr>
          <p:nvPr/>
        </p:nvCxnSpPr>
        <p:spPr>
          <a:xfrm flipH="1">
            <a:off x="7948954" y="1947203"/>
            <a:ext cx="228900" cy="48639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369;p4">
            <a:extLst>
              <a:ext uri="{FF2B5EF4-FFF2-40B4-BE49-F238E27FC236}">
                <a16:creationId xmlns:a16="http://schemas.microsoft.com/office/drawing/2014/main" id="{0580A921-CB5A-27D2-DBCA-B0E3F1DC839B}"/>
              </a:ext>
            </a:extLst>
          </p:cNvPr>
          <p:cNvCxnSpPr/>
          <p:nvPr/>
        </p:nvCxnSpPr>
        <p:spPr>
          <a:xfrm>
            <a:off x="1217792" y="6191505"/>
            <a:ext cx="6731100" cy="619800"/>
          </a:xfrm>
          <a:prstGeom prst="bentConnector3">
            <a:avLst>
              <a:gd name="adj1" fmla="val -376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370;p4">
            <a:extLst>
              <a:ext uri="{FF2B5EF4-FFF2-40B4-BE49-F238E27FC236}">
                <a16:creationId xmlns:a16="http://schemas.microsoft.com/office/drawing/2014/main" id="{3B8FC1A3-1444-438D-E9B2-B0905642893D}"/>
              </a:ext>
            </a:extLst>
          </p:cNvPr>
          <p:cNvCxnSpPr/>
          <p:nvPr/>
        </p:nvCxnSpPr>
        <p:spPr>
          <a:xfrm rot="10800000">
            <a:off x="8430419" y="2581826"/>
            <a:ext cx="0" cy="32504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78" name="Google Shape;371;p4">
            <a:extLst>
              <a:ext uri="{FF2B5EF4-FFF2-40B4-BE49-F238E27FC236}">
                <a16:creationId xmlns:a16="http://schemas.microsoft.com/office/drawing/2014/main" id="{0E45ADEE-D490-E310-A9F9-8ED169429139}"/>
              </a:ext>
            </a:extLst>
          </p:cNvPr>
          <p:cNvCxnSpPr/>
          <p:nvPr/>
        </p:nvCxnSpPr>
        <p:spPr>
          <a:xfrm>
            <a:off x="8033386" y="2225108"/>
            <a:ext cx="147006" cy="687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79" name="Google Shape;372;p4">
            <a:extLst>
              <a:ext uri="{FF2B5EF4-FFF2-40B4-BE49-F238E27FC236}">
                <a16:creationId xmlns:a16="http://schemas.microsoft.com/office/drawing/2014/main" id="{4EE3BA86-DE8C-AA0E-5E0C-9FB626FA0FCD}"/>
              </a:ext>
            </a:extLst>
          </p:cNvPr>
          <p:cNvSpPr txBox="1"/>
          <p:nvPr/>
        </p:nvSpPr>
        <p:spPr>
          <a:xfrm>
            <a:off x="9184013" y="1592865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TxBusy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373;p4">
            <a:extLst>
              <a:ext uri="{FF2B5EF4-FFF2-40B4-BE49-F238E27FC236}">
                <a16:creationId xmlns:a16="http://schemas.microsoft.com/office/drawing/2014/main" id="{85EAAFEC-CB12-2B35-AF03-920A4A8908DC}"/>
              </a:ext>
            </a:extLst>
          </p:cNvPr>
          <p:cNvSpPr txBox="1"/>
          <p:nvPr/>
        </p:nvSpPr>
        <p:spPr>
          <a:xfrm>
            <a:off x="9113897" y="2192886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DataOut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374;p4">
            <a:extLst>
              <a:ext uri="{FF2B5EF4-FFF2-40B4-BE49-F238E27FC236}">
                <a16:creationId xmlns:a16="http://schemas.microsoft.com/office/drawing/2014/main" id="{8A2E5264-78C4-BCBE-B8DD-E6EE07B1F38B}"/>
              </a:ext>
            </a:extLst>
          </p:cNvPr>
          <p:cNvSpPr txBox="1"/>
          <p:nvPr/>
        </p:nvSpPr>
        <p:spPr>
          <a:xfrm>
            <a:off x="10146352" y="1598908"/>
            <a:ext cx="131488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DoutValid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375;p4">
            <a:extLst>
              <a:ext uri="{FF2B5EF4-FFF2-40B4-BE49-F238E27FC236}">
                <a16:creationId xmlns:a16="http://schemas.microsoft.com/office/drawing/2014/main" id="{EEC66DA2-25E4-51F2-0E80-7CBA40095E05}"/>
              </a:ext>
            </a:extLst>
          </p:cNvPr>
          <p:cNvSpPr txBox="1"/>
          <p:nvPr/>
        </p:nvSpPr>
        <p:spPr>
          <a:xfrm>
            <a:off x="10146352" y="2225108"/>
            <a:ext cx="131488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DataOut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376;p4">
            <a:extLst>
              <a:ext uri="{FF2B5EF4-FFF2-40B4-BE49-F238E27FC236}">
                <a16:creationId xmlns:a16="http://schemas.microsoft.com/office/drawing/2014/main" id="{3562872B-4212-007E-5F53-33816B0DB0F4}"/>
              </a:ext>
            </a:extLst>
          </p:cNvPr>
          <p:cNvCxnSpPr>
            <a:cxnSpLocks/>
          </p:cNvCxnSpPr>
          <p:nvPr/>
        </p:nvCxnSpPr>
        <p:spPr>
          <a:xfrm>
            <a:off x="9796711" y="1754440"/>
            <a:ext cx="4128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84" name="Google Shape;377;p4">
            <a:extLst>
              <a:ext uri="{FF2B5EF4-FFF2-40B4-BE49-F238E27FC236}">
                <a16:creationId xmlns:a16="http://schemas.microsoft.com/office/drawing/2014/main" id="{DC28E094-783D-FAA6-81A6-D087291A21BC}"/>
              </a:ext>
            </a:extLst>
          </p:cNvPr>
          <p:cNvCxnSpPr>
            <a:cxnSpLocks/>
          </p:cNvCxnSpPr>
          <p:nvPr/>
        </p:nvCxnSpPr>
        <p:spPr>
          <a:xfrm>
            <a:off x="9796711" y="2372782"/>
            <a:ext cx="4128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85" name="Google Shape;378;p4">
            <a:extLst>
              <a:ext uri="{FF2B5EF4-FFF2-40B4-BE49-F238E27FC236}">
                <a16:creationId xmlns:a16="http://schemas.microsoft.com/office/drawing/2014/main" id="{9B4AD88D-0FDB-21D8-EA3A-A56C35EF9A16}"/>
              </a:ext>
            </a:extLst>
          </p:cNvPr>
          <p:cNvSpPr txBox="1"/>
          <p:nvPr/>
        </p:nvSpPr>
        <p:spPr>
          <a:xfrm>
            <a:off x="9512524" y="4034430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Din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379;p4">
            <a:extLst>
              <a:ext uri="{FF2B5EF4-FFF2-40B4-BE49-F238E27FC236}">
                <a16:creationId xmlns:a16="http://schemas.microsoft.com/office/drawing/2014/main" id="{A00530FE-C132-F878-636E-12D32C6B2DE8}"/>
              </a:ext>
            </a:extLst>
          </p:cNvPr>
          <p:cNvSpPr txBox="1"/>
          <p:nvPr/>
        </p:nvSpPr>
        <p:spPr>
          <a:xfrm>
            <a:off x="9500925" y="4341105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ConfigDiv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380;p4">
            <a:extLst>
              <a:ext uri="{FF2B5EF4-FFF2-40B4-BE49-F238E27FC236}">
                <a16:creationId xmlns:a16="http://schemas.microsoft.com/office/drawing/2014/main" id="{4B33331B-5FE0-4FDD-1BA2-6B5A27E9DFC7}"/>
              </a:ext>
            </a:extLst>
          </p:cNvPr>
          <p:cNvSpPr txBox="1"/>
          <p:nvPr/>
        </p:nvSpPr>
        <p:spPr>
          <a:xfrm>
            <a:off x="9517708" y="4586224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Reset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381;p4">
            <a:extLst>
              <a:ext uri="{FF2B5EF4-FFF2-40B4-BE49-F238E27FC236}">
                <a16:creationId xmlns:a16="http://schemas.microsoft.com/office/drawing/2014/main" id="{B79F626A-5880-1C19-3846-6F0E962BD2E6}"/>
              </a:ext>
            </a:extLst>
          </p:cNvPr>
          <p:cNvSpPr txBox="1"/>
          <p:nvPr/>
        </p:nvSpPr>
        <p:spPr>
          <a:xfrm>
            <a:off x="9517708" y="4811879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Clk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382;p4">
            <a:extLst>
              <a:ext uri="{FF2B5EF4-FFF2-40B4-BE49-F238E27FC236}">
                <a16:creationId xmlns:a16="http://schemas.microsoft.com/office/drawing/2014/main" id="{A03E5844-1A34-FC9D-3547-EFC84794AC5B}"/>
              </a:ext>
            </a:extLst>
          </p:cNvPr>
          <p:cNvCxnSpPr/>
          <p:nvPr/>
        </p:nvCxnSpPr>
        <p:spPr>
          <a:xfrm rot="5400000">
            <a:off x="113451" y="4865886"/>
            <a:ext cx="1580400" cy="1197600"/>
          </a:xfrm>
          <a:prstGeom prst="bentConnector3">
            <a:avLst>
              <a:gd name="adj1" fmla="val 75311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0" name="Google Shape;383;p4">
            <a:extLst>
              <a:ext uri="{FF2B5EF4-FFF2-40B4-BE49-F238E27FC236}">
                <a16:creationId xmlns:a16="http://schemas.microsoft.com/office/drawing/2014/main" id="{74F7C2A5-6576-1BD3-EEA1-46D2518A8CD6}"/>
              </a:ext>
            </a:extLst>
          </p:cNvPr>
          <p:cNvCxnSpPr>
            <a:stCxn id="93" idx="1"/>
            <a:endCxn id="93" idx="1"/>
          </p:cNvCxnSpPr>
          <p:nvPr/>
        </p:nvCxnSpPr>
        <p:spPr>
          <a:xfrm>
            <a:off x="1313914" y="4603569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1" name="Google Shape;384;p4">
            <a:extLst>
              <a:ext uri="{FF2B5EF4-FFF2-40B4-BE49-F238E27FC236}">
                <a16:creationId xmlns:a16="http://schemas.microsoft.com/office/drawing/2014/main" id="{DEF15514-E057-B838-260C-36262483547F}"/>
              </a:ext>
            </a:extLst>
          </p:cNvPr>
          <p:cNvSpPr/>
          <p:nvPr/>
        </p:nvSpPr>
        <p:spPr>
          <a:xfrm>
            <a:off x="425433" y="6005720"/>
            <a:ext cx="640456" cy="492760"/>
          </a:xfrm>
          <a:prstGeom prst="flowChartDelay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385;p4">
            <a:extLst>
              <a:ext uri="{FF2B5EF4-FFF2-40B4-BE49-F238E27FC236}">
                <a16:creationId xmlns:a16="http://schemas.microsoft.com/office/drawing/2014/main" id="{36F74EC3-5D32-79D8-5957-17E08FC66D04}"/>
              </a:ext>
            </a:extLst>
          </p:cNvPr>
          <p:cNvCxnSpPr>
            <a:endCxn id="291" idx="1"/>
          </p:cNvCxnSpPr>
          <p:nvPr/>
        </p:nvCxnSpPr>
        <p:spPr>
          <a:xfrm>
            <a:off x="310533" y="6252100"/>
            <a:ext cx="114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3" name="Google Shape;386;p4">
            <a:extLst>
              <a:ext uri="{FF2B5EF4-FFF2-40B4-BE49-F238E27FC236}">
                <a16:creationId xmlns:a16="http://schemas.microsoft.com/office/drawing/2014/main" id="{C8758EDC-1117-4B1D-9057-4B751BC093AE}"/>
              </a:ext>
            </a:extLst>
          </p:cNvPr>
          <p:cNvCxnSpPr/>
          <p:nvPr/>
        </p:nvCxnSpPr>
        <p:spPr>
          <a:xfrm rot="-5400000">
            <a:off x="1015561" y="5990717"/>
            <a:ext cx="222300" cy="1824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5" name="Google Shape;388;p4">
            <a:extLst>
              <a:ext uri="{FF2B5EF4-FFF2-40B4-BE49-F238E27FC236}">
                <a16:creationId xmlns:a16="http://schemas.microsoft.com/office/drawing/2014/main" id="{D01646BD-E91E-A08F-A227-9B167DD9995E}"/>
              </a:ext>
            </a:extLst>
          </p:cNvPr>
          <p:cNvSpPr txBox="1"/>
          <p:nvPr/>
        </p:nvSpPr>
        <p:spPr>
          <a:xfrm>
            <a:off x="-66311" y="6257356"/>
            <a:ext cx="51910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RW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389;p4">
            <a:extLst>
              <a:ext uri="{FF2B5EF4-FFF2-40B4-BE49-F238E27FC236}">
                <a16:creationId xmlns:a16="http://schemas.microsoft.com/office/drawing/2014/main" id="{524FD6EF-2856-9CA4-16CA-1756231E8EDB}"/>
              </a:ext>
            </a:extLst>
          </p:cNvPr>
          <p:cNvCxnSpPr/>
          <p:nvPr/>
        </p:nvCxnSpPr>
        <p:spPr>
          <a:xfrm>
            <a:off x="272764" y="6397802"/>
            <a:ext cx="147006" cy="687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97" name="Google Shape;390;p4">
            <a:extLst>
              <a:ext uri="{FF2B5EF4-FFF2-40B4-BE49-F238E27FC236}">
                <a16:creationId xmlns:a16="http://schemas.microsoft.com/office/drawing/2014/main" id="{1747354B-291B-3563-1E84-5B1BCFB386AD}"/>
              </a:ext>
            </a:extLst>
          </p:cNvPr>
          <p:cNvCxnSpPr>
            <a:cxnSpLocks/>
          </p:cNvCxnSpPr>
          <p:nvPr/>
        </p:nvCxnSpPr>
        <p:spPr>
          <a:xfrm>
            <a:off x="8033386" y="2231980"/>
            <a:ext cx="0" cy="451040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8" name="Google Shape;391;p4">
            <a:extLst>
              <a:ext uri="{FF2B5EF4-FFF2-40B4-BE49-F238E27FC236}">
                <a16:creationId xmlns:a16="http://schemas.microsoft.com/office/drawing/2014/main" id="{40EDCCD9-AABF-E282-EC24-953531BD4A27}"/>
              </a:ext>
            </a:extLst>
          </p:cNvPr>
          <p:cNvCxnSpPr/>
          <p:nvPr/>
        </p:nvCxnSpPr>
        <p:spPr>
          <a:xfrm>
            <a:off x="1318735" y="6730833"/>
            <a:ext cx="6817800" cy="23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9" name="Google Shape;392;p4">
            <a:extLst>
              <a:ext uri="{FF2B5EF4-FFF2-40B4-BE49-F238E27FC236}">
                <a16:creationId xmlns:a16="http://schemas.microsoft.com/office/drawing/2014/main" id="{C5C7743A-95B2-5C47-F693-01DD11BF8D51}"/>
              </a:ext>
            </a:extLst>
          </p:cNvPr>
          <p:cNvSpPr txBox="1"/>
          <p:nvPr/>
        </p:nvSpPr>
        <p:spPr>
          <a:xfrm>
            <a:off x="8344728" y="809970"/>
            <a:ext cx="127304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SerialTranceiver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93;p4">
            <a:extLst>
              <a:ext uri="{FF2B5EF4-FFF2-40B4-BE49-F238E27FC236}">
                <a16:creationId xmlns:a16="http://schemas.microsoft.com/office/drawing/2014/main" id="{17729CC8-53AB-58AE-8774-DD88FA2173A9}"/>
              </a:ext>
            </a:extLst>
          </p:cNvPr>
          <p:cNvSpPr txBox="1"/>
          <p:nvPr/>
        </p:nvSpPr>
        <p:spPr>
          <a:xfrm>
            <a:off x="10042284" y="4995691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Enable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94;p4">
            <a:extLst>
              <a:ext uri="{FF2B5EF4-FFF2-40B4-BE49-F238E27FC236}">
                <a16:creationId xmlns:a16="http://schemas.microsoft.com/office/drawing/2014/main" id="{FB7E3628-50B5-27A5-62AC-BE33D141B6B4}"/>
              </a:ext>
            </a:extLst>
          </p:cNvPr>
          <p:cNvSpPr txBox="1"/>
          <p:nvPr/>
        </p:nvSpPr>
        <p:spPr>
          <a:xfrm>
            <a:off x="8647949" y="4003331"/>
            <a:ext cx="6375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Din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95;p4">
            <a:extLst>
              <a:ext uri="{FF2B5EF4-FFF2-40B4-BE49-F238E27FC236}">
                <a16:creationId xmlns:a16="http://schemas.microsoft.com/office/drawing/2014/main" id="{9B6C7F9E-2545-57C7-7C1B-7E1C2ACAD0BB}"/>
              </a:ext>
            </a:extLst>
          </p:cNvPr>
          <p:cNvSpPr txBox="1"/>
          <p:nvPr/>
        </p:nvSpPr>
        <p:spPr>
          <a:xfrm>
            <a:off x="8517159" y="4224618"/>
            <a:ext cx="117178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ConfigDiv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96;p4">
            <a:extLst>
              <a:ext uri="{FF2B5EF4-FFF2-40B4-BE49-F238E27FC236}">
                <a16:creationId xmlns:a16="http://schemas.microsoft.com/office/drawing/2014/main" id="{D8F2B1F5-B247-4A5E-08DF-63B334123398}"/>
              </a:ext>
            </a:extLst>
          </p:cNvPr>
          <p:cNvSpPr txBox="1"/>
          <p:nvPr/>
        </p:nvSpPr>
        <p:spPr>
          <a:xfrm>
            <a:off x="999336" y="4026191"/>
            <a:ext cx="6375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Clk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97;p4">
            <a:extLst>
              <a:ext uri="{FF2B5EF4-FFF2-40B4-BE49-F238E27FC236}">
                <a16:creationId xmlns:a16="http://schemas.microsoft.com/office/drawing/2014/main" id="{03551324-B209-CD45-652C-0F45C6FF5AA5}"/>
              </a:ext>
            </a:extLst>
          </p:cNvPr>
          <p:cNvSpPr txBox="1"/>
          <p:nvPr/>
        </p:nvSpPr>
        <p:spPr>
          <a:xfrm>
            <a:off x="8649712" y="4796192"/>
            <a:ext cx="6375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CLK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98;p4">
            <a:extLst>
              <a:ext uri="{FF2B5EF4-FFF2-40B4-BE49-F238E27FC236}">
                <a16:creationId xmlns:a16="http://schemas.microsoft.com/office/drawing/2014/main" id="{2BF1B747-D6DC-B7C5-EF8F-407A8038A9C8}"/>
              </a:ext>
            </a:extLst>
          </p:cNvPr>
          <p:cNvCxnSpPr/>
          <p:nvPr/>
        </p:nvCxnSpPr>
        <p:spPr>
          <a:xfrm>
            <a:off x="8996466" y="4164682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06" name="Google Shape;399;p4">
            <a:extLst>
              <a:ext uri="{FF2B5EF4-FFF2-40B4-BE49-F238E27FC236}">
                <a16:creationId xmlns:a16="http://schemas.microsoft.com/office/drawing/2014/main" id="{275D660D-CAB0-E62F-EA44-3D2EA9B3FAC4}"/>
              </a:ext>
            </a:extLst>
          </p:cNvPr>
          <p:cNvCxnSpPr/>
          <p:nvPr/>
        </p:nvCxnSpPr>
        <p:spPr>
          <a:xfrm>
            <a:off x="8996466" y="4482462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07" name="Google Shape;400;p4">
            <a:extLst>
              <a:ext uri="{FF2B5EF4-FFF2-40B4-BE49-F238E27FC236}">
                <a16:creationId xmlns:a16="http://schemas.microsoft.com/office/drawing/2014/main" id="{E4EC13C3-C6C7-8191-9DC8-3409578717C3}"/>
              </a:ext>
            </a:extLst>
          </p:cNvPr>
          <p:cNvCxnSpPr/>
          <p:nvPr/>
        </p:nvCxnSpPr>
        <p:spPr>
          <a:xfrm>
            <a:off x="8968482" y="4680692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08" name="Google Shape;401;p4">
            <a:extLst>
              <a:ext uri="{FF2B5EF4-FFF2-40B4-BE49-F238E27FC236}">
                <a16:creationId xmlns:a16="http://schemas.microsoft.com/office/drawing/2014/main" id="{E561C4C4-8737-710B-D72F-1EF3E57E234E}"/>
              </a:ext>
            </a:extLst>
          </p:cNvPr>
          <p:cNvCxnSpPr/>
          <p:nvPr/>
        </p:nvCxnSpPr>
        <p:spPr>
          <a:xfrm>
            <a:off x="8996466" y="4959907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09" name="Google Shape;402;p4">
            <a:extLst>
              <a:ext uri="{FF2B5EF4-FFF2-40B4-BE49-F238E27FC236}">
                <a16:creationId xmlns:a16="http://schemas.microsoft.com/office/drawing/2014/main" id="{4F5AC614-E393-AFAA-DBBB-47831D7FDC36}"/>
              </a:ext>
            </a:extLst>
          </p:cNvPr>
          <p:cNvCxnSpPr>
            <a:cxnSpLocks/>
          </p:cNvCxnSpPr>
          <p:nvPr/>
        </p:nvCxnSpPr>
        <p:spPr>
          <a:xfrm flipV="1">
            <a:off x="10323169" y="5297717"/>
            <a:ext cx="1" cy="970446"/>
          </a:xfrm>
          <a:prstGeom prst="straightConnector1">
            <a:avLst/>
          </a:prstGeom>
          <a:ln>
            <a:headEnd type="none" w="sm" len="sm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Google Shape;403;p4">
            <a:extLst>
              <a:ext uri="{FF2B5EF4-FFF2-40B4-BE49-F238E27FC236}">
                <a16:creationId xmlns:a16="http://schemas.microsoft.com/office/drawing/2014/main" id="{CA02D0A8-F4A8-11DF-A349-569A53D47B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62012" y="5347460"/>
            <a:ext cx="2067899" cy="745048"/>
          </a:xfrm>
          <a:prstGeom prst="bentConnector3">
            <a:avLst>
              <a:gd name="adj1" fmla="val 100030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1" name="Google Shape;404;p4">
            <a:extLst>
              <a:ext uri="{FF2B5EF4-FFF2-40B4-BE49-F238E27FC236}">
                <a16:creationId xmlns:a16="http://schemas.microsoft.com/office/drawing/2014/main" id="{2F0A7690-06D6-EBF7-BC55-A7ED61396235}"/>
              </a:ext>
            </a:extLst>
          </p:cNvPr>
          <p:cNvCxnSpPr>
            <a:cxnSpLocks/>
          </p:cNvCxnSpPr>
          <p:nvPr/>
        </p:nvCxnSpPr>
        <p:spPr>
          <a:xfrm>
            <a:off x="8136535" y="6753933"/>
            <a:ext cx="85249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2" name="Google Shape;405;p4">
            <a:extLst>
              <a:ext uri="{FF2B5EF4-FFF2-40B4-BE49-F238E27FC236}">
                <a16:creationId xmlns:a16="http://schemas.microsoft.com/office/drawing/2014/main" id="{D8D396EA-F040-5724-91B4-7CCEA8666F81}"/>
              </a:ext>
            </a:extLst>
          </p:cNvPr>
          <p:cNvSpPr txBox="1"/>
          <p:nvPr/>
        </p:nvSpPr>
        <p:spPr>
          <a:xfrm>
            <a:off x="8205673" y="4419219"/>
            <a:ext cx="96954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ResetTmp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406;p4">
            <a:extLst>
              <a:ext uri="{FF2B5EF4-FFF2-40B4-BE49-F238E27FC236}">
                <a16:creationId xmlns:a16="http://schemas.microsoft.com/office/drawing/2014/main" id="{8B235C59-976A-C338-C5CF-C40FA8ABA973}"/>
              </a:ext>
            </a:extLst>
          </p:cNvPr>
          <p:cNvSpPr txBox="1"/>
          <p:nvPr/>
        </p:nvSpPr>
        <p:spPr>
          <a:xfrm>
            <a:off x="8953524" y="3908495"/>
            <a:ext cx="53467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407;p4">
            <a:extLst>
              <a:ext uri="{FF2B5EF4-FFF2-40B4-BE49-F238E27FC236}">
                <a16:creationId xmlns:a16="http://schemas.microsoft.com/office/drawing/2014/main" id="{8B596C43-5984-F8DC-BA4B-34B132C85571}"/>
              </a:ext>
            </a:extLst>
          </p:cNvPr>
          <p:cNvCxnSpPr/>
          <p:nvPr/>
        </p:nvCxnSpPr>
        <p:spPr>
          <a:xfrm rot="10800000" flipH="1">
            <a:off x="9113897" y="4083648"/>
            <a:ext cx="143510" cy="18796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5" name="Google Shape;408;p4">
            <a:extLst>
              <a:ext uri="{FF2B5EF4-FFF2-40B4-BE49-F238E27FC236}">
                <a16:creationId xmlns:a16="http://schemas.microsoft.com/office/drawing/2014/main" id="{35416D50-0F5F-9B4F-9A17-D215B4B26575}"/>
              </a:ext>
            </a:extLst>
          </p:cNvPr>
          <p:cNvCxnSpPr/>
          <p:nvPr/>
        </p:nvCxnSpPr>
        <p:spPr>
          <a:xfrm rot="10800000" flipH="1">
            <a:off x="9159028" y="4099594"/>
            <a:ext cx="143510" cy="18796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6" name="Google Shape;409;p4">
            <a:extLst>
              <a:ext uri="{FF2B5EF4-FFF2-40B4-BE49-F238E27FC236}">
                <a16:creationId xmlns:a16="http://schemas.microsoft.com/office/drawing/2014/main" id="{4B09E78D-5A82-E276-77AC-18DE1262B2AB}"/>
              </a:ext>
            </a:extLst>
          </p:cNvPr>
          <p:cNvCxnSpPr>
            <a:stCxn id="239" idx="3"/>
            <a:endCxn id="238" idx="2"/>
          </p:cNvCxnSpPr>
          <p:nvPr/>
        </p:nvCxnSpPr>
        <p:spPr>
          <a:xfrm rot="10800000">
            <a:off x="8981332" y="2589766"/>
            <a:ext cx="1881300" cy="2049300"/>
          </a:xfrm>
          <a:prstGeom prst="bentConnector4">
            <a:avLst>
              <a:gd name="adj1" fmla="val -12152"/>
              <a:gd name="adj2" fmla="val 65371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17" name="Google Shape;410;p4">
            <a:extLst>
              <a:ext uri="{FF2B5EF4-FFF2-40B4-BE49-F238E27FC236}">
                <a16:creationId xmlns:a16="http://schemas.microsoft.com/office/drawing/2014/main" id="{2DCE6C8B-30E0-8C9D-3B48-247ED3FB6C36}"/>
              </a:ext>
            </a:extLst>
          </p:cNvPr>
          <p:cNvSpPr txBox="1"/>
          <p:nvPr/>
        </p:nvSpPr>
        <p:spPr>
          <a:xfrm>
            <a:off x="8657281" y="2307506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ClkTx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411;p4">
            <a:extLst>
              <a:ext uri="{FF2B5EF4-FFF2-40B4-BE49-F238E27FC236}">
                <a16:creationId xmlns:a16="http://schemas.microsoft.com/office/drawing/2014/main" id="{983FAE88-CD07-26AC-20F1-AEAE7AEEBE93}"/>
              </a:ext>
            </a:extLst>
          </p:cNvPr>
          <p:cNvSpPr txBox="1"/>
          <p:nvPr/>
        </p:nvSpPr>
        <p:spPr>
          <a:xfrm rot="-5400000">
            <a:off x="6758900" y="3547668"/>
            <a:ext cx="164925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CtrlTransferDataTmp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412;p4">
            <a:extLst>
              <a:ext uri="{FF2B5EF4-FFF2-40B4-BE49-F238E27FC236}">
                <a16:creationId xmlns:a16="http://schemas.microsoft.com/office/drawing/2014/main" id="{B30B1D3C-DE8C-5442-2594-48A8E2298386}"/>
              </a:ext>
            </a:extLst>
          </p:cNvPr>
          <p:cNvCxnSpPr/>
          <p:nvPr/>
        </p:nvCxnSpPr>
        <p:spPr>
          <a:xfrm>
            <a:off x="10998596" y="3305433"/>
            <a:ext cx="925286" cy="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20" name="Google Shape;413;p4">
            <a:extLst>
              <a:ext uri="{FF2B5EF4-FFF2-40B4-BE49-F238E27FC236}">
                <a16:creationId xmlns:a16="http://schemas.microsoft.com/office/drawing/2014/main" id="{6D423E1E-275F-1192-5F11-63CACADB7BB5}"/>
              </a:ext>
            </a:extLst>
          </p:cNvPr>
          <p:cNvSpPr txBox="1"/>
          <p:nvPr/>
        </p:nvSpPr>
        <p:spPr>
          <a:xfrm>
            <a:off x="10803795" y="2966721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ClkTx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414;p4">
            <a:extLst>
              <a:ext uri="{FF2B5EF4-FFF2-40B4-BE49-F238E27FC236}">
                <a16:creationId xmlns:a16="http://schemas.microsoft.com/office/drawing/2014/main" id="{432E5CD4-12D5-EBFE-8D03-1E98818BB832}"/>
              </a:ext>
            </a:extLst>
          </p:cNvPr>
          <p:cNvSpPr txBox="1"/>
          <p:nvPr/>
        </p:nvSpPr>
        <p:spPr>
          <a:xfrm>
            <a:off x="573533" y="3174177"/>
            <a:ext cx="41429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M3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415;p4">
            <a:extLst>
              <a:ext uri="{FF2B5EF4-FFF2-40B4-BE49-F238E27FC236}">
                <a16:creationId xmlns:a16="http://schemas.microsoft.com/office/drawing/2014/main" id="{EC5454E2-8296-F93B-D7A3-62A8A1FD2C41}"/>
              </a:ext>
            </a:extLst>
          </p:cNvPr>
          <p:cNvSpPr txBox="1"/>
          <p:nvPr/>
        </p:nvSpPr>
        <p:spPr>
          <a:xfrm>
            <a:off x="552049" y="580112"/>
            <a:ext cx="404607" cy="18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M1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416;p4">
            <a:extLst>
              <a:ext uri="{FF2B5EF4-FFF2-40B4-BE49-F238E27FC236}">
                <a16:creationId xmlns:a16="http://schemas.microsoft.com/office/drawing/2014/main" id="{5A4F2538-2736-F8A8-7213-72C331B2DB93}"/>
              </a:ext>
            </a:extLst>
          </p:cNvPr>
          <p:cNvSpPr txBox="1"/>
          <p:nvPr/>
        </p:nvSpPr>
        <p:spPr>
          <a:xfrm>
            <a:off x="574153" y="1813612"/>
            <a:ext cx="417910" cy="23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M2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417;p4">
            <a:extLst>
              <a:ext uri="{FF2B5EF4-FFF2-40B4-BE49-F238E27FC236}">
                <a16:creationId xmlns:a16="http://schemas.microsoft.com/office/drawing/2014/main" id="{425E99AC-F41F-7014-1246-9DB03F81D5F2}"/>
              </a:ext>
            </a:extLst>
          </p:cNvPr>
          <p:cNvSpPr txBox="1"/>
          <p:nvPr/>
        </p:nvSpPr>
        <p:spPr>
          <a:xfrm>
            <a:off x="9437864" y="3734826"/>
            <a:ext cx="142476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FrequencyDivider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418;p4">
            <a:extLst>
              <a:ext uri="{FF2B5EF4-FFF2-40B4-BE49-F238E27FC236}">
                <a16:creationId xmlns:a16="http://schemas.microsoft.com/office/drawing/2014/main" id="{D4D8FFF2-58D8-B3AF-175F-D410F3CC2AA6}"/>
              </a:ext>
            </a:extLst>
          </p:cNvPr>
          <p:cNvSpPr txBox="1"/>
          <p:nvPr/>
        </p:nvSpPr>
        <p:spPr>
          <a:xfrm>
            <a:off x="6525189" y="940612"/>
            <a:ext cx="11323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M4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419;p4">
            <a:extLst>
              <a:ext uri="{FF2B5EF4-FFF2-40B4-BE49-F238E27FC236}">
                <a16:creationId xmlns:a16="http://schemas.microsoft.com/office/drawing/2014/main" id="{C1E36475-3676-613E-8B73-C101724431A2}"/>
              </a:ext>
            </a:extLst>
          </p:cNvPr>
          <p:cNvSpPr txBox="1"/>
          <p:nvPr/>
        </p:nvSpPr>
        <p:spPr>
          <a:xfrm>
            <a:off x="745927" y="3760423"/>
            <a:ext cx="878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InputKey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422;p4">
            <a:extLst>
              <a:ext uri="{FF2B5EF4-FFF2-40B4-BE49-F238E27FC236}">
                <a16:creationId xmlns:a16="http://schemas.microsoft.com/office/drawing/2014/main" id="{38AFA312-4698-3C2E-7533-BEC49A3BB2D5}"/>
              </a:ext>
            </a:extLst>
          </p:cNvPr>
          <p:cNvCxnSpPr/>
          <p:nvPr/>
        </p:nvCxnSpPr>
        <p:spPr>
          <a:xfrm rot="10800000" flipH="1">
            <a:off x="3151984" y="3283287"/>
            <a:ext cx="465154" cy="3124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1" name="Google Shape;423;p4">
            <a:extLst>
              <a:ext uri="{FF2B5EF4-FFF2-40B4-BE49-F238E27FC236}">
                <a16:creationId xmlns:a16="http://schemas.microsoft.com/office/drawing/2014/main" id="{726757C6-B136-BEFE-74BD-8DD484A900EE}"/>
              </a:ext>
            </a:extLst>
          </p:cNvPr>
          <p:cNvSpPr txBox="1"/>
          <p:nvPr/>
        </p:nvSpPr>
        <p:spPr>
          <a:xfrm>
            <a:off x="3839068" y="3994751"/>
            <a:ext cx="75589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CalcBusy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424;p4">
            <a:extLst>
              <a:ext uri="{FF2B5EF4-FFF2-40B4-BE49-F238E27FC236}">
                <a16:creationId xmlns:a16="http://schemas.microsoft.com/office/drawing/2014/main" id="{94D6DA3F-6131-00B4-FA48-07792AC48D0B}"/>
              </a:ext>
            </a:extLst>
          </p:cNvPr>
          <p:cNvCxnSpPr/>
          <p:nvPr/>
        </p:nvCxnSpPr>
        <p:spPr>
          <a:xfrm>
            <a:off x="3843866" y="3965785"/>
            <a:ext cx="26846" cy="230822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Google Shape;425;p4">
            <a:extLst>
              <a:ext uri="{FF2B5EF4-FFF2-40B4-BE49-F238E27FC236}">
                <a16:creationId xmlns:a16="http://schemas.microsoft.com/office/drawing/2014/main" id="{8424D728-C12D-5C7B-8030-FE4E34104E75}"/>
              </a:ext>
            </a:extLst>
          </p:cNvPr>
          <p:cNvCxnSpPr/>
          <p:nvPr/>
        </p:nvCxnSpPr>
        <p:spPr>
          <a:xfrm>
            <a:off x="3857289" y="6268163"/>
            <a:ext cx="6465880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Google Shape;256;p4">
            <a:extLst>
              <a:ext uri="{FF2B5EF4-FFF2-40B4-BE49-F238E27FC236}">
                <a16:creationId xmlns:a16="http://schemas.microsoft.com/office/drawing/2014/main" id="{23602D37-C7FE-A1DD-A572-6577F56EB3B0}"/>
              </a:ext>
            </a:extLst>
          </p:cNvPr>
          <p:cNvSpPr txBox="1"/>
          <p:nvPr/>
        </p:nvSpPr>
        <p:spPr>
          <a:xfrm>
            <a:off x="447028" y="4325351"/>
            <a:ext cx="878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ValidCmd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5DF3172C-E4F2-60E2-8B7A-2D71788BAD44}"/>
              </a:ext>
            </a:extLst>
          </p:cNvPr>
          <p:cNvCxnSpPr>
            <a:cxnSpLocks/>
            <a:endCxn id="294" idx="1"/>
          </p:cNvCxnSpPr>
          <p:nvPr/>
        </p:nvCxnSpPr>
        <p:spPr>
          <a:xfrm rot="16200000" flipH="1">
            <a:off x="293621" y="4910689"/>
            <a:ext cx="565312" cy="927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Google Shape;359;p4">
            <a:extLst>
              <a:ext uri="{FF2B5EF4-FFF2-40B4-BE49-F238E27FC236}">
                <a16:creationId xmlns:a16="http://schemas.microsoft.com/office/drawing/2014/main" id="{EC77E2C3-FD72-2998-7124-FE77513BF2EA}"/>
              </a:ext>
            </a:extLst>
          </p:cNvPr>
          <p:cNvSpPr txBox="1"/>
          <p:nvPr/>
        </p:nvSpPr>
        <p:spPr>
          <a:xfrm>
            <a:off x="419192" y="6089523"/>
            <a:ext cx="624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MODE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84;p4">
            <a:extLst>
              <a:ext uri="{FF2B5EF4-FFF2-40B4-BE49-F238E27FC236}">
                <a16:creationId xmlns:a16="http://schemas.microsoft.com/office/drawing/2014/main" id="{4BD73475-0AFF-FC04-81F7-47845554BFA1}"/>
              </a:ext>
            </a:extLst>
          </p:cNvPr>
          <p:cNvSpPr/>
          <p:nvPr/>
        </p:nvSpPr>
        <p:spPr>
          <a:xfrm>
            <a:off x="675816" y="5047348"/>
            <a:ext cx="455280" cy="492760"/>
          </a:xfrm>
          <a:prstGeom prst="flowChartDelay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678647D-28D1-221E-3B81-614348091F45}"/>
              </a:ext>
            </a:extLst>
          </p:cNvPr>
          <p:cNvCxnSpPr>
            <a:cxnSpLocks/>
            <a:stCxn id="294" idx="3"/>
          </p:cNvCxnSpPr>
          <p:nvPr/>
        </p:nvCxnSpPr>
        <p:spPr>
          <a:xfrm flipH="1" flipV="1">
            <a:off x="1167996" y="5237737"/>
            <a:ext cx="116582" cy="19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4" name="Google Shape;387;p4">
            <a:extLst>
              <a:ext uri="{FF2B5EF4-FFF2-40B4-BE49-F238E27FC236}">
                <a16:creationId xmlns:a16="http://schemas.microsoft.com/office/drawing/2014/main" id="{40C460FF-0BEF-DB57-CD58-40112DA737C8}"/>
              </a:ext>
            </a:extLst>
          </p:cNvPr>
          <p:cNvSpPr txBox="1"/>
          <p:nvPr/>
        </p:nvSpPr>
        <p:spPr>
          <a:xfrm>
            <a:off x="622662" y="5102570"/>
            <a:ext cx="66191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MODE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96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9;p7">
            <a:extLst>
              <a:ext uri="{FF2B5EF4-FFF2-40B4-BE49-F238E27FC236}">
                <a16:creationId xmlns:a16="http://schemas.microsoft.com/office/drawing/2014/main" id="{4F67AE66-B05C-5400-5C79-463B08C8BF9C}"/>
              </a:ext>
            </a:extLst>
          </p:cNvPr>
          <p:cNvSpPr/>
          <p:nvPr/>
        </p:nvSpPr>
        <p:spPr>
          <a:xfrm>
            <a:off x="690401" y="1590171"/>
            <a:ext cx="6096000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Mod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func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ț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ionare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Circuit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combina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ț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ional</a:t>
            </a:r>
            <a:endParaRPr sz="16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Out  = { E,D,C,B,A} =&gt;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concatenarea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celor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5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semnale</a:t>
            </a:r>
            <a:endParaRPr sz="16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Ex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mpl</a:t>
            </a:r>
            <a:r>
              <a:rPr lang="ro-RO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endParaRPr sz="16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 = 8'h01</a:t>
            </a:r>
            <a:endParaRPr sz="16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 = 8'h02;</a:t>
            </a:r>
            <a:endParaRPr sz="16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 = 8'h03;</a:t>
            </a:r>
            <a:endParaRPr sz="16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 = 4'h4;</a:t>
            </a:r>
            <a:endParaRPr sz="16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 = 4'h5;</a:t>
            </a:r>
            <a:endParaRPr sz="16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6573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OUT = 32'h5403_0201</a:t>
            </a:r>
            <a:endParaRPr sz="16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Google Shape;570;p7">
            <a:extLst>
              <a:ext uri="{FF2B5EF4-FFF2-40B4-BE49-F238E27FC236}">
                <a16:creationId xmlns:a16="http://schemas.microsoft.com/office/drawing/2014/main" id="{D69D535C-7F6E-4DC3-13B2-240FEA2901BF}"/>
              </a:ext>
            </a:extLst>
          </p:cNvPr>
          <p:cNvSpPr/>
          <p:nvPr/>
        </p:nvSpPr>
        <p:spPr>
          <a:xfrm>
            <a:off x="7958300" y="2275877"/>
            <a:ext cx="2133600" cy="224763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571;p7">
            <a:extLst>
              <a:ext uri="{FF2B5EF4-FFF2-40B4-BE49-F238E27FC236}">
                <a16:creationId xmlns:a16="http://schemas.microsoft.com/office/drawing/2014/main" id="{8DE4F0A0-B342-F193-6F17-5B4C92B217B4}"/>
              </a:ext>
            </a:extLst>
          </p:cNvPr>
          <p:cNvCxnSpPr/>
          <p:nvPr/>
        </p:nvCxnSpPr>
        <p:spPr>
          <a:xfrm>
            <a:off x="7523960" y="2997006"/>
            <a:ext cx="434340" cy="76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7" name="Google Shape;572;p7">
            <a:extLst>
              <a:ext uri="{FF2B5EF4-FFF2-40B4-BE49-F238E27FC236}">
                <a16:creationId xmlns:a16="http://schemas.microsoft.com/office/drawing/2014/main" id="{BB5A7D77-E9FF-8333-E754-10E736BA2A39}"/>
              </a:ext>
            </a:extLst>
          </p:cNvPr>
          <p:cNvCxnSpPr/>
          <p:nvPr/>
        </p:nvCxnSpPr>
        <p:spPr>
          <a:xfrm>
            <a:off x="7523960" y="3217986"/>
            <a:ext cx="434340" cy="76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8" name="Google Shape;573;p7">
            <a:extLst>
              <a:ext uri="{FF2B5EF4-FFF2-40B4-BE49-F238E27FC236}">
                <a16:creationId xmlns:a16="http://schemas.microsoft.com/office/drawing/2014/main" id="{C7BAE2C5-92E6-1D18-ACB7-25BC6E595879}"/>
              </a:ext>
            </a:extLst>
          </p:cNvPr>
          <p:cNvCxnSpPr/>
          <p:nvPr/>
        </p:nvCxnSpPr>
        <p:spPr>
          <a:xfrm>
            <a:off x="7523960" y="3423726"/>
            <a:ext cx="434340" cy="76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" name="Google Shape;574;p7">
            <a:extLst>
              <a:ext uri="{FF2B5EF4-FFF2-40B4-BE49-F238E27FC236}">
                <a16:creationId xmlns:a16="http://schemas.microsoft.com/office/drawing/2014/main" id="{6C6A8DBF-C19B-5CCB-3744-7836E90701D6}"/>
              </a:ext>
            </a:extLst>
          </p:cNvPr>
          <p:cNvCxnSpPr/>
          <p:nvPr/>
        </p:nvCxnSpPr>
        <p:spPr>
          <a:xfrm>
            <a:off x="7531580" y="3652326"/>
            <a:ext cx="434340" cy="76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" name="Google Shape;575;p7">
            <a:extLst>
              <a:ext uri="{FF2B5EF4-FFF2-40B4-BE49-F238E27FC236}">
                <a16:creationId xmlns:a16="http://schemas.microsoft.com/office/drawing/2014/main" id="{A865181F-6081-7E6D-0BD0-E9148ADAAAAB}"/>
              </a:ext>
            </a:extLst>
          </p:cNvPr>
          <p:cNvCxnSpPr/>
          <p:nvPr/>
        </p:nvCxnSpPr>
        <p:spPr>
          <a:xfrm>
            <a:off x="7531580" y="3873306"/>
            <a:ext cx="434340" cy="76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1" name="Google Shape;576;p7">
            <a:extLst>
              <a:ext uri="{FF2B5EF4-FFF2-40B4-BE49-F238E27FC236}">
                <a16:creationId xmlns:a16="http://schemas.microsoft.com/office/drawing/2014/main" id="{01CD120B-2F8B-B1A9-65A7-810D57CF774F}"/>
              </a:ext>
            </a:extLst>
          </p:cNvPr>
          <p:cNvSpPr txBox="1"/>
          <p:nvPr/>
        </p:nvSpPr>
        <p:spPr>
          <a:xfrm>
            <a:off x="7974499" y="2852368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577;p7">
            <a:extLst>
              <a:ext uri="{FF2B5EF4-FFF2-40B4-BE49-F238E27FC236}">
                <a16:creationId xmlns:a16="http://schemas.microsoft.com/office/drawing/2014/main" id="{D87725A8-4A50-BBBE-4E2A-EF38610DC8C5}"/>
              </a:ext>
            </a:extLst>
          </p:cNvPr>
          <p:cNvSpPr txBox="1"/>
          <p:nvPr/>
        </p:nvSpPr>
        <p:spPr>
          <a:xfrm>
            <a:off x="7954659" y="3069467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InB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578;p7">
            <a:extLst>
              <a:ext uri="{FF2B5EF4-FFF2-40B4-BE49-F238E27FC236}">
                <a16:creationId xmlns:a16="http://schemas.microsoft.com/office/drawing/2014/main" id="{13A1A622-ABF1-06DB-0C9C-1839E6F2B417}"/>
              </a:ext>
            </a:extLst>
          </p:cNvPr>
          <p:cNvSpPr txBox="1"/>
          <p:nvPr/>
        </p:nvSpPr>
        <p:spPr>
          <a:xfrm>
            <a:off x="7954659" y="3272577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579;p7">
            <a:extLst>
              <a:ext uri="{FF2B5EF4-FFF2-40B4-BE49-F238E27FC236}">
                <a16:creationId xmlns:a16="http://schemas.microsoft.com/office/drawing/2014/main" id="{AA8413EE-8055-1953-F3AD-7B5D9997956C}"/>
              </a:ext>
            </a:extLst>
          </p:cNvPr>
          <p:cNvSpPr txBox="1"/>
          <p:nvPr/>
        </p:nvSpPr>
        <p:spPr>
          <a:xfrm>
            <a:off x="7954659" y="3489131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580;p7">
            <a:extLst>
              <a:ext uri="{FF2B5EF4-FFF2-40B4-BE49-F238E27FC236}">
                <a16:creationId xmlns:a16="http://schemas.microsoft.com/office/drawing/2014/main" id="{01E7BE7C-8766-024B-595B-262A5DB00EFA}"/>
              </a:ext>
            </a:extLst>
          </p:cNvPr>
          <p:cNvSpPr txBox="1"/>
          <p:nvPr/>
        </p:nvSpPr>
        <p:spPr>
          <a:xfrm>
            <a:off x="7954659" y="3703179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581;p7">
            <a:extLst>
              <a:ext uri="{FF2B5EF4-FFF2-40B4-BE49-F238E27FC236}">
                <a16:creationId xmlns:a16="http://schemas.microsoft.com/office/drawing/2014/main" id="{C303ED2F-20C8-1674-062B-DA742DD3E719}"/>
              </a:ext>
            </a:extLst>
          </p:cNvPr>
          <p:cNvCxnSpPr/>
          <p:nvPr/>
        </p:nvCxnSpPr>
        <p:spPr>
          <a:xfrm>
            <a:off x="10116036" y="3423726"/>
            <a:ext cx="434340" cy="76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7" name="Google Shape;582;p7">
            <a:extLst>
              <a:ext uri="{FF2B5EF4-FFF2-40B4-BE49-F238E27FC236}">
                <a16:creationId xmlns:a16="http://schemas.microsoft.com/office/drawing/2014/main" id="{5EFB3263-F388-8B5F-7062-69C36FB2E902}"/>
              </a:ext>
            </a:extLst>
          </p:cNvPr>
          <p:cNvSpPr txBox="1"/>
          <p:nvPr/>
        </p:nvSpPr>
        <p:spPr>
          <a:xfrm>
            <a:off x="9658198" y="3248660"/>
            <a:ext cx="5372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584;p7">
            <a:extLst>
              <a:ext uri="{FF2B5EF4-FFF2-40B4-BE49-F238E27FC236}">
                <a16:creationId xmlns:a16="http://schemas.microsoft.com/office/drawing/2014/main" id="{61858FB7-D252-2385-F2B8-C353D5B990CB}"/>
              </a:ext>
            </a:extLst>
          </p:cNvPr>
          <p:cNvCxnSpPr/>
          <p:nvPr/>
        </p:nvCxnSpPr>
        <p:spPr>
          <a:xfrm rot="10800000" flipH="1">
            <a:off x="7672550" y="2921723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" name="Google Shape;585;p7">
            <a:extLst>
              <a:ext uri="{FF2B5EF4-FFF2-40B4-BE49-F238E27FC236}">
                <a16:creationId xmlns:a16="http://schemas.microsoft.com/office/drawing/2014/main" id="{4A3375B6-5EC3-B62E-E4F6-90879A70CA01}"/>
              </a:ext>
            </a:extLst>
          </p:cNvPr>
          <p:cNvCxnSpPr/>
          <p:nvPr/>
        </p:nvCxnSpPr>
        <p:spPr>
          <a:xfrm rot="10800000" flipH="1">
            <a:off x="7605240" y="2910646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" name="Google Shape;586;p7">
            <a:extLst>
              <a:ext uri="{FF2B5EF4-FFF2-40B4-BE49-F238E27FC236}">
                <a16:creationId xmlns:a16="http://schemas.microsoft.com/office/drawing/2014/main" id="{C767A352-4DA8-CC01-B292-999ABE5EEE21}"/>
              </a:ext>
            </a:extLst>
          </p:cNvPr>
          <p:cNvCxnSpPr/>
          <p:nvPr/>
        </p:nvCxnSpPr>
        <p:spPr>
          <a:xfrm rot="10800000" flipH="1">
            <a:off x="7591270" y="3140163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587;p7">
            <a:extLst>
              <a:ext uri="{FF2B5EF4-FFF2-40B4-BE49-F238E27FC236}">
                <a16:creationId xmlns:a16="http://schemas.microsoft.com/office/drawing/2014/main" id="{4F20ED07-DC68-3912-2992-24D93523D8A8}"/>
              </a:ext>
            </a:extLst>
          </p:cNvPr>
          <p:cNvCxnSpPr/>
          <p:nvPr/>
        </p:nvCxnSpPr>
        <p:spPr>
          <a:xfrm rot="10800000" flipH="1">
            <a:off x="7523960" y="3129086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" name="Google Shape;588;p7">
            <a:extLst>
              <a:ext uri="{FF2B5EF4-FFF2-40B4-BE49-F238E27FC236}">
                <a16:creationId xmlns:a16="http://schemas.microsoft.com/office/drawing/2014/main" id="{6935C7F5-9E7E-8351-D05A-84C407CBBA44}"/>
              </a:ext>
            </a:extLst>
          </p:cNvPr>
          <p:cNvCxnSpPr/>
          <p:nvPr/>
        </p:nvCxnSpPr>
        <p:spPr>
          <a:xfrm rot="10800000" flipH="1">
            <a:off x="7663025" y="3363683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589;p7">
            <a:extLst>
              <a:ext uri="{FF2B5EF4-FFF2-40B4-BE49-F238E27FC236}">
                <a16:creationId xmlns:a16="http://schemas.microsoft.com/office/drawing/2014/main" id="{FCE07D7E-A3A7-AB37-4D63-907D1505280D}"/>
              </a:ext>
            </a:extLst>
          </p:cNvPr>
          <p:cNvCxnSpPr/>
          <p:nvPr/>
        </p:nvCxnSpPr>
        <p:spPr>
          <a:xfrm rot="10800000" flipH="1">
            <a:off x="7595715" y="3352606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" name="Google Shape;590;p7">
            <a:extLst>
              <a:ext uri="{FF2B5EF4-FFF2-40B4-BE49-F238E27FC236}">
                <a16:creationId xmlns:a16="http://schemas.microsoft.com/office/drawing/2014/main" id="{69C072CF-D3DE-BD0B-EE27-366674B80CC2}"/>
              </a:ext>
            </a:extLst>
          </p:cNvPr>
          <p:cNvCxnSpPr/>
          <p:nvPr/>
        </p:nvCxnSpPr>
        <p:spPr>
          <a:xfrm rot="10800000" flipH="1">
            <a:off x="7642070" y="3588826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" name="Google Shape;591;p7">
            <a:extLst>
              <a:ext uri="{FF2B5EF4-FFF2-40B4-BE49-F238E27FC236}">
                <a16:creationId xmlns:a16="http://schemas.microsoft.com/office/drawing/2014/main" id="{9A3D8FD9-D34E-CCEC-72DF-8F0463835CB4}"/>
              </a:ext>
            </a:extLst>
          </p:cNvPr>
          <p:cNvCxnSpPr/>
          <p:nvPr/>
        </p:nvCxnSpPr>
        <p:spPr>
          <a:xfrm rot="10800000" flipH="1">
            <a:off x="7574760" y="3577749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592;p7">
            <a:extLst>
              <a:ext uri="{FF2B5EF4-FFF2-40B4-BE49-F238E27FC236}">
                <a16:creationId xmlns:a16="http://schemas.microsoft.com/office/drawing/2014/main" id="{B647475D-E721-77DA-23C2-A259FB140349}"/>
              </a:ext>
            </a:extLst>
          </p:cNvPr>
          <p:cNvCxnSpPr/>
          <p:nvPr/>
        </p:nvCxnSpPr>
        <p:spPr>
          <a:xfrm rot="10800000" flipH="1">
            <a:off x="7642070" y="3811993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593;p7">
            <a:extLst>
              <a:ext uri="{FF2B5EF4-FFF2-40B4-BE49-F238E27FC236}">
                <a16:creationId xmlns:a16="http://schemas.microsoft.com/office/drawing/2014/main" id="{4518EEF2-5450-ADF8-E3F5-15BC76D225D9}"/>
              </a:ext>
            </a:extLst>
          </p:cNvPr>
          <p:cNvCxnSpPr/>
          <p:nvPr/>
        </p:nvCxnSpPr>
        <p:spPr>
          <a:xfrm rot="10800000" flipH="1">
            <a:off x="7574760" y="3800916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" name="Google Shape;594;p7">
            <a:extLst>
              <a:ext uri="{FF2B5EF4-FFF2-40B4-BE49-F238E27FC236}">
                <a16:creationId xmlns:a16="http://schemas.microsoft.com/office/drawing/2014/main" id="{D7A62C74-03CC-D0AD-E331-5AF24C1B186D}"/>
              </a:ext>
            </a:extLst>
          </p:cNvPr>
          <p:cNvCxnSpPr/>
          <p:nvPr/>
        </p:nvCxnSpPr>
        <p:spPr>
          <a:xfrm rot="10800000" flipH="1">
            <a:off x="10234140" y="3340940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" name="Google Shape;595;p7">
            <a:extLst>
              <a:ext uri="{FF2B5EF4-FFF2-40B4-BE49-F238E27FC236}">
                <a16:creationId xmlns:a16="http://schemas.microsoft.com/office/drawing/2014/main" id="{F2F05733-0FAC-9A78-E7C2-DA3CCB32EAEC}"/>
              </a:ext>
            </a:extLst>
          </p:cNvPr>
          <p:cNvCxnSpPr/>
          <p:nvPr/>
        </p:nvCxnSpPr>
        <p:spPr>
          <a:xfrm rot="10800000" flipH="1">
            <a:off x="10138249" y="3335020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596;p7">
            <a:extLst>
              <a:ext uri="{FF2B5EF4-FFF2-40B4-BE49-F238E27FC236}">
                <a16:creationId xmlns:a16="http://schemas.microsoft.com/office/drawing/2014/main" id="{A1DDD8C8-1937-B4FB-83EC-A1F5DA06BD71}"/>
              </a:ext>
            </a:extLst>
          </p:cNvPr>
          <p:cNvSpPr txBox="1"/>
          <p:nvPr/>
        </p:nvSpPr>
        <p:spPr>
          <a:xfrm>
            <a:off x="10091900" y="3422573"/>
            <a:ext cx="41370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597;p7">
            <a:extLst>
              <a:ext uri="{FF2B5EF4-FFF2-40B4-BE49-F238E27FC236}">
                <a16:creationId xmlns:a16="http://schemas.microsoft.com/office/drawing/2014/main" id="{551CDB39-BB32-3071-0F0F-B1B46C76806F}"/>
              </a:ext>
            </a:extLst>
          </p:cNvPr>
          <p:cNvSpPr txBox="1"/>
          <p:nvPr/>
        </p:nvSpPr>
        <p:spPr>
          <a:xfrm>
            <a:off x="7653034" y="2685503"/>
            <a:ext cx="21145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598;p7">
            <a:extLst>
              <a:ext uri="{FF2B5EF4-FFF2-40B4-BE49-F238E27FC236}">
                <a16:creationId xmlns:a16="http://schemas.microsoft.com/office/drawing/2014/main" id="{3DC8A39C-BC0B-CA79-FB46-5A7C4ED96C06}"/>
              </a:ext>
            </a:extLst>
          </p:cNvPr>
          <p:cNvSpPr txBox="1"/>
          <p:nvPr/>
        </p:nvSpPr>
        <p:spPr>
          <a:xfrm>
            <a:off x="7670644" y="2958906"/>
            <a:ext cx="21145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599;p7">
            <a:extLst>
              <a:ext uri="{FF2B5EF4-FFF2-40B4-BE49-F238E27FC236}">
                <a16:creationId xmlns:a16="http://schemas.microsoft.com/office/drawing/2014/main" id="{EE473F43-DB03-A6F4-2AE8-FAC93FD5D7FE}"/>
              </a:ext>
            </a:extLst>
          </p:cNvPr>
          <p:cNvSpPr txBox="1"/>
          <p:nvPr/>
        </p:nvSpPr>
        <p:spPr>
          <a:xfrm>
            <a:off x="7744305" y="3170996"/>
            <a:ext cx="21145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600;p7">
            <a:extLst>
              <a:ext uri="{FF2B5EF4-FFF2-40B4-BE49-F238E27FC236}">
                <a16:creationId xmlns:a16="http://schemas.microsoft.com/office/drawing/2014/main" id="{15771C01-B328-9BBF-54FF-B40421C4575C}"/>
              </a:ext>
            </a:extLst>
          </p:cNvPr>
          <p:cNvSpPr txBox="1"/>
          <p:nvPr/>
        </p:nvSpPr>
        <p:spPr>
          <a:xfrm>
            <a:off x="7725890" y="3416106"/>
            <a:ext cx="21145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601;p7">
            <a:extLst>
              <a:ext uri="{FF2B5EF4-FFF2-40B4-BE49-F238E27FC236}">
                <a16:creationId xmlns:a16="http://schemas.microsoft.com/office/drawing/2014/main" id="{E2FF8CAC-0F72-7FAB-287B-24DE0E36044E}"/>
              </a:ext>
            </a:extLst>
          </p:cNvPr>
          <p:cNvSpPr txBox="1"/>
          <p:nvPr/>
        </p:nvSpPr>
        <p:spPr>
          <a:xfrm>
            <a:off x="7723350" y="3639626"/>
            <a:ext cx="21145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234C2-644B-14F3-9919-60CDE3D9CAE0}"/>
              </a:ext>
            </a:extLst>
          </p:cNvPr>
          <p:cNvSpPr txBox="1"/>
          <p:nvPr/>
        </p:nvSpPr>
        <p:spPr>
          <a:xfrm>
            <a:off x="4026089" y="0"/>
            <a:ext cx="3364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Concatenator</a:t>
            </a:r>
          </a:p>
        </p:txBody>
      </p:sp>
    </p:spTree>
    <p:extLst>
      <p:ext uri="{BB962C8B-B14F-4D97-AF65-F5344CB8AC3E}">
        <p14:creationId xmlns:p14="http://schemas.microsoft.com/office/powerpoint/2010/main" val="196022702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08;p8">
            <a:extLst>
              <a:ext uri="{FF2B5EF4-FFF2-40B4-BE49-F238E27FC236}">
                <a16:creationId xmlns:a16="http://schemas.microsoft.com/office/drawing/2014/main" id="{0B935E50-49F0-A67B-4C31-CBCFCF621F50}"/>
              </a:ext>
            </a:extLst>
          </p:cNvPr>
          <p:cNvSpPr/>
          <p:nvPr/>
        </p:nvSpPr>
        <p:spPr>
          <a:xfrm>
            <a:off x="172174" y="914599"/>
            <a:ext cx="6457630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Opera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ț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ii: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= 4'h0  =&gt;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Adunare</a:t>
            </a:r>
            <a:r>
              <a:rPr lang="ro-RO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Dac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ă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A+B nu se pot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reprezenta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pe 8 bi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ț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i: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Activare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CarryFlag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 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 4'h1  =&gt; Sc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ă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dere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Dac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ă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A – B &lt; 0: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activa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UnderFlowFlag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 4'h2 =&gt;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Î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nmul</a:t>
            </a:r>
            <a:r>
              <a:rPr lang="ro-RO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ț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ire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Dac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ă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intr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ă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rile A &gt; 8’hF  </a:t>
            </a:r>
            <a:r>
              <a:rPr lang="ro-RO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ș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 &gt; 8’hF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sau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orice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alti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operanzi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care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depasesc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rezultatul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pe 8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biti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activa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OverflowFlag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 4’h3 =&gt;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Î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mp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ă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</a:t>
            </a:r>
            <a:r>
              <a:rPr lang="ro-RO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ț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ire</a:t>
            </a:r>
            <a:r>
              <a:rPr lang="ro-RO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Dac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ă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intr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ă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rile A &lt;  B: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activa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UnderFlowFLag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 4’h4 =&gt;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Shiftare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St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â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nga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Dac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ă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se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dore</a:t>
            </a:r>
            <a:r>
              <a:rPr lang="ro-RO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ș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shiftare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st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â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(A &lt;&lt; B), se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poate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utiliza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bit-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CarryFlag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 4’h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5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=&gt;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Shiftare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Dreapta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Dac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ă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se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dore</a:t>
            </a:r>
            <a:r>
              <a:rPr lang="ro-RO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ș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shiftare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dreapta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(A &gt;&gt; B), se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poate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utiliza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bit-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CarryFlag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 4’h</a:t>
            </a:r>
            <a:r>
              <a:rPr lang="ro-RO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6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=&gt; AND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 4’h</a:t>
            </a:r>
            <a:r>
              <a:rPr lang="ro-RO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7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=&gt; OR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 4’h</a:t>
            </a:r>
            <a:r>
              <a:rPr lang="ro-RO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8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=&gt; XOR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 4’h</a:t>
            </a:r>
            <a:r>
              <a:rPr lang="ro-RO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9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=&gt; NXOR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 4’h</a:t>
            </a:r>
            <a:r>
              <a:rPr lang="ro-RO" sz="1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=&gt; NAND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= 4'hB =&gt; NOR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609;p8">
            <a:extLst>
              <a:ext uri="{FF2B5EF4-FFF2-40B4-BE49-F238E27FC236}">
                <a16:creationId xmlns:a16="http://schemas.microsoft.com/office/drawing/2014/main" id="{1717ECB1-65C2-3343-FDB6-A0EC781DAC61}"/>
              </a:ext>
            </a:extLst>
          </p:cNvPr>
          <p:cNvSpPr/>
          <p:nvPr/>
        </p:nvSpPr>
        <p:spPr>
          <a:xfrm>
            <a:off x="4897330" y="1338123"/>
            <a:ext cx="60960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[4'hC : 4'hF ] =&gt; Default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value:</a:t>
            </a:r>
            <a:endParaRPr lang="en-US"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OUT = 8'h00;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FLAG = 4'h0;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ro-RO"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Flag: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Bit 0 :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ZeroFlag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Dac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ă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Out == 0 &amp;&amp;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este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Valid (0:B)</a:t>
            </a:r>
            <a:r>
              <a:rPr lang="ro-RO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activa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ZeroFlag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Bit 1: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CarryFlag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Bit 2: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OverflowFlag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Bit 3: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UnderflowFlag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Google Shape;610;p8">
            <a:extLst>
              <a:ext uri="{FF2B5EF4-FFF2-40B4-BE49-F238E27FC236}">
                <a16:creationId xmlns:a16="http://schemas.microsoft.com/office/drawing/2014/main" id="{3638B0FD-2687-CE45-8B6A-449DE93AC62C}"/>
              </a:ext>
            </a:extLst>
          </p:cNvPr>
          <p:cNvCxnSpPr>
            <a:cxnSpLocks/>
          </p:cNvCxnSpPr>
          <p:nvPr/>
        </p:nvCxnSpPr>
        <p:spPr>
          <a:xfrm>
            <a:off x="10701584" y="2499360"/>
            <a:ext cx="0" cy="153543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</p:cxnSp>
      <p:cxnSp>
        <p:nvCxnSpPr>
          <p:cNvPr id="8" name="Google Shape;611;p8">
            <a:extLst>
              <a:ext uri="{FF2B5EF4-FFF2-40B4-BE49-F238E27FC236}">
                <a16:creationId xmlns:a16="http://schemas.microsoft.com/office/drawing/2014/main" id="{3E1FB8BE-9384-0AFF-05FC-30620F9521FB}"/>
              </a:ext>
            </a:extLst>
          </p:cNvPr>
          <p:cNvCxnSpPr/>
          <p:nvPr/>
        </p:nvCxnSpPr>
        <p:spPr>
          <a:xfrm rot="10800000">
            <a:off x="10437424" y="2120900"/>
            <a:ext cx="264160" cy="37846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</p:cxnSp>
      <p:cxnSp>
        <p:nvCxnSpPr>
          <p:cNvPr id="9" name="Google Shape;612;p8">
            <a:extLst>
              <a:ext uri="{FF2B5EF4-FFF2-40B4-BE49-F238E27FC236}">
                <a16:creationId xmlns:a16="http://schemas.microsoft.com/office/drawing/2014/main" id="{4F9B0854-13A9-83DB-499E-421ECC83CCF7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10366304" y="4015740"/>
            <a:ext cx="345440" cy="24268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</p:cxnSp>
      <p:cxnSp>
        <p:nvCxnSpPr>
          <p:cNvPr id="10" name="Google Shape;613;p8">
            <a:extLst>
              <a:ext uri="{FF2B5EF4-FFF2-40B4-BE49-F238E27FC236}">
                <a16:creationId xmlns:a16="http://schemas.microsoft.com/office/drawing/2014/main" id="{5DCBE962-25D1-6170-A19E-AC8C6465F4E6}"/>
              </a:ext>
            </a:extLst>
          </p:cNvPr>
          <p:cNvCxnSpPr/>
          <p:nvPr/>
        </p:nvCxnSpPr>
        <p:spPr>
          <a:xfrm rot="10800000">
            <a:off x="10437424" y="1694180"/>
            <a:ext cx="0" cy="44196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</p:cxnSp>
      <p:cxnSp>
        <p:nvCxnSpPr>
          <p:cNvPr id="11" name="Google Shape;614;p8">
            <a:extLst>
              <a:ext uri="{FF2B5EF4-FFF2-40B4-BE49-F238E27FC236}">
                <a16:creationId xmlns:a16="http://schemas.microsoft.com/office/drawing/2014/main" id="{4F3E276A-765D-97BA-CF53-115BBBC30D1F}"/>
              </a:ext>
            </a:extLst>
          </p:cNvPr>
          <p:cNvCxnSpPr/>
          <p:nvPr/>
        </p:nvCxnSpPr>
        <p:spPr>
          <a:xfrm rot="10800000">
            <a:off x="10366304" y="4252765"/>
            <a:ext cx="0" cy="44196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</p:cxnSp>
      <p:cxnSp>
        <p:nvCxnSpPr>
          <p:cNvPr id="12" name="Google Shape;615;p8">
            <a:extLst>
              <a:ext uri="{FF2B5EF4-FFF2-40B4-BE49-F238E27FC236}">
                <a16:creationId xmlns:a16="http://schemas.microsoft.com/office/drawing/2014/main" id="{A875CFDE-788C-E82C-A01D-46274865B2C0}"/>
              </a:ext>
            </a:extLst>
          </p:cNvPr>
          <p:cNvCxnSpPr/>
          <p:nvPr/>
        </p:nvCxnSpPr>
        <p:spPr>
          <a:xfrm>
            <a:off x="10437424" y="169418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</p:cxnSp>
      <p:cxnSp>
        <p:nvCxnSpPr>
          <p:cNvPr id="13" name="Google Shape;616;p8">
            <a:extLst>
              <a:ext uri="{FF2B5EF4-FFF2-40B4-BE49-F238E27FC236}">
                <a16:creationId xmlns:a16="http://schemas.microsoft.com/office/drawing/2014/main" id="{DC4AABC1-8186-0728-AE41-91DA6DF374BC}"/>
              </a:ext>
            </a:extLst>
          </p:cNvPr>
          <p:cNvCxnSpPr/>
          <p:nvPr/>
        </p:nvCxnSpPr>
        <p:spPr>
          <a:xfrm>
            <a:off x="10366304" y="4694725"/>
            <a:ext cx="83312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</p:cxnSp>
      <p:cxnSp>
        <p:nvCxnSpPr>
          <p:cNvPr id="14" name="Google Shape;617;p8">
            <a:extLst>
              <a:ext uri="{FF2B5EF4-FFF2-40B4-BE49-F238E27FC236}">
                <a16:creationId xmlns:a16="http://schemas.microsoft.com/office/drawing/2014/main" id="{3B4F60A0-3EC0-071E-E667-A31DB1485A4E}"/>
              </a:ext>
            </a:extLst>
          </p:cNvPr>
          <p:cNvCxnSpPr/>
          <p:nvPr/>
        </p:nvCxnSpPr>
        <p:spPr>
          <a:xfrm>
            <a:off x="11199424" y="1694180"/>
            <a:ext cx="0" cy="300054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</p:cxnSp>
      <p:cxnSp>
        <p:nvCxnSpPr>
          <p:cNvPr id="15" name="Google Shape;618;p8">
            <a:extLst>
              <a:ext uri="{FF2B5EF4-FFF2-40B4-BE49-F238E27FC236}">
                <a16:creationId xmlns:a16="http://schemas.microsoft.com/office/drawing/2014/main" id="{A4858D36-2854-9846-C462-04413B40B30E}"/>
              </a:ext>
            </a:extLst>
          </p:cNvPr>
          <p:cNvCxnSpPr/>
          <p:nvPr/>
        </p:nvCxnSpPr>
        <p:spPr>
          <a:xfrm>
            <a:off x="10003084" y="1850390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" name="Google Shape;619;p8">
            <a:extLst>
              <a:ext uri="{FF2B5EF4-FFF2-40B4-BE49-F238E27FC236}">
                <a16:creationId xmlns:a16="http://schemas.microsoft.com/office/drawing/2014/main" id="{FCDDD8DE-37AF-B31F-DEBA-DF49788E37B1}"/>
              </a:ext>
            </a:extLst>
          </p:cNvPr>
          <p:cNvCxnSpPr/>
          <p:nvPr/>
        </p:nvCxnSpPr>
        <p:spPr>
          <a:xfrm>
            <a:off x="9923073" y="4526698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7" name="Google Shape;620;p8">
            <a:extLst>
              <a:ext uri="{FF2B5EF4-FFF2-40B4-BE49-F238E27FC236}">
                <a16:creationId xmlns:a16="http://schemas.microsoft.com/office/drawing/2014/main" id="{2188FCDC-8EB0-58DE-3B6A-EFCDAFC4F826}"/>
              </a:ext>
            </a:extLst>
          </p:cNvPr>
          <p:cNvCxnSpPr/>
          <p:nvPr/>
        </p:nvCxnSpPr>
        <p:spPr>
          <a:xfrm rot="10800000" flipH="1">
            <a:off x="10068488" y="1727200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621;p8">
            <a:extLst>
              <a:ext uri="{FF2B5EF4-FFF2-40B4-BE49-F238E27FC236}">
                <a16:creationId xmlns:a16="http://schemas.microsoft.com/office/drawing/2014/main" id="{DAC7A4FD-6A6D-5166-73F6-10EFC6600A9A}"/>
              </a:ext>
            </a:extLst>
          </p:cNvPr>
          <p:cNvCxnSpPr/>
          <p:nvPr/>
        </p:nvCxnSpPr>
        <p:spPr>
          <a:xfrm rot="10800000" flipH="1">
            <a:off x="10130718" y="1727200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" name="Google Shape;622;p8">
            <a:extLst>
              <a:ext uri="{FF2B5EF4-FFF2-40B4-BE49-F238E27FC236}">
                <a16:creationId xmlns:a16="http://schemas.microsoft.com/office/drawing/2014/main" id="{582E4A13-34D9-D2E5-BF67-AA8ED3E8D92F}"/>
              </a:ext>
            </a:extLst>
          </p:cNvPr>
          <p:cNvCxnSpPr/>
          <p:nvPr/>
        </p:nvCxnSpPr>
        <p:spPr>
          <a:xfrm rot="10800000" flipH="1">
            <a:off x="10003084" y="4400663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" name="Google Shape;623;p8">
            <a:extLst>
              <a:ext uri="{FF2B5EF4-FFF2-40B4-BE49-F238E27FC236}">
                <a16:creationId xmlns:a16="http://schemas.microsoft.com/office/drawing/2014/main" id="{C7C66AB8-660A-AF1C-52D5-C59AA6D96474}"/>
              </a:ext>
            </a:extLst>
          </p:cNvPr>
          <p:cNvCxnSpPr/>
          <p:nvPr/>
        </p:nvCxnSpPr>
        <p:spPr>
          <a:xfrm rot="10800000" flipH="1">
            <a:off x="10058963" y="4400663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624;p8">
            <a:extLst>
              <a:ext uri="{FF2B5EF4-FFF2-40B4-BE49-F238E27FC236}">
                <a16:creationId xmlns:a16="http://schemas.microsoft.com/office/drawing/2014/main" id="{D916A5BC-6429-47E2-5C49-DFB1D8778D4B}"/>
              </a:ext>
            </a:extLst>
          </p:cNvPr>
          <p:cNvSpPr txBox="1"/>
          <p:nvPr/>
        </p:nvSpPr>
        <p:spPr>
          <a:xfrm>
            <a:off x="9971332" y="1452880"/>
            <a:ext cx="45085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625;p8">
            <a:extLst>
              <a:ext uri="{FF2B5EF4-FFF2-40B4-BE49-F238E27FC236}">
                <a16:creationId xmlns:a16="http://schemas.microsoft.com/office/drawing/2014/main" id="{10FB7C04-4457-0A1E-7870-0BD6FC9ED924}"/>
              </a:ext>
            </a:extLst>
          </p:cNvPr>
          <p:cNvSpPr txBox="1"/>
          <p:nvPr/>
        </p:nvSpPr>
        <p:spPr>
          <a:xfrm>
            <a:off x="9915454" y="4121263"/>
            <a:ext cx="45085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626;p8">
            <a:extLst>
              <a:ext uri="{FF2B5EF4-FFF2-40B4-BE49-F238E27FC236}">
                <a16:creationId xmlns:a16="http://schemas.microsoft.com/office/drawing/2014/main" id="{DD70F9C7-9C37-7A86-AAB1-28E0A2C21A1F}"/>
              </a:ext>
            </a:extLst>
          </p:cNvPr>
          <p:cNvCxnSpPr/>
          <p:nvPr/>
        </p:nvCxnSpPr>
        <p:spPr>
          <a:xfrm>
            <a:off x="11206970" y="2626006"/>
            <a:ext cx="642619" cy="38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4" name="Google Shape;627;p8">
            <a:extLst>
              <a:ext uri="{FF2B5EF4-FFF2-40B4-BE49-F238E27FC236}">
                <a16:creationId xmlns:a16="http://schemas.microsoft.com/office/drawing/2014/main" id="{3D703BBF-28EB-26FC-A0BC-D18C77438D7C}"/>
              </a:ext>
            </a:extLst>
          </p:cNvPr>
          <p:cNvCxnSpPr/>
          <p:nvPr/>
        </p:nvCxnSpPr>
        <p:spPr>
          <a:xfrm>
            <a:off x="11199424" y="3281680"/>
            <a:ext cx="642619" cy="38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5" name="Google Shape;628;p8">
            <a:extLst>
              <a:ext uri="{FF2B5EF4-FFF2-40B4-BE49-F238E27FC236}">
                <a16:creationId xmlns:a16="http://schemas.microsoft.com/office/drawing/2014/main" id="{FE5A639A-F53B-95CA-62EA-91CCE3B0C9C8}"/>
              </a:ext>
            </a:extLst>
          </p:cNvPr>
          <p:cNvCxnSpPr/>
          <p:nvPr/>
        </p:nvCxnSpPr>
        <p:spPr>
          <a:xfrm rot="10800000" flipH="1">
            <a:off x="11284513" y="2532027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" name="Google Shape;629;p8">
            <a:extLst>
              <a:ext uri="{FF2B5EF4-FFF2-40B4-BE49-F238E27FC236}">
                <a16:creationId xmlns:a16="http://schemas.microsoft.com/office/drawing/2014/main" id="{50632862-18A4-4543-D55C-B37F1C7D3141}"/>
              </a:ext>
            </a:extLst>
          </p:cNvPr>
          <p:cNvCxnSpPr/>
          <p:nvPr/>
        </p:nvCxnSpPr>
        <p:spPr>
          <a:xfrm rot="10800000" flipH="1">
            <a:off x="11368331" y="2532027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630;p8">
            <a:extLst>
              <a:ext uri="{FF2B5EF4-FFF2-40B4-BE49-F238E27FC236}">
                <a16:creationId xmlns:a16="http://schemas.microsoft.com/office/drawing/2014/main" id="{CFD227BD-CD7E-DED0-080B-3E9BBB44B64D}"/>
              </a:ext>
            </a:extLst>
          </p:cNvPr>
          <p:cNvCxnSpPr/>
          <p:nvPr/>
        </p:nvCxnSpPr>
        <p:spPr>
          <a:xfrm rot="10800000" flipH="1">
            <a:off x="11284513" y="3183890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" name="Google Shape;631;p8">
            <a:extLst>
              <a:ext uri="{FF2B5EF4-FFF2-40B4-BE49-F238E27FC236}">
                <a16:creationId xmlns:a16="http://schemas.microsoft.com/office/drawing/2014/main" id="{5B5F0130-D1FD-015E-696D-136C2E8C8DC3}"/>
              </a:ext>
            </a:extLst>
          </p:cNvPr>
          <p:cNvCxnSpPr/>
          <p:nvPr/>
        </p:nvCxnSpPr>
        <p:spPr>
          <a:xfrm rot="10800000" flipH="1">
            <a:off x="11377856" y="3191510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632;p8">
            <a:extLst>
              <a:ext uri="{FF2B5EF4-FFF2-40B4-BE49-F238E27FC236}">
                <a16:creationId xmlns:a16="http://schemas.microsoft.com/office/drawing/2014/main" id="{2ACCC1D8-072E-DFAD-6CFF-5C1A1CDF3AD3}"/>
              </a:ext>
            </a:extLst>
          </p:cNvPr>
          <p:cNvSpPr txBox="1"/>
          <p:nvPr/>
        </p:nvSpPr>
        <p:spPr>
          <a:xfrm>
            <a:off x="11284513" y="2171700"/>
            <a:ext cx="45085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33;p8">
            <a:extLst>
              <a:ext uri="{FF2B5EF4-FFF2-40B4-BE49-F238E27FC236}">
                <a16:creationId xmlns:a16="http://schemas.microsoft.com/office/drawing/2014/main" id="{42152748-99A9-61BA-F2CD-D820D5576DCF}"/>
              </a:ext>
            </a:extLst>
          </p:cNvPr>
          <p:cNvSpPr txBox="1"/>
          <p:nvPr/>
        </p:nvSpPr>
        <p:spPr>
          <a:xfrm>
            <a:off x="11224186" y="3379470"/>
            <a:ext cx="45085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634;p8">
            <a:extLst>
              <a:ext uri="{FF2B5EF4-FFF2-40B4-BE49-F238E27FC236}">
                <a16:creationId xmlns:a16="http://schemas.microsoft.com/office/drawing/2014/main" id="{213E8A52-1C8D-563C-48F7-906C553F335F}"/>
              </a:ext>
            </a:extLst>
          </p:cNvPr>
          <p:cNvCxnSpPr/>
          <p:nvPr/>
        </p:nvCxnSpPr>
        <p:spPr>
          <a:xfrm rot="10800000">
            <a:off x="10818424" y="4694725"/>
            <a:ext cx="0" cy="37338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2" name="Google Shape;635;p8">
            <a:extLst>
              <a:ext uri="{FF2B5EF4-FFF2-40B4-BE49-F238E27FC236}">
                <a16:creationId xmlns:a16="http://schemas.microsoft.com/office/drawing/2014/main" id="{0F478F18-5AA4-1257-CF91-C6EF71041B41}"/>
              </a:ext>
            </a:extLst>
          </p:cNvPr>
          <p:cNvSpPr txBox="1"/>
          <p:nvPr/>
        </p:nvSpPr>
        <p:spPr>
          <a:xfrm>
            <a:off x="10479334" y="1778000"/>
            <a:ext cx="2324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6;p8">
            <a:extLst>
              <a:ext uri="{FF2B5EF4-FFF2-40B4-BE49-F238E27FC236}">
                <a16:creationId xmlns:a16="http://schemas.microsoft.com/office/drawing/2014/main" id="{4C85A2D2-57C9-C7CF-2713-ECE72FC03C35}"/>
              </a:ext>
            </a:extLst>
          </p:cNvPr>
          <p:cNvSpPr txBox="1"/>
          <p:nvPr/>
        </p:nvSpPr>
        <p:spPr>
          <a:xfrm>
            <a:off x="10379951" y="4357483"/>
            <a:ext cx="2324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37;p8">
            <a:extLst>
              <a:ext uri="{FF2B5EF4-FFF2-40B4-BE49-F238E27FC236}">
                <a16:creationId xmlns:a16="http://schemas.microsoft.com/office/drawing/2014/main" id="{6AA78BC6-CD93-02ED-F235-467DDC0E173B}"/>
              </a:ext>
            </a:extLst>
          </p:cNvPr>
          <p:cNvSpPr txBox="1"/>
          <p:nvPr/>
        </p:nvSpPr>
        <p:spPr>
          <a:xfrm>
            <a:off x="10697775" y="4395583"/>
            <a:ext cx="50164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38;p8">
            <a:extLst>
              <a:ext uri="{FF2B5EF4-FFF2-40B4-BE49-F238E27FC236}">
                <a16:creationId xmlns:a16="http://schemas.microsoft.com/office/drawing/2014/main" id="{70B23C21-E562-A26E-9BC8-7AF5E4098379}"/>
              </a:ext>
            </a:extLst>
          </p:cNvPr>
          <p:cNvCxnSpPr/>
          <p:nvPr/>
        </p:nvCxnSpPr>
        <p:spPr>
          <a:xfrm rot="10800000" flipH="1">
            <a:off x="10765087" y="4787435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39;p8">
            <a:extLst>
              <a:ext uri="{FF2B5EF4-FFF2-40B4-BE49-F238E27FC236}">
                <a16:creationId xmlns:a16="http://schemas.microsoft.com/office/drawing/2014/main" id="{CF463B77-20BC-7496-CF5C-7C2099FC4695}"/>
              </a:ext>
            </a:extLst>
          </p:cNvPr>
          <p:cNvCxnSpPr/>
          <p:nvPr/>
        </p:nvCxnSpPr>
        <p:spPr>
          <a:xfrm rot="10800000" flipH="1">
            <a:off x="10756831" y="4880145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40;p8">
            <a:extLst>
              <a:ext uri="{FF2B5EF4-FFF2-40B4-BE49-F238E27FC236}">
                <a16:creationId xmlns:a16="http://schemas.microsoft.com/office/drawing/2014/main" id="{BA33D0A3-E1BC-07A5-5BE3-491269668C67}"/>
              </a:ext>
            </a:extLst>
          </p:cNvPr>
          <p:cNvSpPr txBox="1"/>
          <p:nvPr/>
        </p:nvSpPr>
        <p:spPr>
          <a:xfrm>
            <a:off x="10791115" y="4742985"/>
            <a:ext cx="45085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41;p8">
            <a:extLst>
              <a:ext uri="{FF2B5EF4-FFF2-40B4-BE49-F238E27FC236}">
                <a16:creationId xmlns:a16="http://schemas.microsoft.com/office/drawing/2014/main" id="{C7FC17E0-5AC0-91DE-87D5-F58CA613654E}"/>
              </a:ext>
            </a:extLst>
          </p:cNvPr>
          <p:cNvSpPr txBox="1"/>
          <p:nvPr/>
        </p:nvSpPr>
        <p:spPr>
          <a:xfrm>
            <a:off x="10464016" y="5084625"/>
            <a:ext cx="1089666" cy="267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SEL_TMP</a:t>
            </a:r>
            <a:endParaRPr sz="12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42;p8">
            <a:extLst>
              <a:ext uri="{FF2B5EF4-FFF2-40B4-BE49-F238E27FC236}">
                <a16:creationId xmlns:a16="http://schemas.microsoft.com/office/drawing/2014/main" id="{35262E35-71AA-FDB4-CEBA-F2B36EF1EDE1}"/>
              </a:ext>
            </a:extLst>
          </p:cNvPr>
          <p:cNvSpPr txBox="1"/>
          <p:nvPr/>
        </p:nvSpPr>
        <p:spPr>
          <a:xfrm>
            <a:off x="10787236" y="2462539"/>
            <a:ext cx="49530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643;p8">
            <a:extLst>
              <a:ext uri="{FF2B5EF4-FFF2-40B4-BE49-F238E27FC236}">
                <a16:creationId xmlns:a16="http://schemas.microsoft.com/office/drawing/2014/main" id="{D355C604-BAB9-E08D-0665-DF9FEA88BC88}"/>
              </a:ext>
            </a:extLst>
          </p:cNvPr>
          <p:cNvSpPr txBox="1"/>
          <p:nvPr/>
        </p:nvSpPr>
        <p:spPr>
          <a:xfrm>
            <a:off x="10796981" y="3105149"/>
            <a:ext cx="6629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644;p8">
            <a:extLst>
              <a:ext uri="{FF2B5EF4-FFF2-40B4-BE49-F238E27FC236}">
                <a16:creationId xmlns:a16="http://schemas.microsoft.com/office/drawing/2014/main" id="{ACAFFD55-6448-A538-5BF3-D4CBE473D451}"/>
              </a:ext>
            </a:extLst>
          </p:cNvPr>
          <p:cNvSpPr txBox="1"/>
          <p:nvPr/>
        </p:nvSpPr>
        <p:spPr>
          <a:xfrm>
            <a:off x="8413043" y="527131"/>
            <a:ext cx="8039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M_ALU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43D16E-8E39-CCEF-14C7-A327C1CF1ECF}"/>
              </a:ext>
            </a:extLst>
          </p:cNvPr>
          <p:cNvSpPr txBox="1"/>
          <p:nvPr/>
        </p:nvSpPr>
        <p:spPr>
          <a:xfrm>
            <a:off x="5111825" y="17960"/>
            <a:ext cx="123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42477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2;p11">
            <a:extLst>
              <a:ext uri="{FF2B5EF4-FFF2-40B4-BE49-F238E27FC236}">
                <a16:creationId xmlns:a16="http://schemas.microsoft.com/office/drawing/2014/main" id="{849764B8-31E7-7014-173F-A5699D9133A6}"/>
              </a:ext>
            </a:extLst>
          </p:cNvPr>
          <p:cNvSpPr/>
          <p:nvPr/>
        </p:nvSpPr>
        <p:spPr>
          <a:xfrm>
            <a:off x="97783" y="1232567"/>
            <a:ext cx="12192001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ț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3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ș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ș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ire.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comutator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bit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ț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conecta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ș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ire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I0, I1 =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 8 bi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ț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date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ș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ire pe 8 bi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ț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 in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cadrul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proiectului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M1-&gt;M3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Mux-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opera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ț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SEL- Mux3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reprezintă i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ntrare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ț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operatie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ipul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</a:t>
            </a:r>
            <a:r>
              <a:rPr lang="ro-RO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ț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iei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adunare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</a:t>
            </a:r>
            <a:r>
              <a:rPr lang="ro-RO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nmul</a:t>
            </a:r>
            <a:r>
              <a:rPr lang="ro-RO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ț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ire</a:t>
            </a:r>
            <a:r>
              <a:rPr lang="ro-RO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etc.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IN_A : 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primul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operand al opera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ț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iei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IN_B: 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doilea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operand al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operației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cazul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care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semnalul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ResetTmp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=&gt;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rile opera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ț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 legate la "0" logic.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M4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Mux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conexiunea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blocului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logic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Register_Shiftare_Cu_Paral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elLoad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dintre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celelalte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blocuri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(M_ALU,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calculatorul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memorare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(CTRL_MODE = 0)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intrare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preluate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M_ALU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calculatorul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memorare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(CTRL_MODE = 1),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intrare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preluate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713;p11">
            <a:extLst>
              <a:ext uri="{FF2B5EF4-FFF2-40B4-BE49-F238E27FC236}">
                <a16:creationId xmlns:a16="http://schemas.microsoft.com/office/drawing/2014/main" id="{4369E099-CFDA-C53E-F281-748497F6D8B2}"/>
              </a:ext>
            </a:extLst>
          </p:cNvPr>
          <p:cNvCxnSpPr/>
          <p:nvPr/>
        </p:nvCxnSpPr>
        <p:spPr>
          <a:xfrm>
            <a:off x="10239733" y="2891284"/>
            <a:ext cx="642619" cy="38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" name="Google Shape;714;p11">
            <a:extLst>
              <a:ext uri="{FF2B5EF4-FFF2-40B4-BE49-F238E27FC236}">
                <a16:creationId xmlns:a16="http://schemas.microsoft.com/office/drawing/2014/main" id="{D8D4D979-085D-EC96-7532-921606E70AFD}"/>
              </a:ext>
            </a:extLst>
          </p:cNvPr>
          <p:cNvCxnSpPr/>
          <p:nvPr/>
        </p:nvCxnSpPr>
        <p:spPr>
          <a:xfrm rot="10800000" flipH="1">
            <a:off x="10623267" y="1766046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" name="Google Shape;715;p11">
            <a:extLst>
              <a:ext uri="{FF2B5EF4-FFF2-40B4-BE49-F238E27FC236}">
                <a16:creationId xmlns:a16="http://schemas.microsoft.com/office/drawing/2014/main" id="{ADA8F227-A74B-44F9-7288-6768FDEC1F35}"/>
              </a:ext>
            </a:extLst>
          </p:cNvPr>
          <p:cNvCxnSpPr/>
          <p:nvPr/>
        </p:nvCxnSpPr>
        <p:spPr>
          <a:xfrm rot="10800000" flipH="1">
            <a:off x="10536271" y="1766046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" name="Google Shape;716;p11">
            <a:extLst>
              <a:ext uri="{FF2B5EF4-FFF2-40B4-BE49-F238E27FC236}">
                <a16:creationId xmlns:a16="http://schemas.microsoft.com/office/drawing/2014/main" id="{AB4A4D85-4F1F-5EC3-8424-A2D649F2E23B}"/>
              </a:ext>
            </a:extLst>
          </p:cNvPr>
          <p:cNvCxnSpPr/>
          <p:nvPr/>
        </p:nvCxnSpPr>
        <p:spPr>
          <a:xfrm rot="10800000" flipH="1">
            <a:off x="10561042" y="2813305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" name="Google Shape;717;p11">
            <a:extLst>
              <a:ext uri="{FF2B5EF4-FFF2-40B4-BE49-F238E27FC236}">
                <a16:creationId xmlns:a16="http://schemas.microsoft.com/office/drawing/2014/main" id="{36159061-406A-D6F5-3D94-EAE7B3F59CD1}"/>
              </a:ext>
            </a:extLst>
          </p:cNvPr>
          <p:cNvCxnSpPr/>
          <p:nvPr/>
        </p:nvCxnSpPr>
        <p:spPr>
          <a:xfrm rot="10800000" flipH="1">
            <a:off x="10473527" y="2802702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720;p11">
            <a:extLst>
              <a:ext uri="{FF2B5EF4-FFF2-40B4-BE49-F238E27FC236}">
                <a16:creationId xmlns:a16="http://schemas.microsoft.com/office/drawing/2014/main" id="{B3394C65-AE8A-9C1A-0BE5-94C4BD69C765}"/>
              </a:ext>
            </a:extLst>
          </p:cNvPr>
          <p:cNvSpPr txBox="1"/>
          <p:nvPr/>
        </p:nvSpPr>
        <p:spPr>
          <a:xfrm>
            <a:off x="10492144" y="2572167"/>
            <a:ext cx="42481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21;p11">
            <a:extLst>
              <a:ext uri="{FF2B5EF4-FFF2-40B4-BE49-F238E27FC236}">
                <a16:creationId xmlns:a16="http://schemas.microsoft.com/office/drawing/2014/main" id="{EDD0CDE5-4E06-7D3C-6E0A-25CE8030CE35}"/>
              </a:ext>
            </a:extLst>
          </p:cNvPr>
          <p:cNvSpPr/>
          <p:nvPr/>
        </p:nvSpPr>
        <p:spPr>
          <a:xfrm rot="8426950">
            <a:off x="10096910" y="1463204"/>
            <a:ext cx="1594314" cy="1838971"/>
          </a:xfrm>
          <a:prstGeom prst="diagStripe">
            <a:avLst>
              <a:gd name="adj" fmla="val 5000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722;p11">
            <a:extLst>
              <a:ext uri="{FF2B5EF4-FFF2-40B4-BE49-F238E27FC236}">
                <a16:creationId xmlns:a16="http://schemas.microsoft.com/office/drawing/2014/main" id="{FE176502-3CD6-B1A9-2053-A1BB72F433A7}"/>
              </a:ext>
            </a:extLst>
          </p:cNvPr>
          <p:cNvCxnSpPr/>
          <p:nvPr/>
        </p:nvCxnSpPr>
        <p:spPr>
          <a:xfrm>
            <a:off x="10468961" y="1856216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" name="Google Shape;723;p11">
            <a:extLst>
              <a:ext uri="{FF2B5EF4-FFF2-40B4-BE49-F238E27FC236}">
                <a16:creationId xmlns:a16="http://schemas.microsoft.com/office/drawing/2014/main" id="{747024AE-8DF4-91AA-AAFB-B248EF98587A}"/>
              </a:ext>
            </a:extLst>
          </p:cNvPr>
          <p:cNvSpPr txBox="1"/>
          <p:nvPr/>
        </p:nvSpPr>
        <p:spPr>
          <a:xfrm>
            <a:off x="10580085" y="1456166"/>
            <a:ext cx="45085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24;p11">
            <a:extLst>
              <a:ext uri="{FF2B5EF4-FFF2-40B4-BE49-F238E27FC236}">
                <a16:creationId xmlns:a16="http://schemas.microsoft.com/office/drawing/2014/main" id="{73044AB5-FAF9-1923-F65B-15B14D52E112}"/>
              </a:ext>
            </a:extLst>
          </p:cNvPr>
          <p:cNvSpPr txBox="1"/>
          <p:nvPr/>
        </p:nvSpPr>
        <p:spPr>
          <a:xfrm>
            <a:off x="10996645" y="3633204"/>
            <a:ext cx="8039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o-RO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725;p11">
            <a:extLst>
              <a:ext uri="{FF2B5EF4-FFF2-40B4-BE49-F238E27FC236}">
                <a16:creationId xmlns:a16="http://schemas.microsoft.com/office/drawing/2014/main" id="{0E8B4503-7D0C-F09A-246F-0B6C02BEBC33}"/>
              </a:ext>
            </a:extLst>
          </p:cNvPr>
          <p:cNvCxnSpPr/>
          <p:nvPr/>
        </p:nvCxnSpPr>
        <p:spPr>
          <a:xfrm>
            <a:off x="11483691" y="2404856"/>
            <a:ext cx="642619" cy="38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" name="Google Shape;726;p11">
            <a:extLst>
              <a:ext uri="{FF2B5EF4-FFF2-40B4-BE49-F238E27FC236}">
                <a16:creationId xmlns:a16="http://schemas.microsoft.com/office/drawing/2014/main" id="{DA4D0CFD-4CA3-122C-C3E7-C09C4DD1B41A}"/>
              </a:ext>
            </a:extLst>
          </p:cNvPr>
          <p:cNvCxnSpPr/>
          <p:nvPr/>
        </p:nvCxnSpPr>
        <p:spPr>
          <a:xfrm rot="10800000" flipH="1">
            <a:off x="11728800" y="2321953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727;p11">
            <a:extLst>
              <a:ext uri="{FF2B5EF4-FFF2-40B4-BE49-F238E27FC236}">
                <a16:creationId xmlns:a16="http://schemas.microsoft.com/office/drawing/2014/main" id="{E15EF28E-82C9-EDE1-37AC-AC107B63ABF3}"/>
              </a:ext>
            </a:extLst>
          </p:cNvPr>
          <p:cNvCxnSpPr/>
          <p:nvPr/>
        </p:nvCxnSpPr>
        <p:spPr>
          <a:xfrm rot="10800000" flipH="1">
            <a:off x="11661490" y="2310876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728;p11">
            <a:extLst>
              <a:ext uri="{FF2B5EF4-FFF2-40B4-BE49-F238E27FC236}">
                <a16:creationId xmlns:a16="http://schemas.microsoft.com/office/drawing/2014/main" id="{24E34684-3A3B-B3F4-3EBD-3A06AC30855F}"/>
              </a:ext>
            </a:extLst>
          </p:cNvPr>
          <p:cNvSpPr txBox="1"/>
          <p:nvPr/>
        </p:nvSpPr>
        <p:spPr>
          <a:xfrm>
            <a:off x="11675460" y="2037362"/>
            <a:ext cx="45085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729;p11">
            <a:extLst>
              <a:ext uri="{FF2B5EF4-FFF2-40B4-BE49-F238E27FC236}">
                <a16:creationId xmlns:a16="http://schemas.microsoft.com/office/drawing/2014/main" id="{3C722A1B-2117-484B-16E0-9577438FF07B}"/>
              </a:ext>
            </a:extLst>
          </p:cNvPr>
          <p:cNvCxnSpPr/>
          <p:nvPr/>
        </p:nvCxnSpPr>
        <p:spPr>
          <a:xfrm rot="10800000">
            <a:off x="11152221" y="3251946"/>
            <a:ext cx="0" cy="37338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A88529-390D-7408-F99E-89EA6A285E40}"/>
              </a:ext>
            </a:extLst>
          </p:cNvPr>
          <p:cNvSpPr txBox="1"/>
          <p:nvPr/>
        </p:nvSpPr>
        <p:spPr>
          <a:xfrm>
            <a:off x="4387636" y="84754"/>
            <a:ext cx="2694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MUX-uri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719;p11">
            <a:extLst>
              <a:ext uri="{FF2B5EF4-FFF2-40B4-BE49-F238E27FC236}">
                <a16:creationId xmlns:a16="http://schemas.microsoft.com/office/drawing/2014/main" id="{64F47631-5BE7-A3E8-F2BD-B5DC955D681E}"/>
              </a:ext>
            </a:extLst>
          </p:cNvPr>
          <p:cNvSpPr txBox="1"/>
          <p:nvPr/>
        </p:nvSpPr>
        <p:spPr>
          <a:xfrm rot="10800000" flipH="1" flipV="1">
            <a:off x="10971499" y="2741119"/>
            <a:ext cx="351684" cy="24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18;p11">
            <a:extLst>
              <a:ext uri="{FF2B5EF4-FFF2-40B4-BE49-F238E27FC236}">
                <a16:creationId xmlns:a16="http://schemas.microsoft.com/office/drawing/2014/main" id="{6A5FC116-2B60-E92E-6FE1-24A099F354BB}"/>
              </a:ext>
            </a:extLst>
          </p:cNvPr>
          <p:cNvSpPr txBox="1"/>
          <p:nvPr/>
        </p:nvSpPr>
        <p:spPr>
          <a:xfrm>
            <a:off x="10970611" y="1686100"/>
            <a:ext cx="195007" cy="2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24;p11">
            <a:extLst>
              <a:ext uri="{FF2B5EF4-FFF2-40B4-BE49-F238E27FC236}">
                <a16:creationId xmlns:a16="http://schemas.microsoft.com/office/drawing/2014/main" id="{73FC9CFB-7343-D276-EB08-E5D2CD4E2658}"/>
              </a:ext>
            </a:extLst>
          </p:cNvPr>
          <p:cNvSpPr txBox="1"/>
          <p:nvPr/>
        </p:nvSpPr>
        <p:spPr>
          <a:xfrm>
            <a:off x="10125572" y="1581896"/>
            <a:ext cx="8039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o-RO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IN_A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24;p11">
            <a:extLst>
              <a:ext uri="{FF2B5EF4-FFF2-40B4-BE49-F238E27FC236}">
                <a16:creationId xmlns:a16="http://schemas.microsoft.com/office/drawing/2014/main" id="{D106906B-A87A-E8F9-45BB-AE311D1F6F04}"/>
              </a:ext>
            </a:extLst>
          </p:cNvPr>
          <p:cNvSpPr txBox="1"/>
          <p:nvPr/>
        </p:nvSpPr>
        <p:spPr>
          <a:xfrm>
            <a:off x="10032985" y="2617255"/>
            <a:ext cx="8039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o-RO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IN_</a:t>
            </a:r>
            <a:r>
              <a:rPr lang="ro-RO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24;p11">
            <a:extLst>
              <a:ext uri="{FF2B5EF4-FFF2-40B4-BE49-F238E27FC236}">
                <a16:creationId xmlns:a16="http://schemas.microsoft.com/office/drawing/2014/main" id="{6AA8D547-71AA-4034-944F-85C531BBCEAD}"/>
              </a:ext>
            </a:extLst>
          </p:cNvPr>
          <p:cNvSpPr txBox="1"/>
          <p:nvPr/>
        </p:nvSpPr>
        <p:spPr>
          <a:xfrm>
            <a:off x="11781705" y="2506714"/>
            <a:ext cx="8039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o-RO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52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1;p10">
            <a:extLst>
              <a:ext uri="{FF2B5EF4-FFF2-40B4-BE49-F238E27FC236}">
                <a16:creationId xmlns:a16="http://schemas.microsoft.com/office/drawing/2014/main" id="{C3EE360C-00EA-4997-281B-7F90E8715FC7}"/>
              </a:ext>
            </a:extLst>
          </p:cNvPr>
          <p:cNvSpPr/>
          <p:nvPr/>
        </p:nvSpPr>
        <p:spPr>
          <a:xfrm>
            <a:off x="9102594" y="2288614"/>
            <a:ext cx="2133600" cy="1259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652;p10">
            <a:extLst>
              <a:ext uri="{FF2B5EF4-FFF2-40B4-BE49-F238E27FC236}">
                <a16:creationId xmlns:a16="http://schemas.microsoft.com/office/drawing/2014/main" id="{C7370FD5-2540-6D64-6E5E-8E01CA13C0FD}"/>
              </a:ext>
            </a:extLst>
          </p:cNvPr>
          <p:cNvCxnSpPr/>
          <p:nvPr/>
        </p:nvCxnSpPr>
        <p:spPr>
          <a:xfrm>
            <a:off x="8662216" y="2377441"/>
            <a:ext cx="4343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" name="Google Shape;653;p10">
            <a:extLst>
              <a:ext uri="{FF2B5EF4-FFF2-40B4-BE49-F238E27FC236}">
                <a16:creationId xmlns:a16="http://schemas.microsoft.com/office/drawing/2014/main" id="{18AF8F1F-1D2D-D414-5895-1D6442F2A0CC}"/>
              </a:ext>
            </a:extLst>
          </p:cNvPr>
          <p:cNvCxnSpPr/>
          <p:nvPr/>
        </p:nvCxnSpPr>
        <p:spPr>
          <a:xfrm>
            <a:off x="8639356" y="2599691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" name="Google Shape;654;p10">
            <a:extLst>
              <a:ext uri="{FF2B5EF4-FFF2-40B4-BE49-F238E27FC236}">
                <a16:creationId xmlns:a16="http://schemas.microsoft.com/office/drawing/2014/main" id="{A3781D06-3C96-1743-F237-E140FC845469}"/>
              </a:ext>
            </a:extLst>
          </p:cNvPr>
          <p:cNvCxnSpPr/>
          <p:nvPr/>
        </p:nvCxnSpPr>
        <p:spPr>
          <a:xfrm>
            <a:off x="8639356" y="2842261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" name="Google Shape;655;p10">
            <a:extLst>
              <a:ext uri="{FF2B5EF4-FFF2-40B4-BE49-F238E27FC236}">
                <a16:creationId xmlns:a16="http://schemas.microsoft.com/office/drawing/2014/main" id="{5A338194-928B-E583-C73D-596647872AB9}"/>
              </a:ext>
            </a:extLst>
          </p:cNvPr>
          <p:cNvCxnSpPr/>
          <p:nvPr/>
        </p:nvCxnSpPr>
        <p:spPr>
          <a:xfrm>
            <a:off x="8646976" y="3117685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" name="Google Shape;656;p10">
            <a:extLst>
              <a:ext uri="{FF2B5EF4-FFF2-40B4-BE49-F238E27FC236}">
                <a16:creationId xmlns:a16="http://schemas.microsoft.com/office/drawing/2014/main" id="{82971458-B2DA-7D3D-544B-E7C8FFE07EBC}"/>
              </a:ext>
            </a:extLst>
          </p:cNvPr>
          <p:cNvSpPr txBox="1"/>
          <p:nvPr/>
        </p:nvSpPr>
        <p:spPr>
          <a:xfrm>
            <a:off x="9050039" y="2463884"/>
            <a:ext cx="6375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657;p10">
            <a:extLst>
              <a:ext uri="{FF2B5EF4-FFF2-40B4-BE49-F238E27FC236}">
                <a16:creationId xmlns:a16="http://schemas.microsoft.com/office/drawing/2014/main" id="{652DBD49-FCF4-A60C-47CA-48EF5EAFC674}"/>
              </a:ext>
            </a:extLst>
          </p:cNvPr>
          <p:cNvSpPr txBox="1"/>
          <p:nvPr/>
        </p:nvSpPr>
        <p:spPr>
          <a:xfrm>
            <a:off x="9066076" y="2231391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658;p10">
            <a:extLst>
              <a:ext uri="{FF2B5EF4-FFF2-40B4-BE49-F238E27FC236}">
                <a16:creationId xmlns:a16="http://schemas.microsoft.com/office/drawing/2014/main" id="{99D5349B-FB32-4F7B-2CCE-F13541FD153B}"/>
              </a:ext>
            </a:extLst>
          </p:cNvPr>
          <p:cNvCxnSpPr/>
          <p:nvPr/>
        </p:nvCxnSpPr>
        <p:spPr>
          <a:xfrm rot="10800000">
            <a:off x="10021116" y="3482341"/>
            <a:ext cx="0" cy="37338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" name="Google Shape;659;p10">
            <a:extLst>
              <a:ext uri="{FF2B5EF4-FFF2-40B4-BE49-F238E27FC236}">
                <a16:creationId xmlns:a16="http://schemas.microsoft.com/office/drawing/2014/main" id="{D18B9A1A-F1F8-3A40-6C9F-806F5C4AF558}"/>
              </a:ext>
            </a:extLst>
          </p:cNvPr>
          <p:cNvCxnSpPr/>
          <p:nvPr/>
        </p:nvCxnSpPr>
        <p:spPr>
          <a:xfrm rot="10800000">
            <a:off x="10689136" y="3482341"/>
            <a:ext cx="0" cy="37338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" name="Google Shape;660;p10">
            <a:extLst>
              <a:ext uri="{FF2B5EF4-FFF2-40B4-BE49-F238E27FC236}">
                <a16:creationId xmlns:a16="http://schemas.microsoft.com/office/drawing/2014/main" id="{FE606E44-67A2-1172-BB07-10E6D0CCE0CC}"/>
              </a:ext>
            </a:extLst>
          </p:cNvPr>
          <p:cNvSpPr txBox="1"/>
          <p:nvPr/>
        </p:nvSpPr>
        <p:spPr>
          <a:xfrm>
            <a:off x="10526191" y="2767393"/>
            <a:ext cx="701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Dout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661;p10">
            <a:extLst>
              <a:ext uri="{FF2B5EF4-FFF2-40B4-BE49-F238E27FC236}">
                <a16:creationId xmlns:a16="http://schemas.microsoft.com/office/drawing/2014/main" id="{236A98A1-4EFE-039D-48BD-3CBE090B17A8}"/>
              </a:ext>
            </a:extLst>
          </p:cNvPr>
          <p:cNvSpPr txBox="1"/>
          <p:nvPr/>
        </p:nvSpPr>
        <p:spPr>
          <a:xfrm>
            <a:off x="10491016" y="3187505"/>
            <a:ext cx="624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62;p10">
            <a:extLst>
              <a:ext uri="{FF2B5EF4-FFF2-40B4-BE49-F238E27FC236}">
                <a16:creationId xmlns:a16="http://schemas.microsoft.com/office/drawing/2014/main" id="{2B3E4690-5B10-C79C-AEB1-B009BE360598}"/>
              </a:ext>
            </a:extLst>
          </p:cNvPr>
          <p:cNvSpPr txBox="1"/>
          <p:nvPr/>
        </p:nvSpPr>
        <p:spPr>
          <a:xfrm>
            <a:off x="9713776" y="3190241"/>
            <a:ext cx="624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63;p10">
            <a:extLst>
              <a:ext uri="{FF2B5EF4-FFF2-40B4-BE49-F238E27FC236}">
                <a16:creationId xmlns:a16="http://schemas.microsoft.com/office/drawing/2014/main" id="{D59EFFFF-8088-A712-EAEC-4859F4A9DB95}"/>
              </a:ext>
            </a:extLst>
          </p:cNvPr>
          <p:cNvSpPr txBox="1"/>
          <p:nvPr/>
        </p:nvSpPr>
        <p:spPr>
          <a:xfrm>
            <a:off x="9838715" y="1996478"/>
            <a:ext cx="8039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664;p10">
            <a:extLst>
              <a:ext uri="{FF2B5EF4-FFF2-40B4-BE49-F238E27FC236}">
                <a16:creationId xmlns:a16="http://schemas.microsoft.com/office/drawing/2014/main" id="{1CE383E8-F67D-7EAD-6622-3B438184612A}"/>
              </a:ext>
            </a:extLst>
          </p:cNvPr>
          <p:cNvCxnSpPr/>
          <p:nvPr/>
        </p:nvCxnSpPr>
        <p:spPr>
          <a:xfrm rot="10800000" flipH="1">
            <a:off x="8660311" y="2296161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665;p10">
            <a:extLst>
              <a:ext uri="{FF2B5EF4-FFF2-40B4-BE49-F238E27FC236}">
                <a16:creationId xmlns:a16="http://schemas.microsoft.com/office/drawing/2014/main" id="{C05B2CB2-8565-B1A5-79AB-4A59AC1DCC57}"/>
              </a:ext>
            </a:extLst>
          </p:cNvPr>
          <p:cNvCxnSpPr/>
          <p:nvPr/>
        </p:nvCxnSpPr>
        <p:spPr>
          <a:xfrm rot="10800000" flipH="1">
            <a:off x="8693331" y="2509521"/>
            <a:ext cx="143510" cy="18796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666;p10">
            <a:extLst>
              <a:ext uri="{FF2B5EF4-FFF2-40B4-BE49-F238E27FC236}">
                <a16:creationId xmlns:a16="http://schemas.microsoft.com/office/drawing/2014/main" id="{77FDE8E9-FA1A-C9F6-C014-3EA60451418A}"/>
              </a:ext>
            </a:extLst>
          </p:cNvPr>
          <p:cNvCxnSpPr/>
          <p:nvPr/>
        </p:nvCxnSpPr>
        <p:spPr>
          <a:xfrm rot="10800000" flipH="1">
            <a:off x="8721271" y="2298701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667;p10">
            <a:extLst>
              <a:ext uri="{FF2B5EF4-FFF2-40B4-BE49-F238E27FC236}">
                <a16:creationId xmlns:a16="http://schemas.microsoft.com/office/drawing/2014/main" id="{30AAC5DB-336C-4B58-F8BB-18916143452E}"/>
              </a:ext>
            </a:extLst>
          </p:cNvPr>
          <p:cNvCxnSpPr/>
          <p:nvPr/>
        </p:nvCxnSpPr>
        <p:spPr>
          <a:xfrm rot="10800000" flipH="1">
            <a:off x="8649516" y="2505711"/>
            <a:ext cx="143510" cy="18796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" name="Google Shape;668;p10">
            <a:extLst>
              <a:ext uri="{FF2B5EF4-FFF2-40B4-BE49-F238E27FC236}">
                <a16:creationId xmlns:a16="http://schemas.microsoft.com/office/drawing/2014/main" id="{44ED5002-40E8-685B-510E-3F3C871FAB31}"/>
              </a:ext>
            </a:extLst>
          </p:cNvPr>
          <p:cNvCxnSpPr/>
          <p:nvPr/>
        </p:nvCxnSpPr>
        <p:spPr>
          <a:xfrm rot="10800000" flipH="1">
            <a:off x="11242221" y="2810511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669;p10">
            <a:extLst>
              <a:ext uri="{FF2B5EF4-FFF2-40B4-BE49-F238E27FC236}">
                <a16:creationId xmlns:a16="http://schemas.microsoft.com/office/drawing/2014/main" id="{2CF0C958-3415-9FFC-71EE-317AC9FE56A6}"/>
              </a:ext>
            </a:extLst>
          </p:cNvPr>
          <p:cNvCxnSpPr/>
          <p:nvPr/>
        </p:nvCxnSpPr>
        <p:spPr>
          <a:xfrm rot="10800000" flipH="1">
            <a:off x="11272701" y="2824481"/>
            <a:ext cx="143510" cy="187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670;p10">
            <a:extLst>
              <a:ext uri="{FF2B5EF4-FFF2-40B4-BE49-F238E27FC236}">
                <a16:creationId xmlns:a16="http://schemas.microsoft.com/office/drawing/2014/main" id="{1347E7A7-5323-3404-441D-17D9E01DEE2E}"/>
              </a:ext>
            </a:extLst>
          </p:cNvPr>
          <p:cNvSpPr txBox="1"/>
          <p:nvPr/>
        </p:nvSpPr>
        <p:spPr>
          <a:xfrm>
            <a:off x="8735876" y="2120901"/>
            <a:ext cx="53467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671;p10">
            <a:extLst>
              <a:ext uri="{FF2B5EF4-FFF2-40B4-BE49-F238E27FC236}">
                <a16:creationId xmlns:a16="http://schemas.microsoft.com/office/drawing/2014/main" id="{D06562F3-930C-4A58-534C-35967FD828C3}"/>
              </a:ext>
            </a:extLst>
          </p:cNvPr>
          <p:cNvSpPr txBox="1"/>
          <p:nvPr/>
        </p:nvSpPr>
        <p:spPr>
          <a:xfrm>
            <a:off x="8803820" y="2395221"/>
            <a:ext cx="21145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672;p10">
            <a:extLst>
              <a:ext uri="{FF2B5EF4-FFF2-40B4-BE49-F238E27FC236}">
                <a16:creationId xmlns:a16="http://schemas.microsoft.com/office/drawing/2014/main" id="{85A2DC11-A362-A109-D7D6-502EA4A59BD6}"/>
              </a:ext>
            </a:extLst>
          </p:cNvPr>
          <p:cNvSpPr txBox="1"/>
          <p:nvPr/>
        </p:nvSpPr>
        <p:spPr>
          <a:xfrm>
            <a:off x="11239680" y="2630171"/>
            <a:ext cx="42481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673;p10">
            <a:extLst>
              <a:ext uri="{FF2B5EF4-FFF2-40B4-BE49-F238E27FC236}">
                <a16:creationId xmlns:a16="http://schemas.microsoft.com/office/drawing/2014/main" id="{6D849EAE-7D40-E9E8-AE11-9B9E38C594D3}"/>
              </a:ext>
            </a:extLst>
          </p:cNvPr>
          <p:cNvSpPr txBox="1"/>
          <p:nvPr/>
        </p:nvSpPr>
        <p:spPr>
          <a:xfrm>
            <a:off x="9078228" y="2731779"/>
            <a:ext cx="54546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R_W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674;p10">
            <a:extLst>
              <a:ext uri="{FF2B5EF4-FFF2-40B4-BE49-F238E27FC236}">
                <a16:creationId xmlns:a16="http://schemas.microsoft.com/office/drawing/2014/main" id="{F4D9DB01-8ABE-425A-1438-57FF59A638F2}"/>
              </a:ext>
            </a:extLst>
          </p:cNvPr>
          <p:cNvSpPr txBox="1"/>
          <p:nvPr/>
        </p:nvSpPr>
        <p:spPr>
          <a:xfrm>
            <a:off x="9043216" y="2988145"/>
            <a:ext cx="51816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675;p10">
            <a:extLst>
              <a:ext uri="{FF2B5EF4-FFF2-40B4-BE49-F238E27FC236}">
                <a16:creationId xmlns:a16="http://schemas.microsoft.com/office/drawing/2014/main" id="{6631015D-DC03-B88B-8FF4-F148A67A86D6}"/>
              </a:ext>
            </a:extLst>
          </p:cNvPr>
          <p:cNvCxnSpPr/>
          <p:nvPr/>
        </p:nvCxnSpPr>
        <p:spPr>
          <a:xfrm>
            <a:off x="11206070" y="2934971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7" name="Google Shape;676;p10">
            <a:extLst>
              <a:ext uri="{FF2B5EF4-FFF2-40B4-BE49-F238E27FC236}">
                <a16:creationId xmlns:a16="http://schemas.microsoft.com/office/drawing/2014/main" id="{4AB45EEB-A535-DD54-1B8C-032A5D183F50}"/>
              </a:ext>
            </a:extLst>
          </p:cNvPr>
          <p:cNvSpPr/>
          <p:nvPr/>
        </p:nvSpPr>
        <p:spPr>
          <a:xfrm>
            <a:off x="116499" y="784189"/>
            <a:ext cx="8452372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ionare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 logic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frontul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pozitiv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semnalului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Clk.</a:t>
            </a:r>
            <a:endParaRPr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parametrizabil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WIDTH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reprezent</a:t>
            </a:r>
            <a:r>
              <a:rPr lang="ro-RO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adrese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</a:t>
            </a:r>
            <a:r>
              <a:rPr lang="ro-RO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dimensiunea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bus-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ului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adres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</a:t>
            </a:r>
            <a:r>
              <a:rPr lang="ro-RO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WIDTH. Implicit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avea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 8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DinLENGTH</a:t>
            </a:r>
            <a:r>
              <a:rPr lang="ro-RO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p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arametru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modelarea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dimensiunii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bus-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ului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date Din </a:t>
            </a:r>
            <a:r>
              <a:rPr lang="ro-RO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Dout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 implicit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32.  </a:t>
            </a:r>
            <a:endParaRPr sz="2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asincron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frontul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pozitiv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Toate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adresele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fi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resetate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irea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Dout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resetat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Reset=0</a:t>
            </a:r>
            <a:endParaRPr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Valid=0</a:t>
            </a:r>
            <a:endParaRPr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Memoria nu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putea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accesat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endParaRPr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Valid=1</a:t>
            </a:r>
            <a:endParaRPr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R/W=0(Read)</a:t>
            </a:r>
            <a:endParaRPr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1650" lvl="3" indent="-285750"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Data din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returnat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semnalului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iesire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Dout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R/W=1(Write)</a:t>
            </a:r>
            <a:endParaRPr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1650" lvl="3" indent="-285750"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Data e</a:t>
            </a:r>
            <a:r>
              <a:rPr lang="ro-RO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antionat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semnalului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stocat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adresa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semnalul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ddr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A41536-31B4-5506-4E36-9F254FCF098A}"/>
              </a:ext>
            </a:extLst>
          </p:cNvPr>
          <p:cNvSpPr txBox="1"/>
          <p:nvPr/>
        </p:nvSpPr>
        <p:spPr>
          <a:xfrm>
            <a:off x="5121183" y="11083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Memorie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08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3;p9">
            <a:extLst>
              <a:ext uri="{FF2B5EF4-FFF2-40B4-BE49-F238E27FC236}">
                <a16:creationId xmlns:a16="http://schemas.microsoft.com/office/drawing/2014/main" id="{1447D07C-F6D6-6CD8-FD6F-B043A072EB5C}"/>
              </a:ext>
            </a:extLst>
          </p:cNvPr>
          <p:cNvSpPr/>
          <p:nvPr/>
        </p:nvSpPr>
        <p:spPr>
          <a:xfrm>
            <a:off x="-12242" y="835947"/>
            <a:ext cx="1212924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</a:t>
            </a:r>
            <a:r>
              <a:rPr lang="ro-RO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ionare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ro-RO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serial 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antionate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intrarea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Din. </a:t>
            </a:r>
            <a:endParaRPr lang="ro-RO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pozitiv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 clock-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ului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ClkTx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și la fel și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 intern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semnalelor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DataIn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Sample,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StartTx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TxDone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 transfer serial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PARAMETRIZABIL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num</a:t>
            </a:r>
            <a:r>
              <a:rPr lang="ro-RO" sz="12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parametrizabil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biti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transfera</a:t>
            </a:r>
            <a:r>
              <a:rPr lang="ro-RO" sz="12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2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684;p9">
            <a:extLst>
              <a:ext uri="{FF2B5EF4-FFF2-40B4-BE49-F238E27FC236}">
                <a16:creationId xmlns:a16="http://schemas.microsoft.com/office/drawing/2014/main" id="{86425C83-11A8-1E04-FBA8-0359E2D9DFAE}"/>
              </a:ext>
            </a:extLst>
          </p:cNvPr>
          <p:cNvSpPr/>
          <p:nvPr/>
        </p:nvSpPr>
        <p:spPr>
          <a:xfrm>
            <a:off x="10096523" y="1544413"/>
            <a:ext cx="1630920" cy="148922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685;p9">
            <a:extLst>
              <a:ext uri="{FF2B5EF4-FFF2-40B4-BE49-F238E27FC236}">
                <a16:creationId xmlns:a16="http://schemas.microsoft.com/office/drawing/2014/main" id="{F6BEB26F-9945-5AA1-0F07-586322F351DE}"/>
              </a:ext>
            </a:extLst>
          </p:cNvPr>
          <p:cNvSpPr txBox="1"/>
          <p:nvPr/>
        </p:nvSpPr>
        <p:spPr>
          <a:xfrm>
            <a:off x="10050802" y="1542740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DataIn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86;p9">
            <a:extLst>
              <a:ext uri="{FF2B5EF4-FFF2-40B4-BE49-F238E27FC236}">
                <a16:creationId xmlns:a16="http://schemas.microsoft.com/office/drawing/2014/main" id="{0820EEDC-C66E-E062-3184-D1A2D56F6645}"/>
              </a:ext>
            </a:extLst>
          </p:cNvPr>
          <p:cNvSpPr txBox="1"/>
          <p:nvPr/>
        </p:nvSpPr>
        <p:spPr>
          <a:xfrm>
            <a:off x="10037621" y="1716112"/>
            <a:ext cx="139763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87;p9">
            <a:extLst>
              <a:ext uri="{FF2B5EF4-FFF2-40B4-BE49-F238E27FC236}">
                <a16:creationId xmlns:a16="http://schemas.microsoft.com/office/drawing/2014/main" id="{941FA6E6-11FF-F05A-FF6D-535258435B9C}"/>
              </a:ext>
            </a:extLst>
          </p:cNvPr>
          <p:cNvSpPr txBox="1"/>
          <p:nvPr/>
        </p:nvSpPr>
        <p:spPr>
          <a:xfrm>
            <a:off x="10044212" y="2001667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StartTx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688;p9">
            <a:extLst>
              <a:ext uri="{FF2B5EF4-FFF2-40B4-BE49-F238E27FC236}">
                <a16:creationId xmlns:a16="http://schemas.microsoft.com/office/drawing/2014/main" id="{89AD96FD-2E39-035D-5DC6-4FF6612D5842}"/>
              </a:ext>
            </a:extLst>
          </p:cNvPr>
          <p:cNvSpPr txBox="1"/>
          <p:nvPr/>
        </p:nvSpPr>
        <p:spPr>
          <a:xfrm>
            <a:off x="10037621" y="2258820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TxDone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689;p9">
            <a:extLst>
              <a:ext uri="{FF2B5EF4-FFF2-40B4-BE49-F238E27FC236}">
                <a16:creationId xmlns:a16="http://schemas.microsoft.com/office/drawing/2014/main" id="{9F93423D-9500-EDB2-F212-05235472976E}"/>
              </a:ext>
            </a:extLst>
          </p:cNvPr>
          <p:cNvSpPr txBox="1"/>
          <p:nvPr/>
        </p:nvSpPr>
        <p:spPr>
          <a:xfrm>
            <a:off x="10050802" y="2523691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690;p9">
            <a:extLst>
              <a:ext uri="{FF2B5EF4-FFF2-40B4-BE49-F238E27FC236}">
                <a16:creationId xmlns:a16="http://schemas.microsoft.com/office/drawing/2014/main" id="{3472621E-4CD6-A5DE-F16F-7D3806F05636}"/>
              </a:ext>
            </a:extLst>
          </p:cNvPr>
          <p:cNvSpPr txBox="1"/>
          <p:nvPr/>
        </p:nvSpPr>
        <p:spPr>
          <a:xfrm>
            <a:off x="10172841" y="2793393"/>
            <a:ext cx="4192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691;p9">
            <a:extLst>
              <a:ext uri="{FF2B5EF4-FFF2-40B4-BE49-F238E27FC236}">
                <a16:creationId xmlns:a16="http://schemas.microsoft.com/office/drawing/2014/main" id="{75D8E1C1-6BB4-D5B1-3E73-6CC860D39EC6}"/>
              </a:ext>
            </a:extLst>
          </p:cNvPr>
          <p:cNvCxnSpPr/>
          <p:nvPr/>
        </p:nvCxnSpPr>
        <p:spPr>
          <a:xfrm rot="10800000">
            <a:off x="10361151" y="3025771"/>
            <a:ext cx="0" cy="32504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" name="Google Shape;692;p9">
            <a:extLst>
              <a:ext uri="{FF2B5EF4-FFF2-40B4-BE49-F238E27FC236}">
                <a16:creationId xmlns:a16="http://schemas.microsoft.com/office/drawing/2014/main" id="{AE02DAF7-1C22-8AAA-AC59-4392918A5711}"/>
              </a:ext>
            </a:extLst>
          </p:cNvPr>
          <p:cNvCxnSpPr/>
          <p:nvPr/>
        </p:nvCxnSpPr>
        <p:spPr>
          <a:xfrm>
            <a:off x="9964118" y="2669053"/>
            <a:ext cx="147006" cy="687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" name="Google Shape;693;p9">
            <a:extLst>
              <a:ext uri="{FF2B5EF4-FFF2-40B4-BE49-F238E27FC236}">
                <a16:creationId xmlns:a16="http://schemas.microsoft.com/office/drawing/2014/main" id="{C9331BA2-754A-81FF-E174-3B2641D71BAB}"/>
              </a:ext>
            </a:extLst>
          </p:cNvPr>
          <p:cNvSpPr txBox="1"/>
          <p:nvPr/>
        </p:nvSpPr>
        <p:spPr>
          <a:xfrm>
            <a:off x="11072912" y="2036209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TxBusy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94;p9">
            <a:extLst>
              <a:ext uri="{FF2B5EF4-FFF2-40B4-BE49-F238E27FC236}">
                <a16:creationId xmlns:a16="http://schemas.microsoft.com/office/drawing/2014/main" id="{39275658-1C9B-AA8F-B5CB-91C704340CB9}"/>
              </a:ext>
            </a:extLst>
          </p:cNvPr>
          <p:cNvSpPr txBox="1"/>
          <p:nvPr/>
        </p:nvSpPr>
        <p:spPr>
          <a:xfrm>
            <a:off x="11189033" y="2557800"/>
            <a:ext cx="98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Dout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695;p9">
            <a:extLst>
              <a:ext uri="{FF2B5EF4-FFF2-40B4-BE49-F238E27FC236}">
                <a16:creationId xmlns:a16="http://schemas.microsoft.com/office/drawing/2014/main" id="{963BC82D-A10A-8E0D-7AFD-559F7353344F}"/>
              </a:ext>
            </a:extLst>
          </p:cNvPr>
          <p:cNvCxnSpPr/>
          <p:nvPr/>
        </p:nvCxnSpPr>
        <p:spPr>
          <a:xfrm>
            <a:off x="11671261" y="2188572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" name="Google Shape;696;p9">
            <a:extLst>
              <a:ext uri="{FF2B5EF4-FFF2-40B4-BE49-F238E27FC236}">
                <a16:creationId xmlns:a16="http://schemas.microsoft.com/office/drawing/2014/main" id="{02E1EEF8-D22D-F809-9CD5-E1B536BC4F95}"/>
              </a:ext>
            </a:extLst>
          </p:cNvPr>
          <p:cNvCxnSpPr/>
          <p:nvPr/>
        </p:nvCxnSpPr>
        <p:spPr>
          <a:xfrm>
            <a:off x="11690269" y="2731604"/>
            <a:ext cx="434340" cy="76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" name="Google Shape;698;p9">
            <a:extLst>
              <a:ext uri="{FF2B5EF4-FFF2-40B4-BE49-F238E27FC236}">
                <a16:creationId xmlns:a16="http://schemas.microsoft.com/office/drawing/2014/main" id="{6D502047-60A7-629C-1974-EFA8BB63271F}"/>
              </a:ext>
            </a:extLst>
          </p:cNvPr>
          <p:cNvSpPr txBox="1"/>
          <p:nvPr/>
        </p:nvSpPr>
        <p:spPr>
          <a:xfrm>
            <a:off x="10665065" y="2770497"/>
            <a:ext cx="54450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ClkTx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699;p9">
            <a:extLst>
              <a:ext uri="{FF2B5EF4-FFF2-40B4-BE49-F238E27FC236}">
                <a16:creationId xmlns:a16="http://schemas.microsoft.com/office/drawing/2014/main" id="{EE1992C0-ACA4-2C36-5689-2C57B642197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9689661" y="1693363"/>
            <a:ext cx="405258" cy="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" name="Google Shape;700;p9">
            <a:extLst>
              <a:ext uri="{FF2B5EF4-FFF2-40B4-BE49-F238E27FC236}">
                <a16:creationId xmlns:a16="http://schemas.microsoft.com/office/drawing/2014/main" id="{27C0A0C2-DB4E-52CE-88E9-9B592CA8FB9C}"/>
              </a:ext>
            </a:extLst>
          </p:cNvPr>
          <p:cNvCxnSpPr/>
          <p:nvPr/>
        </p:nvCxnSpPr>
        <p:spPr>
          <a:xfrm rot="10800000">
            <a:off x="10896942" y="3025771"/>
            <a:ext cx="0" cy="32504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" name="Google Shape;701;p9">
            <a:extLst>
              <a:ext uri="{FF2B5EF4-FFF2-40B4-BE49-F238E27FC236}">
                <a16:creationId xmlns:a16="http://schemas.microsoft.com/office/drawing/2014/main" id="{4C8B8D61-D8AE-054D-45E6-DCA6E266F725}"/>
              </a:ext>
            </a:extLst>
          </p:cNvPr>
          <p:cNvCxnSpPr>
            <a:cxnSpLocks/>
          </p:cNvCxnSpPr>
          <p:nvPr/>
        </p:nvCxnSpPr>
        <p:spPr>
          <a:xfrm flipV="1">
            <a:off x="9698405" y="1867200"/>
            <a:ext cx="378724" cy="70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1" name="Google Shape;702;p9">
            <a:extLst>
              <a:ext uri="{FF2B5EF4-FFF2-40B4-BE49-F238E27FC236}">
                <a16:creationId xmlns:a16="http://schemas.microsoft.com/office/drawing/2014/main" id="{5A379D37-3ADE-1BF2-BCDB-70D3A3576E21}"/>
              </a:ext>
            </a:extLst>
          </p:cNvPr>
          <p:cNvCxnSpPr>
            <a:cxnSpLocks/>
          </p:cNvCxnSpPr>
          <p:nvPr/>
        </p:nvCxnSpPr>
        <p:spPr>
          <a:xfrm>
            <a:off x="9718365" y="2137454"/>
            <a:ext cx="37434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2" name="Google Shape;703;p9">
            <a:extLst>
              <a:ext uri="{FF2B5EF4-FFF2-40B4-BE49-F238E27FC236}">
                <a16:creationId xmlns:a16="http://schemas.microsoft.com/office/drawing/2014/main" id="{90A5C6DE-B9B3-7475-F150-26E0F9D01CC6}"/>
              </a:ext>
            </a:extLst>
          </p:cNvPr>
          <p:cNvCxnSpPr>
            <a:cxnSpLocks/>
          </p:cNvCxnSpPr>
          <p:nvPr/>
        </p:nvCxnSpPr>
        <p:spPr>
          <a:xfrm flipH="1" flipV="1">
            <a:off x="9718365" y="2411774"/>
            <a:ext cx="368462" cy="498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" name="Google Shape;704;p9">
            <a:extLst>
              <a:ext uri="{FF2B5EF4-FFF2-40B4-BE49-F238E27FC236}">
                <a16:creationId xmlns:a16="http://schemas.microsoft.com/office/drawing/2014/main" id="{3A3DFD24-7833-16D9-8285-58C905DD3A55}"/>
              </a:ext>
            </a:extLst>
          </p:cNvPr>
          <p:cNvCxnSpPr/>
          <p:nvPr/>
        </p:nvCxnSpPr>
        <p:spPr>
          <a:xfrm>
            <a:off x="9724613" y="1622726"/>
            <a:ext cx="143400" cy="17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705;p9">
            <a:extLst>
              <a:ext uri="{FF2B5EF4-FFF2-40B4-BE49-F238E27FC236}">
                <a16:creationId xmlns:a16="http://schemas.microsoft.com/office/drawing/2014/main" id="{08E47223-2036-B23D-D8DC-D3706503F3CC}"/>
              </a:ext>
            </a:extLst>
          </p:cNvPr>
          <p:cNvSpPr txBox="1"/>
          <p:nvPr/>
        </p:nvSpPr>
        <p:spPr>
          <a:xfrm>
            <a:off x="9483261" y="1425463"/>
            <a:ext cx="4128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DB7518-9B1D-4DC0-C8C2-282FA3641EF7}"/>
              </a:ext>
            </a:extLst>
          </p:cNvPr>
          <p:cNvSpPr txBox="1"/>
          <p:nvPr/>
        </p:nvSpPr>
        <p:spPr>
          <a:xfrm>
            <a:off x="3997036" y="96982"/>
            <a:ext cx="315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cap="none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Serial Transceiver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EAD455-AD64-4266-C66D-F5D8A513E908}"/>
              </a:ext>
            </a:extLst>
          </p:cNvPr>
          <p:cNvSpPr txBox="1"/>
          <p:nvPr/>
        </p:nvSpPr>
        <p:spPr>
          <a:xfrm>
            <a:off x="-12242" y="1760114"/>
            <a:ext cx="97970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intrare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85750" indent="-28575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DataIn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ro-RO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intrare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indent="-28575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ro-RO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control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antionarea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datelor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intrare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 bus-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DataIn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pozitiv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Clk. Nu pot fi active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simultan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Sample 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StartTx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indent="-28575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StartTx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ro-RO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intrare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datelor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stocate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serial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Nu pot fi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ambele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Sample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StartTx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active.</a:t>
            </a:r>
          </a:p>
          <a:p>
            <a:pPr marL="285750" indent="-28575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ro-RO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asincron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Odat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sf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unui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transfer 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curs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resetarea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bistabilelor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interne.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D9FB61-9A41-4D42-5978-418B5BF77705}"/>
              </a:ext>
            </a:extLst>
          </p:cNvPr>
          <p:cNvSpPr txBox="1"/>
          <p:nvPr/>
        </p:nvSpPr>
        <p:spPr>
          <a:xfrm>
            <a:off x="0" y="4846910"/>
            <a:ext cx="12215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ire:</a:t>
            </a:r>
          </a:p>
          <a:p>
            <a:pPr marL="285750" indent="-28575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TxBusy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</a:p>
          <a:p>
            <a:pPr marL="742950" lvl="1" indent="-28575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parcursul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unui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transfer.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asertat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 tot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parcursul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transferului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ncep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 bit-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MSB. C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ultimul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bit(LSB) 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ajuns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serial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semnalul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TxBusy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urm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pozitiv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ceas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indent="-28575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marL="742950" lvl="1" indent="-28575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 Data Out .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stocate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transferate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pozitiv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ClkTx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ncep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 MSB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LSB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ultimul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endParaRPr lang="en-US" sz="1200" dirty="0"/>
          </a:p>
        </p:txBody>
      </p:sp>
      <p:cxnSp>
        <p:nvCxnSpPr>
          <p:cNvPr id="33" name="Google Shape;704;p9">
            <a:extLst>
              <a:ext uri="{FF2B5EF4-FFF2-40B4-BE49-F238E27FC236}">
                <a16:creationId xmlns:a16="http://schemas.microsoft.com/office/drawing/2014/main" id="{C0E53E5E-152C-651D-AD5F-EDC4E747085C}"/>
              </a:ext>
            </a:extLst>
          </p:cNvPr>
          <p:cNvCxnSpPr/>
          <p:nvPr/>
        </p:nvCxnSpPr>
        <p:spPr>
          <a:xfrm>
            <a:off x="9779801" y="1614902"/>
            <a:ext cx="143400" cy="17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D65603-4C65-380C-7E4C-6DA413C9FA75}"/>
              </a:ext>
            </a:extLst>
          </p:cNvPr>
          <p:cNvSpPr txBox="1"/>
          <p:nvPr/>
        </p:nvSpPr>
        <p:spPr>
          <a:xfrm>
            <a:off x="-12242" y="3804505"/>
            <a:ext cx="12184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Clk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endParaRPr lang="ro-RO"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42950" lvl="1" indent="-28575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Semnal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ceas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pentru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func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ț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ionare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intern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ă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(Nu transfer serial).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Evaluarea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DataIn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Sample,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StartTx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TxDone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func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ț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iona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frontul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pozitiv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ceas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Clk.</a:t>
            </a:r>
          </a:p>
          <a:p>
            <a:pPr marL="285750" indent="-28575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ClkTx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endParaRPr lang="ro-RO"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42950" lvl="1" indent="-28575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Semnalul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de clock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pentru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interfa</a:t>
            </a:r>
            <a:r>
              <a:rPr lang="ro-RO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ț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serial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ă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pe care se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face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transferul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serial.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Semnalele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TxBusy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DataOut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func</a:t>
            </a:r>
            <a:r>
              <a:rPr lang="ro-RO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ț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iona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acest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clock.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5629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11803</TotalTime>
  <Words>2883</Words>
  <Application>Microsoft Office PowerPoint</Application>
  <PresentationFormat>Widescreen</PresentationFormat>
  <Paragraphs>567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Century Gothic</vt:lpstr>
      <vt:lpstr>Rockwell</vt:lpstr>
      <vt:lpstr>Times New Roman</vt:lpstr>
      <vt:lpstr>Tw Cen MT</vt:lpstr>
      <vt:lpstr>Wingdings</vt:lpstr>
      <vt:lpstr>Gallery</vt:lpstr>
      <vt:lpstr>Droplet</vt:lpstr>
      <vt:lpstr>Calculator Binar    </vt:lpstr>
      <vt:lpstr>Ce ne propunem?</vt:lpstr>
      <vt:lpstr>Funcționalități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Unitate de control</vt:lpstr>
      <vt:lpstr>Unitate de control</vt:lpstr>
      <vt:lpstr>Unitate de control Read/Write FLOW (funcționare)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 – Summer practice</dc:title>
  <dc:creator>Verestiuc, Daniel</dc:creator>
  <cp:lastModifiedBy>Irimia, Diana</cp:lastModifiedBy>
  <cp:revision>63</cp:revision>
  <dcterms:created xsi:type="dcterms:W3CDTF">2023-05-31T15:15:49Z</dcterms:created>
  <dcterms:modified xsi:type="dcterms:W3CDTF">2023-08-22T08:35:38Z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42314e-0df4-4b58-84bf-38bed6170a0f_Enabled">
    <vt:lpwstr>true</vt:lpwstr>
  </property>
  <property fmtid="{D5CDD505-2E9C-101B-9397-08002B2CF9AE}" pid="3" name="MSIP_Label_4342314e-0df4-4b58-84bf-38bed6170a0f_SetDate">
    <vt:lpwstr>2023-05-31T15:15:58Z</vt:lpwstr>
  </property>
  <property fmtid="{D5CDD505-2E9C-101B-9397-08002B2CF9AE}" pid="4" name="MSIP_Label_4342314e-0df4-4b58-84bf-38bed6170a0f_Method">
    <vt:lpwstr>Standard</vt:lpwstr>
  </property>
  <property fmtid="{D5CDD505-2E9C-101B-9397-08002B2CF9AE}" pid="5" name="MSIP_Label_4342314e-0df4-4b58-84bf-38bed6170a0f_Name">
    <vt:lpwstr>General</vt:lpwstr>
  </property>
  <property fmtid="{D5CDD505-2E9C-101B-9397-08002B2CF9AE}" pid="6" name="MSIP_Label_4342314e-0df4-4b58-84bf-38bed6170a0f_SiteId">
    <vt:lpwstr>3dd8961f-e488-4e60-8e11-a82d994e183d</vt:lpwstr>
  </property>
  <property fmtid="{D5CDD505-2E9C-101B-9397-08002B2CF9AE}" pid="7" name="MSIP_Label_4342314e-0df4-4b58-84bf-38bed6170a0f_ActionId">
    <vt:lpwstr>f2ca2bad-31e8-48dd-9f8b-5a56d67e22e0</vt:lpwstr>
  </property>
  <property fmtid="{D5CDD505-2E9C-101B-9397-08002B2CF9AE}" pid="8" name="MSIP_Label_4342314e-0df4-4b58-84bf-38bed6170a0f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[AMD Official Use Only - General]</vt:lpwstr>
  </property>
</Properties>
</file>