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8" r:id="rId3"/>
    <p:sldId id="262" r:id="rId4"/>
    <p:sldId id="282" r:id="rId5"/>
    <p:sldId id="317" r:id="rId6"/>
    <p:sldId id="3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E3FF-3642-8FE4-D3A5-03D2A377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B93A8-1F85-D42E-15F8-7FC5ED918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FFAA-987B-0B20-0475-B389151F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0C84-8478-024F-64F6-DB224BC5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20C3-A695-C10D-1EE9-673FFD9D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C9B3-B743-BB64-79B8-70AA937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B7BE-E225-81C7-25C7-A34A9CBD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4AD0-0A67-1509-C190-185F7B2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1ED2-41CD-6DA7-15C1-9488DAAC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696-9043-6854-45E2-4C4D62D7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95D9-1DF7-FE96-BCD9-87A9EF62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E113-6A74-7763-7251-E19638AA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4C2C-BA8A-9FEB-5D8E-9FB609F6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2607-31ED-5BA2-A69B-13D7F3BA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501E-00AC-847D-368F-21FD175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34B5-6492-38D9-1769-A2329F5D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A7AE-32E9-AA40-C3BE-86230A4C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6A50C-8DFC-DAEA-D29E-360CF39D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2250B-B9DD-AFC1-E36C-01DB153B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C0108-9E4B-8598-0E28-FC390736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493A-6157-C66D-75E8-3080A3F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052-6C48-DEEE-CF09-5A0B834E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CBE9-BB45-7FD4-FC71-B6254FCE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243E6-BDC3-1DD8-832F-19AADC00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13974-514E-0915-BF25-C0F5F9D93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026F5-917A-3A7C-3C52-BECBF0F38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57383-6EC7-EFC0-4A60-D106B73B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C7F3E-6C83-F560-F749-5A5B3DE7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101B7-4C12-4635-FF44-F3827E26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5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EB82-4651-2B65-265F-AC84E68B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536C0-175F-17A4-BD71-C0E0ECA2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864F-0DF2-BA80-8FBC-1E2F8547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67B08-68DF-D8D0-4767-7506757A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BB62B-3A39-179C-0973-DC7E05BB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6097E-9AB9-DDB4-70D8-D33DBE02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DC0E-0345-EE22-E88A-7BFF418B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6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73EA-1981-FB6B-AA22-D50D818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8F1A-41B0-CF29-B608-E2D0D3AD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8935-40C4-E0B1-87C4-1E308D5B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10A8-02F5-FB11-7E21-5A67438F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BBD2-2988-C24D-E751-AE68EE1A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7DBAD-3D58-874F-88A1-21712A30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0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4DB5-BAAF-0BB4-74FC-B32E4A56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C4E9F-5611-E370-D645-CECE156E3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3C65-7728-0AAA-90D9-A2533605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4EA5-64C3-483E-8CB2-A86ADB1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43D8-F8C4-0DD3-F89F-F52AF95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8A773-F1B1-4144-E715-3D033028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0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2D17-5008-AFDA-38AF-8483D92C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7CFD3-2765-DE0A-6D1D-D83FD170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604-544B-AEFF-BF03-F004A7A1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E105-899A-A9D5-D8FE-B08AA44B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776B-120D-43EF-B7CC-B8EE2500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D8CC5-5CA4-695C-9FEB-B49B596B1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93A03-BFCF-13A4-5C1B-8982319E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2193-4775-B2EF-886D-5E881B1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BE14-3123-7E11-00C0-4D0F009B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2C8E-7DD0-2860-7C85-D360C41E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5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922D-9C30-4F0B-A427-9BF399AA97C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A4C2-C380-402C-A18C-10B1A786E4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2AD07-E16F-3898-E7E3-2D63C565C7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370956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C9A34-4D12-E019-68FB-86623BAC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20F1-F6EC-F621-A1D2-4A1617BA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AEFD-2B9A-9898-AF46-13664E9C5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5F5F-5563-4CD9-AF34-CA0E7FDBB44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BCF6-623B-EA31-E3BA-D9C865A26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AA4A-8A56-A67D-77F1-47AC0B0B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3039-83EA-44C7-9347-101181513A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44071-DD16-4E96-9E02-523FFA1907C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15491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ana.irimia@amd.com" TargetMode="External"/><Relationship Id="rId2" Type="http://schemas.openxmlformats.org/officeDocument/2006/relationships/hyperlink" Target="https://drive.google.com/drive/folders/1of6poRoqAbK4HcO-d3-fe2XRQ4WJwGRg?usp=shar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marian.taciuc@amd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DE21A-C16F-95EB-D31D-CD5EFF749407}"/>
              </a:ext>
            </a:extLst>
          </p:cNvPr>
          <p:cNvSpPr txBox="1"/>
          <p:nvPr/>
        </p:nvSpPr>
        <p:spPr>
          <a:xfrm>
            <a:off x="104838" y="1368828"/>
            <a:ext cx="44259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+mj-lt"/>
                <a:ea typeface="+mj-ea"/>
                <a:cs typeface="+mj-cs"/>
              </a:rPr>
              <a:t>Introducere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atin typeface="+mj-lt"/>
                <a:ea typeface="+mj-ea"/>
                <a:cs typeface="+mj-cs"/>
              </a:rPr>
              <a:t>în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atin typeface="+mj-lt"/>
                <a:ea typeface="+mj-ea"/>
                <a:cs typeface="+mj-cs"/>
              </a:rPr>
              <a:t>verificare</a:t>
            </a:r>
            <a:endParaRPr lang="en-US" sz="6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AF7F392-672A-87DD-D87F-349C3702B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r="2243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4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88DE4-1D5F-FCA3-9965-6EF3CB6AAFC3}"/>
              </a:ext>
            </a:extLst>
          </p:cNvPr>
          <p:cNvSpPr txBox="1"/>
          <p:nvPr/>
        </p:nvSpPr>
        <p:spPr>
          <a:xfrm>
            <a:off x="1465515" y="5308310"/>
            <a:ext cx="3011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Diana Irimia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Marian Taciuc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F32A6-1BB7-7187-A078-6227A14649FE}"/>
              </a:ext>
            </a:extLst>
          </p:cNvPr>
          <p:cNvSpPr txBox="1"/>
          <p:nvPr/>
        </p:nvSpPr>
        <p:spPr>
          <a:xfrm>
            <a:off x="4034613" y="4225420"/>
            <a:ext cx="169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Autumn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7289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F451E2-AC62-1E7A-64AB-DC19EF8FDD6D}"/>
              </a:ext>
            </a:extLst>
          </p:cNvPr>
          <p:cNvSpPr/>
          <p:nvPr/>
        </p:nvSpPr>
        <p:spPr>
          <a:xfrm>
            <a:off x="549082" y="1407970"/>
            <a:ext cx="200025" cy="491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FBA31-6EC8-20FF-8F2C-6E7B3BAA4E66}"/>
              </a:ext>
            </a:extLst>
          </p:cNvPr>
          <p:cNvSpPr txBox="1"/>
          <p:nvPr/>
        </p:nvSpPr>
        <p:spPr>
          <a:xfrm>
            <a:off x="804366" y="1278648"/>
            <a:ext cx="11387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8:00-10:00 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lucrătoare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luni-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vineri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/VS Code/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EdaPlayground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(backup);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încărcat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GoogleDrive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https://drive.google.com/drive/folders/1of6poRoqAbK4HcO-d3-fe2XRQ4WJwGRg?usp=sharing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director cu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fiecăruia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cursului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11-18 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lucrătoare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Skype;</a:t>
            </a:r>
            <a:endParaRPr lang="ro-R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Statusul task-urilor se va trimite zilnic pe mail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diana.irimia@amd.com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marian.taciuc@amd.com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61111-E1B3-D9EC-8ED6-78506BF7D41B}"/>
              </a:ext>
            </a:extLst>
          </p:cNvPr>
          <p:cNvSpPr txBox="1"/>
          <p:nvPr/>
        </p:nvSpPr>
        <p:spPr>
          <a:xfrm>
            <a:off x="2846526" y="87844"/>
            <a:ext cx="5703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ORGANIZARE</a:t>
            </a:r>
          </a:p>
        </p:txBody>
      </p:sp>
    </p:spTree>
    <p:extLst>
      <p:ext uri="{BB962C8B-B14F-4D97-AF65-F5344CB8AC3E}">
        <p14:creationId xmlns:p14="http://schemas.microsoft.com/office/powerpoint/2010/main" val="85562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DAF42-3A95-5DFB-51F1-E2215633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633984"/>
            <a:ext cx="7866060" cy="1114302"/>
          </a:xfrm>
        </p:spPr>
        <p:txBody>
          <a:bodyPr anchor="b">
            <a:no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1DB3-9308-5171-BAA1-C8819CDE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3474098"/>
            <a:ext cx="10710672" cy="293796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40000"/>
                    <a:lumOff val="60000"/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</a:t>
            </a:r>
            <a:r>
              <a:rPr lang="it-IT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Proiect Calculator Binar</a:t>
            </a:r>
            <a:r>
              <a:rPr lang="it-IT" b="1" dirty="0">
                <a:solidFill>
                  <a:schemeClr val="accent5">
                    <a:lumMod val="40000"/>
                    <a:lumOff val="60000"/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 LIFO</a:t>
            </a:r>
            <a:r>
              <a:rPr lang="ro-RO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accent5">
                    <a:lumMod val="40000"/>
                    <a:lumOff val="60000"/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  <a:r>
              <a:rPr lang="it-IT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Introducere </a:t>
            </a:r>
            <a:r>
              <a:rPr lang="ro-RO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it-IT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System</a:t>
            </a:r>
            <a:r>
              <a:rPr lang="ro-RO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&amp; Verificare</a:t>
            </a:r>
            <a:r>
              <a:rPr lang="ro-RO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sz="2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Realizare</a:t>
            </a:r>
            <a:r>
              <a:rPr lang="it-IT" sz="2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mediu de verificare pentru proiectul anterior </a:t>
            </a:r>
            <a:r>
              <a:rPr lang="ro-RO" sz="2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dat.</a:t>
            </a:r>
            <a:endParaRPr lang="it-IT" sz="28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accent5">
                    <a:lumMod val="40000"/>
                    <a:lumOff val="60000"/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 &amp; 4</a:t>
            </a:r>
            <a:r>
              <a:rPr lang="it-IT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Proiect: Mediu de verificare pentru un DUT dat.</a:t>
            </a:r>
          </a:p>
          <a:p>
            <a:pPr lvl="1"/>
            <a:r>
              <a:rPr lang="it-IT" sz="2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Prezentare final</a:t>
            </a:r>
            <a:r>
              <a:rPr lang="ro-RO" sz="2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it-IT" sz="28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4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E552BC-5085-753D-E888-618965ACB219}"/>
              </a:ext>
            </a:extLst>
          </p:cNvPr>
          <p:cNvSpPr txBox="1"/>
          <p:nvPr/>
        </p:nvSpPr>
        <p:spPr>
          <a:xfrm>
            <a:off x="-3505199" y="1557080"/>
            <a:ext cx="1927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9D66F-11BC-9083-2A2C-E5EB3B5E0B64}"/>
              </a:ext>
            </a:extLst>
          </p:cNvPr>
          <p:cNvSpPr txBox="1"/>
          <p:nvPr/>
        </p:nvSpPr>
        <p:spPr>
          <a:xfrm>
            <a:off x="-3316942" y="4117579"/>
            <a:ext cx="1642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84B63-74FD-9D99-0B79-B4F1C1ACFC89}"/>
              </a:ext>
            </a:extLst>
          </p:cNvPr>
          <p:cNvSpPr txBox="1"/>
          <p:nvPr/>
        </p:nvSpPr>
        <p:spPr>
          <a:xfrm>
            <a:off x="107937" y="1735969"/>
            <a:ext cx="7628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Stăpânim bine bazele pentru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Circuite Integrate Digitale </a:t>
            </a: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Proiectare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lgoritmi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Accent pe soft skills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Proactivitate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bilitatea de a </a:t>
            </a:r>
            <a:r>
              <a:rPr lang="ro-RO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nvăța singur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bilitatea de a pune întrebari corecte și complete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litatea de a găsi </a:t>
            </a:r>
            <a:r>
              <a:rPr lang="ro-RO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 propune soluții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defTabSz="914400">
              <a:buFont typeface="Wingdings" panose="05000000000000000000" pitchFamily="2" charset="2"/>
              <a:buChar char="q"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7E447-8A54-13AF-A3C7-29A34CC29D44}"/>
              </a:ext>
            </a:extLst>
          </p:cNvPr>
          <p:cNvSpPr txBox="1"/>
          <p:nvPr/>
        </p:nvSpPr>
        <p:spPr>
          <a:xfrm>
            <a:off x="-1967170" y="1470213"/>
            <a:ext cx="138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*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6DD38-C930-9E39-2049-F72CA9D7BA44}"/>
              </a:ext>
            </a:extLst>
          </p:cNvPr>
          <p:cNvSpPr/>
          <p:nvPr/>
        </p:nvSpPr>
        <p:spPr>
          <a:xfrm>
            <a:off x="-730041" y="243511"/>
            <a:ext cx="286871" cy="6370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AAFE1-2E9D-8FAA-F5CB-95F48A3A3554}"/>
              </a:ext>
            </a:extLst>
          </p:cNvPr>
          <p:cNvGrpSpPr/>
          <p:nvPr/>
        </p:nvGrpSpPr>
        <p:grpSpPr>
          <a:xfrm>
            <a:off x="7629553" y="0"/>
            <a:ext cx="4807484" cy="6983819"/>
            <a:chOff x="7610764" y="0"/>
            <a:chExt cx="4807484" cy="69838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CDE35A-A65E-437D-6758-FE1FA7CDD15F}"/>
                </a:ext>
              </a:extLst>
            </p:cNvPr>
            <p:cNvSpPr/>
            <p:nvPr/>
          </p:nvSpPr>
          <p:spPr>
            <a:xfrm>
              <a:off x="7610764" y="0"/>
              <a:ext cx="4645891" cy="69838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160AA5-3060-6BC6-E672-4A39726E58E8}"/>
                </a:ext>
              </a:extLst>
            </p:cNvPr>
            <p:cNvSpPr txBox="1"/>
            <p:nvPr/>
          </p:nvSpPr>
          <p:spPr>
            <a:xfrm>
              <a:off x="7952785" y="112569"/>
              <a:ext cx="44654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6600" b="0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Concluzii</a:t>
              </a:r>
              <a:endParaRPr kumimoji="0" lang="en-US" sz="66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E16834-B9C1-4998-C095-03FC91849B57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93" y="2578005"/>
              <a:ext cx="0" cy="35848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75352C-0A78-FBD2-84EC-AA737CD90E86}"/>
                </a:ext>
              </a:extLst>
            </p:cNvPr>
            <p:cNvSpPr txBox="1"/>
            <p:nvPr/>
          </p:nvSpPr>
          <p:spPr>
            <a:xfrm>
              <a:off x="7952785" y="2874743"/>
              <a:ext cx="376843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La final prezent</a:t>
              </a:r>
              <a:r>
                <a:rPr kumimoji="0" lang="ro-RO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ă</a:t>
              </a: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 proiectul, indiferent de statusul </a:t>
              </a:r>
              <a:r>
                <a:rPr lang="ro-RO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î</a:t>
              </a: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 care </a:t>
              </a:r>
              <a:b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ne afl</a:t>
              </a:r>
              <a:r>
                <a:rPr kumimoji="0" lang="ro-RO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ă</a:t>
              </a:r>
              <a:r>
                <a:rPr kumimoji="0" lang="it-IT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b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6ED679-E80D-6F8F-8916-B115EC94365B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93" y="18473"/>
              <a:ext cx="0" cy="124665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50301C-E2BA-C2B1-AA11-4582DC8FC175}"/>
              </a:ext>
            </a:extLst>
          </p:cNvPr>
          <p:cNvSpPr txBox="1"/>
          <p:nvPr/>
        </p:nvSpPr>
        <p:spPr>
          <a:xfrm>
            <a:off x="1791412" y="112569"/>
            <a:ext cx="4645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6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o-RO" sz="6600" b="0" i="0" u="none" strike="noStrike" kern="1200" cap="none" spc="6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kumimoji="0" lang="en-US" sz="6600" b="0" i="0" u="none" strike="noStrike" kern="1200" cap="none" spc="60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tept</a:t>
            </a:r>
            <a:r>
              <a:rPr kumimoji="0" lang="ro-RO" sz="6600" b="0" i="0" u="none" strike="noStrike" kern="1200" cap="none" spc="6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kumimoji="0" lang="en-US" sz="6600" b="0" i="0" u="none" strike="noStrike" kern="1200" cap="none" spc="60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kumimoji="0" lang="en-US" sz="6600" b="0" i="0" u="none" strike="noStrike" kern="1200" cap="none" spc="60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8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F451E2-AC62-1E7A-64AB-DC19EF8FDD6D}"/>
              </a:ext>
            </a:extLst>
          </p:cNvPr>
          <p:cNvSpPr/>
          <p:nvPr/>
        </p:nvSpPr>
        <p:spPr>
          <a:xfrm>
            <a:off x="3971925" y="1381125"/>
            <a:ext cx="200025" cy="420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85C77-C911-F4B0-1687-042E9D3C926A}"/>
              </a:ext>
            </a:extLst>
          </p:cNvPr>
          <p:cNvSpPr txBox="1"/>
          <p:nvPr/>
        </p:nvSpPr>
        <p:spPr>
          <a:xfrm>
            <a:off x="4486275" y="1466850"/>
            <a:ext cx="429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Thank you!!!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5D544-9686-4423-92F0-DECD2400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1237</TotalTime>
  <Words>246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Montserrat</vt:lpstr>
      <vt:lpstr>Montserrat Medium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Irimia, Diana</dc:creator>
  <cp:lastModifiedBy>Irimia, Diana</cp:lastModifiedBy>
  <cp:revision>24</cp:revision>
  <dcterms:created xsi:type="dcterms:W3CDTF">2023-06-18T18:49:36Z</dcterms:created>
  <dcterms:modified xsi:type="dcterms:W3CDTF">2023-08-31T15:40:09Z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42314e-0df4-4b58-84bf-38bed6170a0f_Enabled">
    <vt:lpwstr>true</vt:lpwstr>
  </property>
  <property fmtid="{D5CDD505-2E9C-101B-9397-08002B2CF9AE}" pid="3" name="MSIP_Label_4342314e-0df4-4b58-84bf-38bed6170a0f_SetDate">
    <vt:lpwstr>2023-06-18T19:59:35Z</vt:lpwstr>
  </property>
  <property fmtid="{D5CDD505-2E9C-101B-9397-08002B2CF9AE}" pid="4" name="MSIP_Label_4342314e-0df4-4b58-84bf-38bed6170a0f_Method">
    <vt:lpwstr>Standard</vt:lpwstr>
  </property>
  <property fmtid="{D5CDD505-2E9C-101B-9397-08002B2CF9AE}" pid="5" name="MSIP_Label_4342314e-0df4-4b58-84bf-38bed6170a0f_Name">
    <vt:lpwstr>General</vt:lpwstr>
  </property>
  <property fmtid="{D5CDD505-2E9C-101B-9397-08002B2CF9AE}" pid="6" name="MSIP_Label_4342314e-0df4-4b58-84bf-38bed6170a0f_SiteId">
    <vt:lpwstr>3dd8961f-e488-4e60-8e11-a82d994e183d</vt:lpwstr>
  </property>
  <property fmtid="{D5CDD505-2E9C-101B-9397-08002B2CF9AE}" pid="7" name="MSIP_Label_4342314e-0df4-4b58-84bf-38bed6170a0f_ActionId">
    <vt:lpwstr>a5b1de77-6aca-4db8-9bb0-979e51624d10</vt:lpwstr>
  </property>
  <property fmtid="{D5CDD505-2E9C-101B-9397-08002B2CF9AE}" pid="8" name="MSIP_Label_4342314e-0df4-4b58-84bf-38bed6170a0f_ContentBits">
    <vt:lpwstr>1</vt:lpwstr>
  </property>
  <property fmtid="{D5CDD505-2E9C-101B-9397-08002B2CF9AE}" pid="9" name="ClassificationContentMarkingHeaderLocations">
    <vt:lpwstr>Office Theme:8\1_Office Theme:8</vt:lpwstr>
  </property>
  <property fmtid="{D5CDD505-2E9C-101B-9397-08002B2CF9AE}" pid="10" name="ClassificationContentMarkingHeaderText">
    <vt:lpwstr>[AMD Official Use Only - General]</vt:lpwstr>
  </property>
</Properties>
</file>