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1" r:id="rId3"/>
    <p:sldId id="257" r:id="rId4"/>
    <p:sldId id="262" r:id="rId5"/>
    <p:sldId id="265" r:id="rId6"/>
    <p:sldId id="260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15262A-0B8E-4CDD-914E-4ACD68ED880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D0C5351-ABFF-43D3-9289-0391D621F916}">
      <dgm:prSet custT="1"/>
      <dgm:spPr/>
      <dgm:t>
        <a:bodyPr/>
        <a:lstStyle/>
        <a:p>
          <a:r>
            <a:rPr lang="de-AT" sz="3200" b="1" dirty="0">
              <a:latin typeface="Amasis MT Pro Medium" panose="02040604050005020304" pitchFamily="18" charset="0"/>
            </a:rPr>
            <a:t>Arsim Saliu – Scrum Master</a:t>
          </a:r>
          <a:endParaRPr lang="en-US" sz="3200" dirty="0">
            <a:latin typeface="Amasis MT Pro Medium" panose="02040604050005020304" pitchFamily="18" charset="0"/>
          </a:endParaRPr>
        </a:p>
      </dgm:t>
    </dgm:pt>
    <dgm:pt modelId="{F5F1D778-C99C-4983-9595-7E1740095048}" type="parTrans" cxnId="{32103182-A2DA-42EA-9642-CB2D7FBB1D58}">
      <dgm:prSet/>
      <dgm:spPr/>
      <dgm:t>
        <a:bodyPr/>
        <a:lstStyle/>
        <a:p>
          <a:endParaRPr lang="en-US"/>
        </a:p>
      </dgm:t>
    </dgm:pt>
    <dgm:pt modelId="{93A441C1-AD4E-40E3-88BF-6B8D068457A9}" type="sibTrans" cxnId="{32103182-A2DA-42EA-9642-CB2D7FBB1D58}">
      <dgm:prSet/>
      <dgm:spPr/>
      <dgm:t>
        <a:bodyPr/>
        <a:lstStyle/>
        <a:p>
          <a:endParaRPr lang="en-US"/>
        </a:p>
      </dgm:t>
    </dgm:pt>
    <dgm:pt modelId="{3FF05713-5B07-4974-BBB8-84D174CF4294}">
      <dgm:prSet custT="1"/>
      <dgm:spPr/>
      <dgm:t>
        <a:bodyPr/>
        <a:lstStyle/>
        <a:p>
          <a:r>
            <a:rPr lang="de-AT" sz="3200" b="1" dirty="0">
              <a:latin typeface="Amasis MT Pro Medium" panose="02040604050005020304" pitchFamily="18" charset="0"/>
            </a:rPr>
            <a:t>Ilijas Brkic – Team – Frontend </a:t>
          </a:r>
          <a:endParaRPr lang="en-US" sz="3200" dirty="0">
            <a:latin typeface="Amasis MT Pro Medium" panose="02040604050005020304" pitchFamily="18" charset="0"/>
          </a:endParaRPr>
        </a:p>
      </dgm:t>
    </dgm:pt>
    <dgm:pt modelId="{AEEC9235-B47C-4905-A97C-1EE80F1A9EA6}" type="parTrans" cxnId="{687C232E-D58B-4A76-BA46-65DB745A43E9}">
      <dgm:prSet/>
      <dgm:spPr/>
      <dgm:t>
        <a:bodyPr/>
        <a:lstStyle/>
        <a:p>
          <a:endParaRPr lang="en-US"/>
        </a:p>
      </dgm:t>
    </dgm:pt>
    <dgm:pt modelId="{63E64969-0135-48E1-9686-083ADFE7C857}" type="sibTrans" cxnId="{687C232E-D58B-4A76-BA46-65DB745A43E9}">
      <dgm:prSet/>
      <dgm:spPr/>
      <dgm:t>
        <a:bodyPr/>
        <a:lstStyle/>
        <a:p>
          <a:endParaRPr lang="en-US"/>
        </a:p>
      </dgm:t>
    </dgm:pt>
    <dgm:pt modelId="{7986C812-A4C2-4112-8129-C0B2BCBAC047}">
      <dgm:prSet custT="1"/>
      <dgm:spPr/>
      <dgm:t>
        <a:bodyPr/>
        <a:lstStyle/>
        <a:p>
          <a:r>
            <a:rPr lang="de-AT" sz="3200" b="1" dirty="0">
              <a:latin typeface="Amasis MT Pro Medium" panose="02040604050005020304" pitchFamily="18" charset="0"/>
            </a:rPr>
            <a:t>Andrei Stana – Team - Frontend </a:t>
          </a:r>
          <a:endParaRPr lang="en-US" sz="3200" dirty="0">
            <a:latin typeface="Amasis MT Pro Medium" panose="02040604050005020304" pitchFamily="18" charset="0"/>
          </a:endParaRPr>
        </a:p>
      </dgm:t>
    </dgm:pt>
    <dgm:pt modelId="{12E2DC55-3F18-4951-899C-51BCE4E4DE01}" type="parTrans" cxnId="{3A5F3EE8-CB42-45E2-8BDA-46086D9352AF}">
      <dgm:prSet/>
      <dgm:spPr/>
      <dgm:t>
        <a:bodyPr/>
        <a:lstStyle/>
        <a:p>
          <a:endParaRPr lang="en-US"/>
        </a:p>
      </dgm:t>
    </dgm:pt>
    <dgm:pt modelId="{551C19BB-A219-432F-A2DF-E6EF3F6941DD}" type="sibTrans" cxnId="{3A5F3EE8-CB42-45E2-8BDA-46086D9352AF}">
      <dgm:prSet/>
      <dgm:spPr/>
      <dgm:t>
        <a:bodyPr/>
        <a:lstStyle/>
        <a:p>
          <a:endParaRPr lang="en-US"/>
        </a:p>
      </dgm:t>
    </dgm:pt>
    <dgm:pt modelId="{5352AA55-155D-40F9-BB31-0FDA6354A89A}">
      <dgm:prSet custT="1"/>
      <dgm:spPr/>
      <dgm:t>
        <a:bodyPr/>
        <a:lstStyle/>
        <a:p>
          <a:r>
            <a:rPr lang="de-AT" sz="3200" b="1" dirty="0">
              <a:latin typeface="Amasis MT Pro Medium" panose="02040604050005020304" pitchFamily="18" charset="0"/>
            </a:rPr>
            <a:t>Yanis </a:t>
          </a:r>
          <a:r>
            <a:rPr lang="de-AT" sz="3200" b="1" dirty="0" err="1">
              <a:latin typeface="Amasis MT Pro Medium" panose="02040604050005020304" pitchFamily="18" charset="0"/>
            </a:rPr>
            <a:t>Ferecean</a:t>
          </a:r>
          <a:r>
            <a:rPr lang="de-AT" sz="3200" b="1" dirty="0">
              <a:latin typeface="Amasis MT Pro Medium" panose="02040604050005020304" pitchFamily="18" charset="0"/>
            </a:rPr>
            <a:t> – Team - Backend</a:t>
          </a:r>
          <a:endParaRPr lang="en-US" sz="3200" dirty="0">
            <a:latin typeface="Amasis MT Pro Medium" panose="02040604050005020304" pitchFamily="18" charset="0"/>
          </a:endParaRPr>
        </a:p>
      </dgm:t>
    </dgm:pt>
    <dgm:pt modelId="{04D30341-9B77-4191-81C5-13B52B942620}" type="parTrans" cxnId="{D3243724-AD8B-4E93-A655-8F3D12A58DC8}">
      <dgm:prSet/>
      <dgm:spPr/>
      <dgm:t>
        <a:bodyPr/>
        <a:lstStyle/>
        <a:p>
          <a:endParaRPr lang="en-US"/>
        </a:p>
      </dgm:t>
    </dgm:pt>
    <dgm:pt modelId="{1D2FEA30-6FA5-445F-9CBE-49E6E9E0B26A}" type="sibTrans" cxnId="{D3243724-AD8B-4E93-A655-8F3D12A58DC8}">
      <dgm:prSet/>
      <dgm:spPr/>
      <dgm:t>
        <a:bodyPr/>
        <a:lstStyle/>
        <a:p>
          <a:endParaRPr lang="en-US"/>
        </a:p>
      </dgm:t>
    </dgm:pt>
    <dgm:pt modelId="{05B58B79-0BE5-4965-92B5-CB089AD863B2}">
      <dgm:prSet custT="1"/>
      <dgm:spPr/>
      <dgm:t>
        <a:bodyPr/>
        <a:lstStyle/>
        <a:p>
          <a:r>
            <a:rPr lang="de-AT" sz="3200" b="1" dirty="0">
              <a:latin typeface="Amasis MT Pro Medium" panose="02040604050005020304" pitchFamily="18" charset="0"/>
            </a:rPr>
            <a:t>Francisco </a:t>
          </a:r>
          <a:r>
            <a:rPr lang="de-AT" sz="3200" b="1" dirty="0" err="1">
              <a:latin typeface="Amasis MT Pro Medium" panose="02040604050005020304" pitchFamily="18" charset="0"/>
            </a:rPr>
            <a:t>Davila</a:t>
          </a:r>
          <a:r>
            <a:rPr lang="de-AT" sz="3200" b="1" dirty="0">
              <a:latin typeface="Amasis MT Pro Medium" panose="02040604050005020304" pitchFamily="18" charset="0"/>
            </a:rPr>
            <a:t> – Team - Backend</a:t>
          </a:r>
          <a:endParaRPr lang="en-US" sz="3200" dirty="0">
            <a:latin typeface="Amasis MT Pro Medium" panose="02040604050005020304" pitchFamily="18" charset="0"/>
          </a:endParaRPr>
        </a:p>
      </dgm:t>
    </dgm:pt>
    <dgm:pt modelId="{3789D498-3DFC-4CDD-A0C2-AAEEA93CAAA0}" type="parTrans" cxnId="{64BED362-305E-49BC-A633-81A35C42373E}">
      <dgm:prSet/>
      <dgm:spPr/>
      <dgm:t>
        <a:bodyPr/>
        <a:lstStyle/>
        <a:p>
          <a:endParaRPr lang="en-US"/>
        </a:p>
      </dgm:t>
    </dgm:pt>
    <dgm:pt modelId="{9AC33AD1-8657-4063-87C0-1DA394501E60}" type="sibTrans" cxnId="{64BED362-305E-49BC-A633-81A35C42373E}">
      <dgm:prSet/>
      <dgm:spPr/>
      <dgm:t>
        <a:bodyPr/>
        <a:lstStyle/>
        <a:p>
          <a:endParaRPr lang="en-US"/>
        </a:p>
      </dgm:t>
    </dgm:pt>
    <dgm:pt modelId="{92E5AD49-ECF7-4215-B0D0-A955D6C3802C}" type="pres">
      <dgm:prSet presAssocID="{2215262A-0B8E-4CDD-914E-4ACD68ED880A}" presName="linear" presStyleCnt="0">
        <dgm:presLayoutVars>
          <dgm:animLvl val="lvl"/>
          <dgm:resizeHandles val="exact"/>
        </dgm:presLayoutVars>
      </dgm:prSet>
      <dgm:spPr/>
    </dgm:pt>
    <dgm:pt modelId="{CD9D0E9E-1095-4834-9C20-79CE4A227508}" type="pres">
      <dgm:prSet presAssocID="{1D0C5351-ABFF-43D3-9289-0391D621F91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010B6C0-D89A-48A1-8A1D-F9E6DAFFE047}" type="pres">
      <dgm:prSet presAssocID="{93A441C1-AD4E-40E3-88BF-6B8D068457A9}" presName="spacer" presStyleCnt="0"/>
      <dgm:spPr/>
    </dgm:pt>
    <dgm:pt modelId="{B61FCBCE-A85B-4C97-84DD-C08F68BC6818}" type="pres">
      <dgm:prSet presAssocID="{3FF05713-5B07-4974-BBB8-84D174CF429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86F8269-2224-4A6B-9B09-7A5F85A8BA7A}" type="pres">
      <dgm:prSet presAssocID="{63E64969-0135-48E1-9686-083ADFE7C857}" presName="spacer" presStyleCnt="0"/>
      <dgm:spPr/>
    </dgm:pt>
    <dgm:pt modelId="{34447633-A54E-4A9A-9E58-AF0A2D993CE5}" type="pres">
      <dgm:prSet presAssocID="{7986C812-A4C2-4112-8129-C0B2BCBAC04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B1BB5C2-FB4B-44A6-97FD-C56E51C4EA55}" type="pres">
      <dgm:prSet presAssocID="{551C19BB-A219-432F-A2DF-E6EF3F6941DD}" presName="spacer" presStyleCnt="0"/>
      <dgm:spPr/>
    </dgm:pt>
    <dgm:pt modelId="{50B9DE29-1778-4295-B25C-9590C6259539}" type="pres">
      <dgm:prSet presAssocID="{5352AA55-155D-40F9-BB31-0FDA6354A89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1CE4470-C6F2-4EBE-A779-3B4EA8DA1CD0}" type="pres">
      <dgm:prSet presAssocID="{1D2FEA30-6FA5-445F-9CBE-49E6E9E0B26A}" presName="spacer" presStyleCnt="0"/>
      <dgm:spPr/>
    </dgm:pt>
    <dgm:pt modelId="{A6EBE6DC-E1F1-4363-810D-D05D5EE99BAF}" type="pres">
      <dgm:prSet presAssocID="{05B58B79-0BE5-4965-92B5-CB089AD863B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31A3C0E-3FA5-4C37-9609-D99CA9581AA9}" type="presOf" srcId="{1D0C5351-ABFF-43D3-9289-0391D621F916}" destId="{CD9D0E9E-1095-4834-9C20-79CE4A227508}" srcOrd="0" destOrd="0" presId="urn:microsoft.com/office/officeart/2005/8/layout/vList2"/>
    <dgm:cxn modelId="{5E9AB81B-5C6C-4421-9CC1-8C8265A490C9}" type="presOf" srcId="{2215262A-0B8E-4CDD-914E-4ACD68ED880A}" destId="{92E5AD49-ECF7-4215-B0D0-A955D6C3802C}" srcOrd="0" destOrd="0" presId="urn:microsoft.com/office/officeart/2005/8/layout/vList2"/>
    <dgm:cxn modelId="{D3243724-AD8B-4E93-A655-8F3D12A58DC8}" srcId="{2215262A-0B8E-4CDD-914E-4ACD68ED880A}" destId="{5352AA55-155D-40F9-BB31-0FDA6354A89A}" srcOrd="3" destOrd="0" parTransId="{04D30341-9B77-4191-81C5-13B52B942620}" sibTransId="{1D2FEA30-6FA5-445F-9CBE-49E6E9E0B26A}"/>
    <dgm:cxn modelId="{687C232E-D58B-4A76-BA46-65DB745A43E9}" srcId="{2215262A-0B8E-4CDD-914E-4ACD68ED880A}" destId="{3FF05713-5B07-4974-BBB8-84D174CF4294}" srcOrd="1" destOrd="0" parTransId="{AEEC9235-B47C-4905-A97C-1EE80F1A9EA6}" sibTransId="{63E64969-0135-48E1-9686-083ADFE7C857}"/>
    <dgm:cxn modelId="{67518B62-59FD-4CC2-9DF2-C64A33D2C094}" type="presOf" srcId="{5352AA55-155D-40F9-BB31-0FDA6354A89A}" destId="{50B9DE29-1778-4295-B25C-9590C6259539}" srcOrd="0" destOrd="0" presId="urn:microsoft.com/office/officeart/2005/8/layout/vList2"/>
    <dgm:cxn modelId="{64BED362-305E-49BC-A633-81A35C42373E}" srcId="{2215262A-0B8E-4CDD-914E-4ACD68ED880A}" destId="{05B58B79-0BE5-4965-92B5-CB089AD863B2}" srcOrd="4" destOrd="0" parTransId="{3789D498-3DFC-4CDD-A0C2-AAEEA93CAAA0}" sibTransId="{9AC33AD1-8657-4063-87C0-1DA394501E60}"/>
    <dgm:cxn modelId="{F06B7748-110D-490B-B9E0-6D60BBC6D670}" type="presOf" srcId="{7986C812-A4C2-4112-8129-C0B2BCBAC047}" destId="{34447633-A54E-4A9A-9E58-AF0A2D993CE5}" srcOrd="0" destOrd="0" presId="urn:microsoft.com/office/officeart/2005/8/layout/vList2"/>
    <dgm:cxn modelId="{32103182-A2DA-42EA-9642-CB2D7FBB1D58}" srcId="{2215262A-0B8E-4CDD-914E-4ACD68ED880A}" destId="{1D0C5351-ABFF-43D3-9289-0391D621F916}" srcOrd="0" destOrd="0" parTransId="{F5F1D778-C99C-4983-9595-7E1740095048}" sibTransId="{93A441C1-AD4E-40E3-88BF-6B8D068457A9}"/>
    <dgm:cxn modelId="{E421B1AD-C62E-47C2-9992-7B3A8A54CE73}" type="presOf" srcId="{3FF05713-5B07-4974-BBB8-84D174CF4294}" destId="{B61FCBCE-A85B-4C97-84DD-C08F68BC6818}" srcOrd="0" destOrd="0" presId="urn:microsoft.com/office/officeart/2005/8/layout/vList2"/>
    <dgm:cxn modelId="{3A5F3EE8-CB42-45E2-8BDA-46086D9352AF}" srcId="{2215262A-0B8E-4CDD-914E-4ACD68ED880A}" destId="{7986C812-A4C2-4112-8129-C0B2BCBAC047}" srcOrd="2" destOrd="0" parTransId="{12E2DC55-3F18-4951-899C-51BCE4E4DE01}" sibTransId="{551C19BB-A219-432F-A2DF-E6EF3F6941DD}"/>
    <dgm:cxn modelId="{BB7E20EC-872A-4D56-9337-A77AF4F1BBCA}" type="presOf" srcId="{05B58B79-0BE5-4965-92B5-CB089AD863B2}" destId="{A6EBE6DC-E1F1-4363-810D-D05D5EE99BAF}" srcOrd="0" destOrd="0" presId="urn:microsoft.com/office/officeart/2005/8/layout/vList2"/>
    <dgm:cxn modelId="{ED507C9A-E527-4FD5-825A-1C2BE9152566}" type="presParOf" srcId="{92E5AD49-ECF7-4215-B0D0-A955D6C3802C}" destId="{CD9D0E9E-1095-4834-9C20-79CE4A227508}" srcOrd="0" destOrd="0" presId="urn:microsoft.com/office/officeart/2005/8/layout/vList2"/>
    <dgm:cxn modelId="{402DCD66-5FCE-49EC-BB74-A485A0D8F19F}" type="presParOf" srcId="{92E5AD49-ECF7-4215-B0D0-A955D6C3802C}" destId="{0010B6C0-D89A-48A1-8A1D-F9E6DAFFE047}" srcOrd="1" destOrd="0" presId="urn:microsoft.com/office/officeart/2005/8/layout/vList2"/>
    <dgm:cxn modelId="{35221649-A317-4C5E-B6DD-B179E02C86E9}" type="presParOf" srcId="{92E5AD49-ECF7-4215-B0D0-A955D6C3802C}" destId="{B61FCBCE-A85B-4C97-84DD-C08F68BC6818}" srcOrd="2" destOrd="0" presId="urn:microsoft.com/office/officeart/2005/8/layout/vList2"/>
    <dgm:cxn modelId="{E66765AF-E544-43BC-B7C8-6B4999A2D764}" type="presParOf" srcId="{92E5AD49-ECF7-4215-B0D0-A955D6C3802C}" destId="{586F8269-2224-4A6B-9B09-7A5F85A8BA7A}" srcOrd="3" destOrd="0" presId="urn:microsoft.com/office/officeart/2005/8/layout/vList2"/>
    <dgm:cxn modelId="{DEC4C8A5-B57F-436D-AFC9-1CBD819629D0}" type="presParOf" srcId="{92E5AD49-ECF7-4215-B0D0-A955D6C3802C}" destId="{34447633-A54E-4A9A-9E58-AF0A2D993CE5}" srcOrd="4" destOrd="0" presId="urn:microsoft.com/office/officeart/2005/8/layout/vList2"/>
    <dgm:cxn modelId="{71008083-4C4A-4DEC-A4CB-0318040D82ED}" type="presParOf" srcId="{92E5AD49-ECF7-4215-B0D0-A955D6C3802C}" destId="{2B1BB5C2-FB4B-44A6-97FD-C56E51C4EA55}" srcOrd="5" destOrd="0" presId="urn:microsoft.com/office/officeart/2005/8/layout/vList2"/>
    <dgm:cxn modelId="{A6C5C8CE-C897-47FC-AAC5-C82420334F64}" type="presParOf" srcId="{92E5AD49-ECF7-4215-B0D0-A955D6C3802C}" destId="{50B9DE29-1778-4295-B25C-9590C6259539}" srcOrd="6" destOrd="0" presId="urn:microsoft.com/office/officeart/2005/8/layout/vList2"/>
    <dgm:cxn modelId="{3CBB3A54-CDA9-46C0-ABD9-76F8C846E535}" type="presParOf" srcId="{92E5AD49-ECF7-4215-B0D0-A955D6C3802C}" destId="{C1CE4470-C6F2-4EBE-A779-3B4EA8DA1CD0}" srcOrd="7" destOrd="0" presId="urn:microsoft.com/office/officeart/2005/8/layout/vList2"/>
    <dgm:cxn modelId="{FC0D721D-E684-4276-A11B-A51A4C3CB91C}" type="presParOf" srcId="{92E5AD49-ECF7-4215-B0D0-A955D6C3802C}" destId="{A6EBE6DC-E1F1-4363-810D-D05D5EE99BA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D0E9E-1095-4834-9C20-79CE4A227508}">
      <dsp:nvSpPr>
        <dsp:cNvPr id="0" name=""/>
        <dsp:cNvSpPr/>
      </dsp:nvSpPr>
      <dsp:spPr>
        <a:xfrm>
          <a:off x="0" y="34950"/>
          <a:ext cx="6900512" cy="973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b="1" kern="1200" dirty="0">
              <a:latin typeface="Amasis MT Pro Medium" panose="02040604050005020304" pitchFamily="18" charset="0"/>
            </a:rPr>
            <a:t>Arsim Saliu – Scrum Master</a:t>
          </a:r>
          <a:endParaRPr lang="en-US" sz="3200" kern="1200" dirty="0">
            <a:latin typeface="Amasis MT Pro Medium" panose="02040604050005020304" pitchFamily="18" charset="0"/>
          </a:endParaRPr>
        </a:p>
      </dsp:txBody>
      <dsp:txXfrm>
        <a:off x="47519" y="82469"/>
        <a:ext cx="6805474" cy="878402"/>
      </dsp:txXfrm>
    </dsp:sp>
    <dsp:sp modelId="{B61FCBCE-A85B-4C97-84DD-C08F68BC6818}">
      <dsp:nvSpPr>
        <dsp:cNvPr id="0" name=""/>
        <dsp:cNvSpPr/>
      </dsp:nvSpPr>
      <dsp:spPr>
        <a:xfrm>
          <a:off x="0" y="1158150"/>
          <a:ext cx="6900512" cy="973440"/>
        </a:xfrm>
        <a:prstGeom prst="roundRect">
          <a:avLst/>
        </a:prstGeom>
        <a:solidFill>
          <a:schemeClr val="accent5">
            <a:hueOff val="-378923"/>
            <a:satOff val="169"/>
            <a:lumOff val="-17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b="1" kern="1200" dirty="0">
              <a:latin typeface="Amasis MT Pro Medium" panose="02040604050005020304" pitchFamily="18" charset="0"/>
            </a:rPr>
            <a:t>Ilijas Brkic – Team – Frontend </a:t>
          </a:r>
          <a:endParaRPr lang="en-US" sz="3200" kern="1200" dirty="0">
            <a:latin typeface="Amasis MT Pro Medium" panose="02040604050005020304" pitchFamily="18" charset="0"/>
          </a:endParaRPr>
        </a:p>
      </dsp:txBody>
      <dsp:txXfrm>
        <a:off x="47519" y="1205669"/>
        <a:ext cx="6805474" cy="878402"/>
      </dsp:txXfrm>
    </dsp:sp>
    <dsp:sp modelId="{34447633-A54E-4A9A-9E58-AF0A2D993CE5}">
      <dsp:nvSpPr>
        <dsp:cNvPr id="0" name=""/>
        <dsp:cNvSpPr/>
      </dsp:nvSpPr>
      <dsp:spPr>
        <a:xfrm>
          <a:off x="0" y="2281350"/>
          <a:ext cx="6900512" cy="973440"/>
        </a:xfrm>
        <a:prstGeom prst="roundRect">
          <a:avLst/>
        </a:prstGeom>
        <a:solidFill>
          <a:schemeClr val="accent5">
            <a:hueOff val="-757846"/>
            <a:satOff val="337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b="1" kern="1200" dirty="0">
              <a:latin typeface="Amasis MT Pro Medium" panose="02040604050005020304" pitchFamily="18" charset="0"/>
            </a:rPr>
            <a:t>Andrei Stana – Team - Frontend </a:t>
          </a:r>
          <a:endParaRPr lang="en-US" sz="3200" kern="1200" dirty="0">
            <a:latin typeface="Amasis MT Pro Medium" panose="02040604050005020304" pitchFamily="18" charset="0"/>
          </a:endParaRPr>
        </a:p>
      </dsp:txBody>
      <dsp:txXfrm>
        <a:off x="47519" y="2328869"/>
        <a:ext cx="6805474" cy="878402"/>
      </dsp:txXfrm>
    </dsp:sp>
    <dsp:sp modelId="{50B9DE29-1778-4295-B25C-9590C6259539}">
      <dsp:nvSpPr>
        <dsp:cNvPr id="0" name=""/>
        <dsp:cNvSpPr/>
      </dsp:nvSpPr>
      <dsp:spPr>
        <a:xfrm>
          <a:off x="0" y="3404550"/>
          <a:ext cx="6900512" cy="973440"/>
        </a:xfrm>
        <a:prstGeom prst="roundRect">
          <a:avLst/>
        </a:prstGeom>
        <a:solidFill>
          <a:schemeClr val="accent5">
            <a:hueOff val="-1136769"/>
            <a:satOff val="506"/>
            <a:lumOff val="-5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b="1" kern="1200" dirty="0">
              <a:latin typeface="Amasis MT Pro Medium" panose="02040604050005020304" pitchFamily="18" charset="0"/>
            </a:rPr>
            <a:t>Yanis </a:t>
          </a:r>
          <a:r>
            <a:rPr lang="de-AT" sz="3200" b="1" kern="1200" dirty="0" err="1">
              <a:latin typeface="Amasis MT Pro Medium" panose="02040604050005020304" pitchFamily="18" charset="0"/>
            </a:rPr>
            <a:t>Ferecean</a:t>
          </a:r>
          <a:r>
            <a:rPr lang="de-AT" sz="3200" b="1" kern="1200" dirty="0">
              <a:latin typeface="Amasis MT Pro Medium" panose="02040604050005020304" pitchFamily="18" charset="0"/>
            </a:rPr>
            <a:t> – Team - Backend</a:t>
          </a:r>
          <a:endParaRPr lang="en-US" sz="3200" kern="1200" dirty="0">
            <a:latin typeface="Amasis MT Pro Medium" panose="02040604050005020304" pitchFamily="18" charset="0"/>
          </a:endParaRPr>
        </a:p>
      </dsp:txBody>
      <dsp:txXfrm>
        <a:off x="47519" y="3452069"/>
        <a:ext cx="6805474" cy="878402"/>
      </dsp:txXfrm>
    </dsp:sp>
    <dsp:sp modelId="{A6EBE6DC-E1F1-4363-810D-D05D5EE99BAF}">
      <dsp:nvSpPr>
        <dsp:cNvPr id="0" name=""/>
        <dsp:cNvSpPr/>
      </dsp:nvSpPr>
      <dsp:spPr>
        <a:xfrm>
          <a:off x="0" y="4527750"/>
          <a:ext cx="6900512" cy="973440"/>
        </a:xfrm>
        <a:prstGeom prst="roundRect">
          <a:avLst/>
        </a:prstGeom>
        <a:solidFill>
          <a:schemeClr val="accent5">
            <a:hueOff val="-1515692"/>
            <a:satOff val="674"/>
            <a:lumOff val="-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b="1" kern="1200" dirty="0">
              <a:latin typeface="Amasis MT Pro Medium" panose="02040604050005020304" pitchFamily="18" charset="0"/>
            </a:rPr>
            <a:t>Francisco </a:t>
          </a:r>
          <a:r>
            <a:rPr lang="de-AT" sz="3200" b="1" kern="1200" dirty="0" err="1">
              <a:latin typeface="Amasis MT Pro Medium" panose="02040604050005020304" pitchFamily="18" charset="0"/>
            </a:rPr>
            <a:t>Davila</a:t>
          </a:r>
          <a:r>
            <a:rPr lang="de-AT" sz="3200" b="1" kern="1200" dirty="0">
              <a:latin typeface="Amasis MT Pro Medium" panose="02040604050005020304" pitchFamily="18" charset="0"/>
            </a:rPr>
            <a:t> – Team - Backend</a:t>
          </a:r>
          <a:endParaRPr lang="en-US" sz="3200" kern="1200" dirty="0">
            <a:latin typeface="Amasis MT Pro Medium" panose="02040604050005020304" pitchFamily="18" charset="0"/>
          </a:endParaRPr>
        </a:p>
      </dsp:txBody>
      <dsp:txXfrm>
        <a:off x="47519" y="4575269"/>
        <a:ext cx="6805474" cy="878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5T21:52:45.9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7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9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9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5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2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56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51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7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0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9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4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8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la 3D-Chromosomen-Design">
            <a:extLst>
              <a:ext uri="{FF2B5EF4-FFF2-40B4-BE49-F238E27FC236}">
                <a16:creationId xmlns:a16="http://schemas.microsoft.com/office/drawing/2014/main" id="{A3E5B88C-CD4A-B8F9-545E-A458C6B16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968" r="-1" b="2176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3306C2A-6873-490E-40F3-9C74C2C4C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de-AT" sz="10800" dirty="0" err="1">
                <a:latin typeface="Aharoni" panose="02010803020104030203" pitchFamily="2" charset="-79"/>
                <a:cs typeface="Aharoni" panose="02010803020104030203" pitchFamily="2" charset="-79"/>
              </a:rPr>
              <a:t>DeepTalk</a:t>
            </a:r>
            <a:endParaRPr lang="de-AT" sz="10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8E3E87-B660-6026-8A24-E7AACA854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de-AT" sz="3200" b="1" dirty="0">
                <a:latin typeface="Amasis MT Pro Medium" panose="02040604050005020304" pitchFamily="18" charset="0"/>
              </a:rPr>
              <a:t>Von: Arsim Saliu, Andrei Stana, Yanis Ferecean, Ilijas Brkic, Francisco Davila-Mendez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56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967DFE-1035-22F4-919D-87F6192F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AT" dirty="0">
                <a:latin typeface="Amasis MT Pro Medium" panose="02040604050005020304" pitchFamily="18" charset="0"/>
                <a:cs typeface="Aharoni" panose="02010803020104030203" pitchFamily="2" charset="-79"/>
              </a:rPr>
              <a:t>Was ist Deep Talk?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E72983"/>
          </a:solidFill>
          <a:ln w="38100" cap="rnd">
            <a:solidFill>
              <a:srgbClr val="E7298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FF713-D01B-D01B-E749-A872AEE0B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468" y="2634105"/>
            <a:ext cx="4818888" cy="3547872"/>
          </a:xfrm>
        </p:spPr>
        <p:txBody>
          <a:bodyPr anchor="t">
            <a:normAutofit/>
          </a:bodyPr>
          <a:lstStyle/>
          <a:p>
            <a:r>
              <a:rPr lang="de-AT" dirty="0">
                <a:latin typeface="Amasis MT Pro Medium" panose="02040604050005020304" pitchFamily="18" charset="0"/>
              </a:rPr>
              <a:t>Chat App/Website</a:t>
            </a:r>
          </a:p>
          <a:p>
            <a:r>
              <a:rPr lang="de-AT" dirty="0">
                <a:latin typeface="Amasis MT Pro Medium" panose="02040604050005020304" pitchFamily="18" charset="0"/>
              </a:rPr>
              <a:t>Soziales Netzwerk</a:t>
            </a:r>
          </a:p>
          <a:p>
            <a:r>
              <a:rPr lang="de-AT" dirty="0">
                <a:latin typeface="Amasis MT Pro Medium" panose="02040604050005020304" pitchFamily="18" charset="0"/>
              </a:rPr>
              <a:t>Übersetzer</a:t>
            </a:r>
          </a:p>
          <a:p>
            <a:r>
              <a:rPr lang="de-AT">
                <a:latin typeface="Amasis MT Pro Medium" panose="02040604050005020304" pitchFamily="18" charset="0"/>
              </a:rPr>
              <a:t>29 Sprachen</a:t>
            </a:r>
            <a:endParaRPr lang="de-AT" dirty="0">
              <a:latin typeface="Amasis MT Pro Medium" panose="02040604050005020304" pitchFamily="18" charset="0"/>
            </a:endParaRPr>
          </a:p>
          <a:p>
            <a:endParaRPr lang="de-AT" dirty="0">
              <a:latin typeface="Amasis MT Pro Medium" panose="020406040500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AD2D1D2F-AE12-A3B1-72EF-FA66791FC6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13" r="4" b="4"/>
          <a:stretch/>
        </p:blipFill>
        <p:spPr>
          <a:xfrm>
            <a:off x="5851585" y="487680"/>
            <a:ext cx="5366196" cy="5577840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7DFC70F1-3D94-7290-7EFD-CE1A7CE729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C9BA597-93EB-0917-FBCC-8744DBB5B9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505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5B8FB2-26E1-BAFB-CFE7-F082C7FF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de-AT" dirty="0">
                <a:latin typeface="Amasis MT Pro Medium" panose="02040604050005020304" pitchFamily="18" charset="0"/>
                <a:cs typeface="Aharoni" panose="02010803020104030203" pitchFamily="2" charset="-79"/>
              </a:rPr>
              <a:t>Unsere Tools</a:t>
            </a:r>
          </a:p>
        </p:txBody>
      </p:sp>
      <p:sp>
        <p:nvSpPr>
          <p:cNvPr id="2061" name="Rectangle 6">
            <a:extLst>
              <a:ext uri="{FF2B5EF4-FFF2-40B4-BE49-F238E27FC236}">
                <a16:creationId xmlns:a16="http://schemas.microsoft.com/office/drawing/2014/main" id="{35AD8443-F80F-481A-A3DE-89A2D0BA7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648" y="265475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72983"/>
          </a:solidFill>
          <a:ln w="38100" cap="rnd">
            <a:solidFill>
              <a:srgbClr val="E7298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78F1CD-29D9-77A5-D63F-8416A17F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461" y="2891655"/>
            <a:ext cx="5295015" cy="3268957"/>
          </a:xfrm>
        </p:spPr>
        <p:txBody>
          <a:bodyPr>
            <a:normAutofit fontScale="92500" lnSpcReduction="10000"/>
          </a:bodyPr>
          <a:lstStyle/>
          <a:p>
            <a:r>
              <a:rPr lang="de-AT" dirty="0" err="1">
                <a:latin typeface="Amasis MT Pro Medium" panose="020B0604020202020204" pitchFamily="18" charset="0"/>
                <a:cs typeface="Aharoni" panose="02010803020104030203" pitchFamily="2" charset="-79"/>
              </a:rPr>
              <a:t>DeepL</a:t>
            </a:r>
            <a:r>
              <a:rPr lang="de-AT" dirty="0">
                <a:latin typeface="Amasis MT Pro Medium" panose="020B0604020202020204" pitchFamily="18" charset="0"/>
                <a:cs typeface="Aharoni" panose="02010803020104030203" pitchFamily="2" charset="-79"/>
              </a:rPr>
              <a:t> </a:t>
            </a:r>
            <a:r>
              <a:rPr lang="de-AT" dirty="0" err="1">
                <a:latin typeface="Amasis MT Pro Medium" panose="020B0604020202020204" pitchFamily="18" charset="0"/>
                <a:cs typeface="Aharoni" panose="02010803020104030203" pitchFamily="2" charset="-79"/>
              </a:rPr>
              <a:t>api</a:t>
            </a:r>
            <a:endParaRPr lang="de-AT" dirty="0">
              <a:latin typeface="Amasis MT Pro Medium" panose="020B0604020202020204" pitchFamily="18" charset="0"/>
              <a:cs typeface="Aharoni" panose="02010803020104030203" pitchFamily="2" charset="-79"/>
            </a:endParaRPr>
          </a:p>
          <a:p>
            <a:r>
              <a:rPr lang="de-AT" dirty="0" err="1">
                <a:latin typeface="Amasis MT Pro Medium" panose="020B0604020202020204" pitchFamily="18" charset="0"/>
                <a:cs typeface="Aharoni" panose="02010803020104030203" pitchFamily="2" charset="-79"/>
              </a:rPr>
              <a:t>React</a:t>
            </a:r>
            <a:r>
              <a:rPr lang="de-AT" dirty="0">
                <a:latin typeface="Amasis MT Pro Medium" panose="020B0604020202020204" pitchFamily="18" charset="0"/>
                <a:cs typeface="Aharoni" panose="02010803020104030203" pitchFamily="2" charset="-79"/>
              </a:rPr>
              <a:t> / Native</a:t>
            </a:r>
          </a:p>
          <a:p>
            <a:r>
              <a:rPr lang="de-AT" dirty="0">
                <a:latin typeface="Amasis MT Pro Medium" panose="020B0604020202020204" pitchFamily="18" charset="0"/>
                <a:cs typeface="Aharoni" panose="02010803020104030203" pitchFamily="2" charset="-79"/>
              </a:rPr>
              <a:t>TS</a:t>
            </a:r>
          </a:p>
          <a:p>
            <a:r>
              <a:rPr lang="de-AT" dirty="0" err="1">
                <a:latin typeface="Amasis MT Pro Medium" panose="020B0604020202020204" pitchFamily="18" charset="0"/>
                <a:cs typeface="Aharoni" panose="02010803020104030203" pitchFamily="2" charset="-79"/>
              </a:rPr>
              <a:t>OracleDB</a:t>
            </a:r>
            <a:endParaRPr lang="de-AT" dirty="0">
              <a:latin typeface="Amasis MT Pro Medium" panose="020B0604020202020204" pitchFamily="18" charset="0"/>
              <a:cs typeface="Aharoni" panose="02010803020104030203" pitchFamily="2" charset="-79"/>
            </a:endParaRPr>
          </a:p>
          <a:p>
            <a:r>
              <a:rPr lang="de-AT" dirty="0">
                <a:latin typeface="Amasis MT Pro Medium" panose="020B0604020202020204" pitchFamily="18" charset="0"/>
                <a:cs typeface="Aharoni" panose="02010803020104030203" pitchFamily="2" charset="-79"/>
              </a:rPr>
              <a:t>GitHub</a:t>
            </a:r>
          </a:p>
          <a:p>
            <a:r>
              <a:rPr lang="de-AT" dirty="0">
                <a:latin typeface="Amasis MT Pro Medium" panose="020B0604020202020204" pitchFamily="18" charset="0"/>
                <a:cs typeface="Aharoni" panose="02010803020104030203" pitchFamily="2" charset="-79"/>
              </a:rPr>
              <a:t>Notion</a:t>
            </a:r>
          </a:p>
        </p:txBody>
      </p:sp>
      <p:pic>
        <p:nvPicPr>
          <p:cNvPr id="2050" name="Picture 2" descr="DeepL Translate - Apps on Google Play">
            <a:extLst>
              <a:ext uri="{FF2B5EF4-FFF2-40B4-BE49-F238E27FC236}">
                <a16:creationId xmlns:a16="http://schemas.microsoft.com/office/drawing/2014/main" id="{E7EBC3CA-DF93-B289-CDB2-863B2C0EB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0945" y="95226"/>
            <a:ext cx="2603605" cy="260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racle DB 11g Errors Guide:Amazon.com:Appstore for Android">
            <a:extLst>
              <a:ext uri="{FF2B5EF4-FFF2-40B4-BE49-F238E27FC236}">
                <a16:creationId xmlns:a16="http://schemas.microsoft.com/office/drawing/2014/main" id="{F1453A09-D3BF-8F1D-C091-D1F571615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30369" y="825395"/>
            <a:ext cx="2603605" cy="260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EA8FEBD-1B6C-1A7C-3077-8F0013694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313" y="1060085"/>
            <a:ext cx="2612325" cy="2272723"/>
          </a:xfrm>
          <a:prstGeom prst="rect">
            <a:avLst/>
          </a:prstGeom>
        </p:spPr>
      </p:pic>
      <p:pic>
        <p:nvPicPr>
          <p:cNvPr id="1032" name="Picture 8" descr="GitHub Logos and Usage · GitHub">
            <a:extLst>
              <a:ext uri="{FF2B5EF4-FFF2-40B4-BE49-F238E27FC236}">
                <a16:creationId xmlns:a16="http://schemas.microsoft.com/office/drawing/2014/main" id="{BC1FAB2D-89BA-4148-B6AE-329570543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914" y="3642274"/>
            <a:ext cx="2905526" cy="290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otion (@NotionHQ) / Twitter">
            <a:extLst>
              <a:ext uri="{FF2B5EF4-FFF2-40B4-BE49-F238E27FC236}">
                <a16:creationId xmlns:a16="http://schemas.microsoft.com/office/drawing/2014/main" id="{581A5B1E-6DCA-75A4-5223-3B488D20B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292" y="3564064"/>
            <a:ext cx="3350391" cy="335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84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14D63-315D-EE1A-2085-1544A27D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Amasis MT Pro Medium" panose="02040604050005020304" pitchFamily="18" charset="0"/>
                <a:cs typeface="Aharoni" panose="02010803020104030203" pitchFamily="2" charset="-79"/>
              </a:rPr>
              <a:t>Funktionalität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4B76E00-47FA-4ED9-2D12-5E4B71C0799F}"/>
              </a:ext>
            </a:extLst>
          </p:cNvPr>
          <p:cNvSpPr/>
          <p:nvPr/>
        </p:nvSpPr>
        <p:spPr>
          <a:xfrm>
            <a:off x="838200" y="2277374"/>
            <a:ext cx="2631056" cy="1325563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F0393C8-D090-60FC-5C89-C2E830008EFF}"/>
              </a:ext>
            </a:extLst>
          </p:cNvPr>
          <p:cNvSpPr/>
          <p:nvPr/>
        </p:nvSpPr>
        <p:spPr>
          <a:xfrm>
            <a:off x="4945812" y="2277373"/>
            <a:ext cx="1509622" cy="13255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C7DF667-BE21-820B-A507-D3CCE16412DC}"/>
              </a:ext>
            </a:extLst>
          </p:cNvPr>
          <p:cNvCxnSpPr/>
          <p:nvPr/>
        </p:nvCxnSpPr>
        <p:spPr>
          <a:xfrm>
            <a:off x="5523782" y="3735237"/>
            <a:ext cx="0" cy="733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ED90FE6-BA70-46ED-C0B5-2E4012A71CF1}"/>
              </a:ext>
            </a:extLst>
          </p:cNvPr>
          <p:cNvCxnSpPr>
            <a:cxnSpLocks/>
          </p:cNvCxnSpPr>
          <p:nvPr/>
        </p:nvCxnSpPr>
        <p:spPr>
          <a:xfrm flipV="1">
            <a:off x="5788324" y="3735237"/>
            <a:ext cx="0" cy="733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F6F10EF-BB71-86D8-EDFB-A0216CADCAB9}"/>
              </a:ext>
            </a:extLst>
          </p:cNvPr>
          <p:cNvCxnSpPr/>
          <p:nvPr/>
        </p:nvCxnSpPr>
        <p:spPr>
          <a:xfrm>
            <a:off x="6633713" y="2932980"/>
            <a:ext cx="11818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B5C1D0A5-0048-AB88-1BB4-65D178EA80D7}"/>
              </a:ext>
            </a:extLst>
          </p:cNvPr>
          <p:cNvSpPr/>
          <p:nvPr/>
        </p:nvSpPr>
        <p:spPr>
          <a:xfrm>
            <a:off x="8026882" y="2277373"/>
            <a:ext cx="2631056" cy="13255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327CB86-1084-4B6D-E8C2-71A5E8F25B84}"/>
              </a:ext>
            </a:extLst>
          </p:cNvPr>
          <p:cNvCxnSpPr/>
          <p:nvPr/>
        </p:nvCxnSpPr>
        <p:spPr>
          <a:xfrm>
            <a:off x="3620218" y="2940154"/>
            <a:ext cx="11818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542E06B9-8ADA-B8C0-8098-A763C937E0CD}"/>
              </a:ext>
            </a:extLst>
          </p:cNvPr>
          <p:cNvSpPr/>
          <p:nvPr/>
        </p:nvSpPr>
        <p:spPr>
          <a:xfrm>
            <a:off x="4934310" y="4612256"/>
            <a:ext cx="1509622" cy="13255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679CC06-1E64-EFA9-8DB4-25CA877C3C8B}"/>
              </a:ext>
            </a:extLst>
          </p:cNvPr>
          <p:cNvSpPr txBox="1"/>
          <p:nvPr/>
        </p:nvSpPr>
        <p:spPr>
          <a:xfrm>
            <a:off x="1406818" y="2584246"/>
            <a:ext cx="184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600" dirty="0">
                <a:latin typeface="Amasis MT Pro Medium" panose="02040604050005020304" pitchFamily="18" charset="0"/>
              </a:rPr>
              <a:t>Arsim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4A0D472-0858-2C4C-98A0-35227582888C}"/>
              </a:ext>
            </a:extLst>
          </p:cNvPr>
          <p:cNvSpPr txBox="1"/>
          <p:nvPr/>
        </p:nvSpPr>
        <p:spPr>
          <a:xfrm>
            <a:off x="8735684" y="2584246"/>
            <a:ext cx="184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600" dirty="0">
                <a:latin typeface="Amasis MT Pro Medium" panose="02040604050005020304" pitchFamily="18" charset="0"/>
              </a:rPr>
              <a:t>Ilijas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3FDBAB6-F13E-461D-2DD0-3362F33855F4}"/>
              </a:ext>
            </a:extLst>
          </p:cNvPr>
          <p:cNvSpPr txBox="1"/>
          <p:nvPr/>
        </p:nvSpPr>
        <p:spPr>
          <a:xfrm>
            <a:off x="5159829" y="2616943"/>
            <a:ext cx="164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600" dirty="0">
                <a:latin typeface="Amasis MT Pro Medium" panose="02040604050005020304" pitchFamily="18" charset="0"/>
              </a:rPr>
              <a:t>App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861C8AC-89A8-8169-F182-F31C21C71A62}"/>
              </a:ext>
            </a:extLst>
          </p:cNvPr>
          <p:cNvSpPr txBox="1"/>
          <p:nvPr/>
        </p:nvSpPr>
        <p:spPr>
          <a:xfrm>
            <a:off x="5239110" y="4951871"/>
            <a:ext cx="184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600" dirty="0" err="1">
                <a:latin typeface="Amasis MT Pro Medium" panose="02040604050005020304" pitchFamily="18" charset="0"/>
              </a:rPr>
              <a:t>Api</a:t>
            </a:r>
            <a:endParaRPr lang="de-AT" sz="3600" dirty="0">
              <a:latin typeface="Amasis MT Pro Medium" panose="02040604050005020304" pitchFamily="18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9C9C4E9-8A50-1941-5F79-2D9F606441B7}"/>
              </a:ext>
            </a:extLst>
          </p:cNvPr>
          <p:cNvCxnSpPr>
            <a:cxnSpLocks/>
          </p:cNvCxnSpPr>
          <p:nvPr/>
        </p:nvCxnSpPr>
        <p:spPr>
          <a:xfrm flipH="1">
            <a:off x="6633712" y="3135685"/>
            <a:ext cx="11818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51835C8-37F0-92C9-6F6F-3233A0CC18D7}"/>
              </a:ext>
            </a:extLst>
          </p:cNvPr>
          <p:cNvCxnSpPr>
            <a:cxnSpLocks/>
          </p:cNvCxnSpPr>
          <p:nvPr/>
        </p:nvCxnSpPr>
        <p:spPr>
          <a:xfrm flipH="1">
            <a:off x="3620217" y="3171612"/>
            <a:ext cx="11818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14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C838E-184A-EA05-1EAB-0F4C8451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7200" dirty="0">
                <a:latin typeface="Amasis MT Pro Medium" panose="02040604050005020304" pitchFamily="18" charset="0"/>
              </a:rPr>
              <a:t>Design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E6844D0-C340-14E1-8143-23C6E1E05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9213" y="1813134"/>
            <a:ext cx="3107987" cy="467974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E770CC6-6EB4-22E5-E796-5904F1B45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888" y="1813133"/>
            <a:ext cx="2943288" cy="467974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53370E8-8F28-762C-1510-B248440D2047}"/>
              </a:ext>
            </a:extLst>
          </p:cNvPr>
          <p:cNvSpPr txBox="1"/>
          <p:nvPr/>
        </p:nvSpPr>
        <p:spPr>
          <a:xfrm>
            <a:off x="1001486" y="2122713"/>
            <a:ext cx="31079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>
                <a:latin typeface="Amasis MT Pro Medium" panose="02040604050005020304" pitchFamily="18" charset="0"/>
              </a:rPr>
              <a:t>Bunte Farben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>
                <a:latin typeface="Amasis MT Pro Medium" panose="02040604050005020304" pitchFamily="18" charset="0"/>
              </a:rPr>
              <a:t>Dunkles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>
                <a:latin typeface="Amasis MT Pro Medium" panose="02040604050005020304" pitchFamily="18" charset="0"/>
              </a:rPr>
              <a:t>Sans Serif Fonts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>
                <a:latin typeface="Amasis MT Pro Medium" panose="02040604050005020304" pitchFamily="18" charset="0"/>
              </a:rPr>
              <a:t>Interaktiv</a:t>
            </a:r>
          </a:p>
          <a:p>
            <a:endParaRPr lang="de-AT" sz="2800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15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7E15CD-D9D5-D76A-8563-6661B977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de-AT" sz="6000" dirty="0">
                <a:latin typeface="Amasis MT Pro Medium" panose="02040604050005020304" pitchFamily="18" charset="0"/>
                <a:cs typeface="Aharoni" panose="02010803020104030203" pitchFamily="2" charset="-79"/>
              </a:rPr>
              <a:t>Team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E72983"/>
          </a:solidFill>
          <a:ln w="34925">
            <a:solidFill>
              <a:srgbClr val="E7298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8737D83-1155-066C-4587-BAC6CE7CE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35989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877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la 3D-Chromosomen-Design">
            <a:extLst>
              <a:ext uri="{FF2B5EF4-FFF2-40B4-BE49-F238E27FC236}">
                <a16:creationId xmlns:a16="http://schemas.microsoft.com/office/drawing/2014/main" id="{7F6421E9-F0BD-96FF-222A-7EE4542E4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968" r="-1" b="21767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F6E1E38-1A79-A1B7-5402-CA1D31CA7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76" y="1305378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8400" dirty="0" err="1">
                <a:latin typeface="Amasis MT Pro Medium" panose="02040604050005020304" pitchFamily="18" charset="0"/>
                <a:cs typeface="Aharoni" panose="02010803020104030203" pitchFamily="2" charset="-79"/>
              </a:rPr>
              <a:t>Danke</a:t>
            </a:r>
            <a:r>
              <a:rPr lang="en-US" sz="8400" dirty="0">
                <a:latin typeface="Amasis MT Pro Medium" panose="02040604050005020304" pitchFamily="18" charset="0"/>
                <a:cs typeface="Aharoni" panose="02010803020104030203" pitchFamily="2" charset="-79"/>
              </a:rPr>
              <a:t> für </a:t>
            </a:r>
            <a:r>
              <a:rPr lang="en-US" sz="8400" dirty="0" err="1">
                <a:latin typeface="Amasis MT Pro Medium" panose="02040604050005020304" pitchFamily="18" charset="0"/>
                <a:cs typeface="Aharoni" panose="02010803020104030203" pitchFamily="2" charset="-79"/>
              </a:rPr>
              <a:t>eure</a:t>
            </a:r>
            <a:r>
              <a:rPr lang="en-US" sz="8400" dirty="0">
                <a:latin typeface="Amasis MT Pro Medium" panose="02040604050005020304" pitchFamily="18" charset="0"/>
                <a:cs typeface="Aharoni" panose="02010803020104030203" pitchFamily="2" charset="-79"/>
              </a:rPr>
              <a:t> </a:t>
            </a:r>
            <a:r>
              <a:rPr lang="en-US" sz="8400" dirty="0" err="1">
                <a:latin typeface="Amasis MT Pro Medium" panose="02040604050005020304" pitchFamily="18" charset="0"/>
                <a:cs typeface="Aharoni" panose="02010803020104030203" pitchFamily="2" charset="-79"/>
              </a:rPr>
              <a:t>Aufmerksamkeit</a:t>
            </a:r>
            <a:endParaRPr lang="en-US" sz="8400" dirty="0">
              <a:latin typeface="Amasis MT Pro Medium" panose="02040604050005020304" pitchFamily="18" charset="0"/>
              <a:cs typeface="Aharoni" panose="02010803020104030203" pitchFamily="2" charset="-79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0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F1833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01DD6"/>
      </a:accent4>
      <a:accent5>
        <a:srgbClr val="2943E7"/>
      </a:accent5>
      <a:accent6>
        <a:srgbClr val="1781D5"/>
      </a:accent6>
      <a:hlink>
        <a:srgbClr val="433FBF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Breitbild</PresentationFormat>
  <Paragraphs>31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Aharoni</vt:lpstr>
      <vt:lpstr>Amasis MT Pro Medium</vt:lpstr>
      <vt:lpstr>Arial</vt:lpstr>
      <vt:lpstr>Modern Love</vt:lpstr>
      <vt:lpstr>The Hand</vt:lpstr>
      <vt:lpstr>SketchyVTI</vt:lpstr>
      <vt:lpstr>DeepTalk</vt:lpstr>
      <vt:lpstr>Was ist Deep Talk?</vt:lpstr>
      <vt:lpstr>Unsere Tools</vt:lpstr>
      <vt:lpstr>Funktionalität</vt:lpstr>
      <vt:lpstr>Design</vt:lpstr>
      <vt:lpstr>Team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DeepTalk</dc:title>
  <dc:creator>Saliu Arsim</dc:creator>
  <cp:lastModifiedBy>Saliu Arsim</cp:lastModifiedBy>
  <cp:revision>16</cp:revision>
  <dcterms:created xsi:type="dcterms:W3CDTF">2022-12-05T12:21:39Z</dcterms:created>
  <dcterms:modified xsi:type="dcterms:W3CDTF">2022-12-06T13:25:44Z</dcterms:modified>
</cp:coreProperties>
</file>