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0.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 id="2147483662" r:id="rId14"/>
    <p:sldMasterId id="2147483663" r:id="rId15"/>
    <p:sldMasterId id="2147483664" r:id="rId16"/>
    <p:sldMasterId id="2147483876" r:id="rId17"/>
  </p:sldMasterIdLst>
  <p:notesMasterIdLst>
    <p:notesMasterId r:id="rId30"/>
  </p:notesMasterIdLst>
  <p:sldIdLst>
    <p:sldId id="269" r:id="rId18"/>
    <p:sldId id="257" r:id="rId19"/>
    <p:sldId id="259" r:id="rId20"/>
    <p:sldId id="258" r:id="rId21"/>
    <p:sldId id="260" r:id="rId22"/>
    <p:sldId id="267" r:id="rId23"/>
    <p:sldId id="270" r:id="rId24"/>
    <p:sldId id="264" r:id="rId25"/>
    <p:sldId id="265" r:id="rId26"/>
    <p:sldId id="261" r:id="rId27"/>
    <p:sldId id="262" r:id="rId28"/>
    <p:sldId id="263" r:id="rId29"/>
  </p:sldIdLst>
  <p:sldSz cx="9144000" cy="6858000" type="screen4x3"/>
  <p:notesSz cx="9144000" cy="6858000"/>
  <p:defaultTextStyle>
    <a:defPPr>
      <a:defRPr lang="en-GB"/>
    </a:defPPr>
    <a:lvl1pPr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5pPr>
    <a:lvl6pPr marL="2286000" algn="l" defTabSz="914400" rtl="0" eaLnBrk="1" latinLnBrk="0" hangingPunct="1">
      <a:defRPr kern="1200">
        <a:solidFill>
          <a:schemeClr val="bg1"/>
        </a:solidFill>
        <a:latin typeface="Calibri" pitchFamily="34" charset="0"/>
        <a:ea typeface="Droid Sans Fallback" charset="0"/>
        <a:cs typeface="Droid Sans Fallback" charset="0"/>
      </a:defRPr>
    </a:lvl6pPr>
    <a:lvl7pPr marL="2743200" algn="l" defTabSz="914400" rtl="0" eaLnBrk="1" latinLnBrk="0" hangingPunct="1">
      <a:defRPr kern="1200">
        <a:solidFill>
          <a:schemeClr val="bg1"/>
        </a:solidFill>
        <a:latin typeface="Calibri" pitchFamily="34" charset="0"/>
        <a:ea typeface="Droid Sans Fallback" charset="0"/>
        <a:cs typeface="Droid Sans Fallback" charset="0"/>
      </a:defRPr>
    </a:lvl7pPr>
    <a:lvl8pPr marL="3200400" algn="l" defTabSz="914400" rtl="0" eaLnBrk="1" latinLnBrk="0" hangingPunct="1">
      <a:defRPr kern="1200">
        <a:solidFill>
          <a:schemeClr val="bg1"/>
        </a:solidFill>
        <a:latin typeface="Calibri" pitchFamily="34" charset="0"/>
        <a:ea typeface="Droid Sans Fallback" charset="0"/>
        <a:cs typeface="Droid Sans Fallback" charset="0"/>
      </a:defRPr>
    </a:lvl8pPr>
    <a:lvl9pPr marL="3657600" algn="l" defTabSz="914400" rtl="0" eaLnBrk="1" latinLnBrk="0" hangingPunct="1">
      <a:defRPr kern="1200">
        <a:solidFill>
          <a:schemeClr val="bg1"/>
        </a:solidFill>
        <a:latin typeface="Calibri"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FE5"/>
    <a:srgbClr val="FFF3FE"/>
    <a:srgbClr val="FFC5F9"/>
    <a:srgbClr val="C9F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0" y="1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notesMaster" Target="notesMasters/notesMaster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0" y="0"/>
            <a:ext cx="9144000" cy="6858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0723" name="Rectangle 2"/>
          <p:cNvSpPr>
            <a:spLocks noGrp="1" noRot="1" noChangeAspect="1" noChangeArrowheads="1"/>
          </p:cNvSpPr>
          <p:nvPr>
            <p:ph type="sldImg"/>
          </p:nvPr>
        </p:nvSpPr>
        <p:spPr bwMode="auto">
          <a:xfrm>
            <a:off x="0" y="520700"/>
            <a:ext cx="0" cy="0"/>
          </a:xfrm>
          <a:prstGeom prst="rect">
            <a:avLst/>
          </a:prstGeom>
          <a:noFill/>
          <a:ln w="9525">
            <a:noFill/>
            <a:round/>
            <a:headEnd/>
            <a:tailEnd/>
          </a:ln>
        </p:spPr>
      </p:sp>
      <p:sp>
        <p:nvSpPr>
          <p:cNvPr id="2" name="Rectangle 3"/>
          <p:cNvSpPr>
            <a:spLocks noGrp="1" noChangeArrowheads="1"/>
          </p:cNvSpPr>
          <p:nvPr>
            <p:ph type="body"/>
          </p:nvPr>
        </p:nvSpPr>
        <p:spPr bwMode="auto">
          <a:xfrm>
            <a:off x="914400" y="3257550"/>
            <a:ext cx="7313613" cy="308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1:notes"/>
          <p:cNvSpPr txBox="1"/>
          <p:nvPr/>
        </p:nvSpPr>
        <p:spPr>
          <a:xfrm>
            <a:off x="37322125" y="37322125"/>
            <a:ext cx="1587" cy="15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94" name="Google Shape;694;p1:notes"/>
          <p:cNvSpPr txBox="1">
            <a:spLocks noGrp="1"/>
          </p:cNvSpPr>
          <p:nvPr>
            <p:ph type="body" idx="1"/>
          </p:nvPr>
        </p:nvSpPr>
        <p:spPr>
          <a:xfrm>
            <a:off x="914400" y="3257550"/>
            <a:ext cx="7313612" cy="30845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5" name="Google Shape;695;p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
        <p:nvSpPr>
          <p:cNvPr id="32771" name="Notes Placeholder 2"/>
          <p:cNvSpPr>
            <a:spLocks noGrp="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A3167E73-FFD9-4133-A0B5-67EB857E10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88E1088A-BC17-4EEF-99C6-481CBF64BB39}"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5DC0437-396D-468D-9AE2-BE435AE7D5D7}"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30594B2-76B8-493B-A076-C4168590FD71}"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160D0F4-5A59-4096-9C6B-9674C6EC4948}"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8657F89-6DCE-4594-A924-20E6A1417F33}"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13E2D61B-4852-4982-BFCA-B31F0D07FFE4}"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D455CD0-C168-4FBF-8D9A-DAFAA7B13CAD}"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C8B5534-180B-4520-BB18-914A22FE90C0}"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49EBEE9-F7D1-4BB0-88D1-641FFE5A4389}"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4619161-BB55-43EB-AC88-F2A186B13833}"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3203302-6878-4393-BE2A-F7D89950DD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351D6B7F-4BDB-40FD-8E23-07465714A426}"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6A3A5CC-B50B-4FE1-9DFD-BA9BD272C8AD}"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CC484265-93CD-4DF2-9AE7-E4D5507D636E}"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32C88080-47A9-416C-8434-FA17AC50EC27}"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7F0037E-7EEB-4800-B351-55AB9157AA81}"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B863852E-263C-4950-823F-7689AD060807}"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6E21DA5D-61C7-4A85-B2C9-EEFD618F9C47}"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A02F45B8-C678-48D4-8C54-52254DAB8E08}"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37E29430-51B4-47D8-B654-B17FC60ADA65}"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BF9CF9B-D8FA-423B-B96A-38BCD5ECE933}"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02874110-EFDC-402B-BE18-2DF9CDF8DE8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9282E47-997D-4D26-8C19-9CC475DEABF2}"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4F449271-4D4F-4210-9FB0-4B568A13C2B7}"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D28E05F-30E8-46CE-8C9B-C157146EE8CD}"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7008D0F-F08E-4684-A58B-B8CAC5C21074}"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818C7CD-9F3F-4820-93B6-C2E0CB3E2A67}"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DE5C15E-F66B-4444-AA8D-8CDAFDCC8911}"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3C3B4E5-1CFB-49F8-951B-A8EEE16A9D30}"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0FA2365A-849A-4ED2-A97F-624E6FE2E570}"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AD5AC271-0C43-48AB-8CDF-528BB09A3E7F}"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8AE82796-0859-4936-8790-F88D26C08AF8}"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25D186C-7E21-4E46-99A3-FA228F50DDB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137A6BE-99BB-4128-A844-92585A330DBD}"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3DC21CA-AFCB-417B-A3A5-058A7FB0E9A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6C00448-36CA-4DF4-B802-CAA7DD53595B}"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3EA61CF-C977-4A23-BE2E-890CAE76ABBD}"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ED72A3D6-371D-47F8-AAAB-F75FA64832AD}"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7DA8E949-B767-4F98-B753-FA9EEB448649}"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198B1421-2D08-4941-B72E-A7827CFE80E5}"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83E7A332-DDFD-46E0-85CA-0B880F60A7CE}"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p:cNvSpPr>
            <a:spLocks noGrp="1" noChangeArrowheads="1"/>
          </p:cNvSpPr>
          <p:nvPr>
            <p:ph type="dt" idx="10"/>
          </p:nvPr>
        </p:nvSpPr>
        <p:spPr>
          <a:ln/>
        </p:spPr>
        <p:txBody>
          <a:bodyPr/>
          <a:lstStyle>
            <a:lvl1pPr>
              <a:defRPr/>
            </a:lvl1pPr>
          </a:lstStyle>
          <a:p>
            <a:pPr>
              <a:defRPr/>
            </a:pPr>
            <a:r>
              <a:rPr lang="en-US"/>
              <a:t>27/08/2018</a:t>
            </a:r>
          </a:p>
        </p:txBody>
      </p:sp>
      <p:sp>
        <p:nvSpPr>
          <p:cNvPr id="8" name="Rectangle 35"/>
          <p:cNvSpPr>
            <a:spLocks noGrp="1" noChangeArrowheads="1"/>
          </p:cNvSpPr>
          <p:nvPr>
            <p:ph type="sldNum" idx="11"/>
          </p:nvPr>
        </p:nvSpPr>
        <p:spPr>
          <a:ln/>
        </p:spPr>
        <p:txBody>
          <a:bodyPr/>
          <a:lstStyle>
            <a:lvl1pPr>
              <a:defRPr/>
            </a:lvl1pPr>
          </a:lstStyle>
          <a:p>
            <a:pPr>
              <a:defRPr/>
            </a:pPr>
            <a:fld id="{93F0E8FF-4F69-4E6F-9F16-C4D75FAB5B00}"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p:cNvSpPr>
            <a:spLocks noGrp="1" noChangeArrowheads="1"/>
          </p:cNvSpPr>
          <p:nvPr>
            <p:ph type="dt" idx="10"/>
          </p:nvPr>
        </p:nvSpPr>
        <p:spPr>
          <a:ln/>
        </p:spPr>
        <p:txBody>
          <a:bodyPr/>
          <a:lstStyle>
            <a:lvl1pPr>
              <a:defRPr/>
            </a:lvl1pPr>
          </a:lstStyle>
          <a:p>
            <a:pPr>
              <a:defRPr/>
            </a:pPr>
            <a:r>
              <a:rPr lang="en-US"/>
              <a:t>27/08/2018</a:t>
            </a:r>
          </a:p>
        </p:txBody>
      </p:sp>
      <p:sp>
        <p:nvSpPr>
          <p:cNvPr id="4" name="Rectangle 35"/>
          <p:cNvSpPr>
            <a:spLocks noGrp="1" noChangeArrowheads="1"/>
          </p:cNvSpPr>
          <p:nvPr>
            <p:ph type="sldNum" idx="11"/>
          </p:nvPr>
        </p:nvSpPr>
        <p:spPr>
          <a:ln/>
        </p:spPr>
        <p:txBody>
          <a:bodyPr/>
          <a:lstStyle>
            <a:lvl1pPr>
              <a:defRPr/>
            </a:lvl1pPr>
          </a:lstStyle>
          <a:p>
            <a:pPr>
              <a:defRPr/>
            </a:pPr>
            <a:fld id="{C5B0D358-DF84-401B-8CE2-06B6E478F8C0}"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p:cNvSpPr>
            <a:spLocks noGrp="1" noChangeArrowheads="1"/>
          </p:cNvSpPr>
          <p:nvPr>
            <p:ph type="dt" idx="10"/>
          </p:nvPr>
        </p:nvSpPr>
        <p:spPr>
          <a:ln/>
        </p:spPr>
        <p:txBody>
          <a:bodyPr/>
          <a:lstStyle>
            <a:lvl1pPr>
              <a:defRPr/>
            </a:lvl1pPr>
          </a:lstStyle>
          <a:p>
            <a:pPr>
              <a:defRPr/>
            </a:pPr>
            <a:r>
              <a:rPr lang="en-US"/>
              <a:t>27/08/2018</a:t>
            </a:r>
          </a:p>
        </p:txBody>
      </p:sp>
      <p:sp>
        <p:nvSpPr>
          <p:cNvPr id="3" name="Rectangle 35"/>
          <p:cNvSpPr>
            <a:spLocks noGrp="1" noChangeArrowheads="1"/>
          </p:cNvSpPr>
          <p:nvPr>
            <p:ph type="sldNum" idx="11"/>
          </p:nvPr>
        </p:nvSpPr>
        <p:spPr>
          <a:ln/>
        </p:spPr>
        <p:txBody>
          <a:bodyPr/>
          <a:lstStyle>
            <a:lvl1pPr>
              <a:defRPr/>
            </a:lvl1pPr>
          </a:lstStyle>
          <a:p>
            <a:pPr>
              <a:defRPr/>
            </a:pPr>
            <a:fld id="{10D92C40-D628-42CA-AAA5-FDC93468FDC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AD1C070-6B43-44AC-813F-CD8601E3BB97}"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685BC3B0-6520-4DBB-8EC3-2BBD89AD4B14}"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p:cNvSpPr>
            <a:spLocks noGrp="1" noChangeArrowheads="1"/>
          </p:cNvSpPr>
          <p:nvPr>
            <p:ph type="dt" idx="10"/>
          </p:nvPr>
        </p:nvSpPr>
        <p:spPr>
          <a:ln/>
        </p:spPr>
        <p:txBody>
          <a:bodyPr/>
          <a:lstStyle>
            <a:lvl1pPr>
              <a:defRPr/>
            </a:lvl1pPr>
          </a:lstStyle>
          <a:p>
            <a:pPr>
              <a:defRPr/>
            </a:pPr>
            <a:r>
              <a:rPr lang="en-US"/>
              <a:t>27/08/2018</a:t>
            </a:r>
          </a:p>
        </p:txBody>
      </p:sp>
      <p:sp>
        <p:nvSpPr>
          <p:cNvPr id="6" name="Rectangle 35"/>
          <p:cNvSpPr>
            <a:spLocks noGrp="1" noChangeArrowheads="1"/>
          </p:cNvSpPr>
          <p:nvPr>
            <p:ph type="sldNum" idx="11"/>
          </p:nvPr>
        </p:nvSpPr>
        <p:spPr>
          <a:ln/>
        </p:spPr>
        <p:txBody>
          <a:bodyPr/>
          <a:lstStyle>
            <a:lvl1pPr>
              <a:defRPr/>
            </a:lvl1pPr>
          </a:lstStyle>
          <a:p>
            <a:pPr>
              <a:defRPr/>
            </a:pPr>
            <a:fld id="{7B2FE3A2-C791-419D-ADE0-8924C5BFCCB9}"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2E99493C-44E7-4D43-A1AD-F95C222B3CFF}"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p:cNvSpPr>
            <a:spLocks noGrp="1" noChangeArrowheads="1"/>
          </p:cNvSpPr>
          <p:nvPr>
            <p:ph type="dt" idx="10"/>
          </p:nvPr>
        </p:nvSpPr>
        <p:spPr>
          <a:ln/>
        </p:spPr>
        <p:txBody>
          <a:bodyPr/>
          <a:lstStyle>
            <a:lvl1pPr>
              <a:defRPr/>
            </a:lvl1pPr>
          </a:lstStyle>
          <a:p>
            <a:pPr>
              <a:defRPr/>
            </a:pPr>
            <a:r>
              <a:rPr lang="en-US"/>
              <a:t>27/08/2018</a:t>
            </a:r>
          </a:p>
        </p:txBody>
      </p:sp>
      <p:sp>
        <p:nvSpPr>
          <p:cNvPr id="5" name="Rectangle 35"/>
          <p:cNvSpPr>
            <a:spLocks noGrp="1" noChangeArrowheads="1"/>
          </p:cNvSpPr>
          <p:nvPr>
            <p:ph type="sldNum" idx="11"/>
          </p:nvPr>
        </p:nvSpPr>
        <p:spPr>
          <a:ln/>
        </p:spPr>
        <p:txBody>
          <a:bodyPr/>
          <a:lstStyle>
            <a:lvl1pPr>
              <a:defRPr/>
            </a:lvl1pPr>
          </a:lstStyle>
          <a:p>
            <a:pPr>
              <a:defRPr/>
            </a:pPr>
            <a:fld id="{0E604341-E649-46D5-81D4-E716046FE191}" type="slidenum">
              <a:rPr lang="en-US"/>
              <a:pPr>
                <a:defRPr/>
              </a:pPr>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0192C18-ACEA-4DE9-9A05-0806D2F8FB72}" type="slidenum">
              <a:rPr lang="en-US"/>
              <a:pPr>
                <a:defRPr/>
              </a:pPr>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9574004-A17E-47FC-9A3F-987F2E582DDF}" type="slidenum">
              <a:rPr lang="en-US"/>
              <a:pPr>
                <a:defRPr/>
              </a:pPr>
              <a:t>‹#›</a:t>
            </a:fld>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BF4A5FD-37AC-4978-8194-8670FBF6052B}" type="slidenum">
              <a:rPr lang="en-US"/>
              <a:pPr>
                <a:defRPr/>
              </a:pPr>
              <a:t>‹#›</a:t>
            </a:fld>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F1A9C20-2418-4F76-B153-FBC622950158}" type="slidenum">
              <a:rPr lang="en-US"/>
              <a:pPr>
                <a:defRPr/>
              </a:pPr>
              <a:t>‹#›</a:t>
            </a:fld>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8CAE3161-9A0E-46A9-9588-1918BC175315}" type="slidenum">
              <a:rPr lang="en-US"/>
              <a:pPr>
                <a:defRPr/>
              </a:pPr>
              <a:t>‹#›</a:t>
            </a:fld>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D9E795F1-0204-46F2-8442-71B3AC8FF42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4EE6605-338F-4A6D-9C00-44B36AEB7C23}"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B204DAF-574A-4313-8DA3-2E8EF1FE654F}" type="slidenum">
              <a:rPr lang="en-US"/>
              <a:pPr>
                <a:defRPr/>
              </a:pPr>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34616CA-96CD-4D0D-9600-EC314B4F9B05}" type="slidenum">
              <a:rPr lang="en-US"/>
              <a:pPr>
                <a:defRPr/>
              </a:pPr>
              <a:t>‹#›</a:t>
            </a:fld>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FDD17B2A-896D-46E6-9A37-7F8330871A7C}" type="slidenum">
              <a:rPr lang="en-US"/>
              <a:pPr>
                <a:defRPr/>
              </a:pPr>
              <a:t>‹#›</a:t>
            </a:fld>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A085FBB-EA46-40C8-92E6-9F19A40B6550}" type="slidenum">
              <a:rPr lang="en-US"/>
              <a:pPr>
                <a:defRPr/>
              </a:pPr>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67760E2-1511-42BB-8BBF-B7C07CE9477C}" type="slidenum">
              <a:rPr lang="en-US"/>
              <a:pPr>
                <a:defRPr/>
              </a:pPr>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2B7639C-C2D2-4906-A494-DCEB9E8BAAF9}" type="slidenum">
              <a:rPr lang="en-US"/>
              <a:pPr>
                <a:defRPr/>
              </a:pPr>
              <a:t>‹#›</a:t>
            </a:fld>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C173347-5A74-40C0-A13C-750F50DC3483}" type="slidenum">
              <a:rPr lang="en-US"/>
              <a:pPr>
                <a:defRPr/>
              </a:pPr>
              <a:t>‹#›</a:t>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B712E18-3123-4B9C-A0DF-0F2D90C2DE56}" type="slidenum">
              <a:rPr lang="en-US"/>
              <a:pPr>
                <a:defRPr/>
              </a:pPr>
              <a:t>‹#›</a:t>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C768323-6E98-45BC-A5D1-771DE8937DF0}" type="slidenum">
              <a:rPr lang="en-US"/>
              <a:pPr>
                <a:defRPr/>
              </a:pPr>
              <a:t>‹#›</a:t>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8721958-D75D-4FD2-90C6-B3E97C6B962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2CB8BED9-B73B-413B-BF11-29452FC4295A}"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D02DAA1-BC2F-4FE0-A580-852D736B9DC5}" type="slidenum">
              <a:rPr lang="en-US"/>
              <a:pPr>
                <a:defRPr/>
              </a:pPr>
              <a:t>‹#›</a:t>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2EDACA1-62B9-48E2-8521-C3FD57A3C61C}" type="slidenum">
              <a:rPr lang="en-US"/>
              <a:pPr>
                <a:defRPr/>
              </a:pPr>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67F879C-521B-4A12-BF00-04664C0F496D}" type="slidenum">
              <a:rPr lang="en-US"/>
              <a:pPr>
                <a:defRPr/>
              </a:pPr>
              <a:t>‹#›</a:t>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A39862A1-3BEA-49F2-B4C4-4B257DFAA0CA}" type="slidenum">
              <a:rPr lang="en-US"/>
              <a:pPr>
                <a:defRPr/>
              </a:pPr>
              <a:t>‹#›</a:t>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E456783-CBDC-4BF6-8B21-1C7C9B2D02C3}" type="slidenum">
              <a:rPr lang="en-US"/>
              <a:pPr>
                <a:defRPr/>
              </a:pPr>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B697CB5-39FD-44F2-9437-C9C832CB4B5A}" type="slidenum">
              <a:rPr lang="en-US"/>
              <a:pPr>
                <a:defRPr/>
              </a:pPr>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88D4723-AD73-44F7-BDB6-030E26B8B5AB}" type="slidenum">
              <a:rPr lang="en-US"/>
              <a:pPr>
                <a:defRPr/>
              </a:pPr>
              <a:t>‹#›</a:t>
            </a:fld>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2E0B329-2D0E-4B24-9772-619ACF3E8C0E}" type="slidenum">
              <a:rPr lang="en-US"/>
              <a:pPr>
                <a:defRPr/>
              </a:pPr>
              <a:t>‹#›</a:t>
            </a:fld>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F318751-7792-4C0B-B395-869D5F0C5CDB}" type="slidenum">
              <a:rPr lang="en-US"/>
              <a:pPr>
                <a:defRPr/>
              </a:pPr>
              <a:t>‹#›</a:t>
            </a:fld>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A564DE2-96FA-4A9B-A075-099BF677C6B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B68701BE-F012-43CB-8948-0B876BE490DE}"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C08FC2E-7EC5-4A8A-97D3-A67BB84D0977}" type="slidenum">
              <a:rPr lang="en-US"/>
              <a:pPr>
                <a:defRPr/>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CE8A294-2555-4C4B-BB8A-33988BF70762}" type="slidenum">
              <a:rPr lang="en-US"/>
              <a:pPr>
                <a:defRPr/>
              </a:pPr>
              <a:t>‹#›</a:t>
            </a:fld>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849EE53-7A8A-4315-B626-4E94A9A0BA0D}" type="slidenum">
              <a:rPr lang="en-US"/>
              <a:pPr>
                <a:defRPr/>
              </a:pPr>
              <a:t>‹#›</a:t>
            </a:fld>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2C4961D6-6DC3-43A4-A641-7254772690EE}" type="slidenum">
              <a:rPr lang="en-US"/>
              <a:pPr>
                <a:defRPr/>
              </a:pPr>
              <a:t>‹#›</a:t>
            </a:fld>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86AF5AC-2FF1-4DAF-9F69-783F02639688}" type="slidenum">
              <a:rPr lang="en-US"/>
              <a:pPr>
                <a:defRPr/>
              </a:pPr>
              <a:t>‹#›</a:t>
            </a:fld>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E7D3B66-7AD7-40A3-87BC-4F6D4C8405C0}" type="slidenum">
              <a:rPr lang="en-US"/>
              <a:pPr>
                <a:defRPr/>
              </a:pPr>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83BF862-77D0-4A3A-B23E-E633A02A9663}" type="slidenum">
              <a:rPr lang="en-US"/>
              <a:pPr>
                <a:defRPr/>
              </a:pPr>
              <a:t>‹#›</a:t>
            </a:fld>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E1F06047-8F42-4716-B8AC-727312FA7F39}"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933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B3B7E86A-32F1-45F4-A61E-2801D2593E46}" type="slidenum">
              <a:rPr lang="en-US" smtClean="0"/>
              <a:pPr>
                <a:defRPr/>
              </a:pPr>
              <a:t>‹#›</a:t>
            </a:fld>
            <a:endParaRPr lang="en-US"/>
          </a:p>
        </p:txBody>
      </p:sp>
    </p:spTree>
    <p:extLst>
      <p:ext uri="{BB962C8B-B14F-4D97-AF65-F5344CB8AC3E}">
        <p14:creationId xmlns:p14="http://schemas.microsoft.com/office/powerpoint/2010/main" val="165469334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7E9FF06A-AEC2-4F0D-8366-0B98388091F9}"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395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498AF94-5C98-4FBF-9A2D-A494717620F1}"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27/08/2018</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714303EE-1A18-404E-B846-5729CCA13A26}" type="slidenum">
              <a:rPr lang="en-US" smtClean="0"/>
              <a:pPr>
                <a:defRPr/>
              </a:pPr>
              <a:t>‹#›</a:t>
            </a:fld>
            <a:endParaRPr lang="en-US"/>
          </a:p>
        </p:txBody>
      </p:sp>
    </p:spTree>
    <p:extLst>
      <p:ext uri="{BB962C8B-B14F-4D97-AF65-F5344CB8AC3E}">
        <p14:creationId xmlns:p14="http://schemas.microsoft.com/office/powerpoint/2010/main" val="1818788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27/08/2018</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defRPr/>
            </a:pPr>
            <a:fld id="{F0417151-9131-4E29-8F62-3A4DF9F28213}" type="slidenum">
              <a:rPr lang="en-US" smtClean="0"/>
              <a:pPr>
                <a:defRPr/>
              </a:pPr>
              <a:t>‹#›</a:t>
            </a:fld>
            <a:endParaRPr lang="en-US"/>
          </a:p>
        </p:txBody>
      </p:sp>
    </p:spTree>
    <p:extLst>
      <p:ext uri="{BB962C8B-B14F-4D97-AF65-F5344CB8AC3E}">
        <p14:creationId xmlns:p14="http://schemas.microsoft.com/office/powerpoint/2010/main" val="262296597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27/08/2018</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defRPr/>
            </a:pPr>
            <a:fld id="{62A65886-CA31-470C-8CFD-8E67DF187063}" type="slidenum">
              <a:rPr lang="en-US" smtClean="0"/>
              <a:pPr>
                <a:defRPr/>
              </a:pPr>
              <a:t>‹#›</a:t>
            </a:fld>
            <a:endParaRPr lang="en-US"/>
          </a:p>
        </p:txBody>
      </p:sp>
    </p:spTree>
    <p:extLst>
      <p:ext uri="{BB962C8B-B14F-4D97-AF65-F5344CB8AC3E}">
        <p14:creationId xmlns:p14="http://schemas.microsoft.com/office/powerpoint/2010/main" val="6984966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en-US"/>
              <a:t>27/08/2018</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a:defRPr/>
            </a:pPr>
            <a:fld id="{C7C8FF65-6776-4061-81B6-9DF5CB50421A}" type="slidenum">
              <a:rPr lang="en-US" smtClean="0"/>
              <a:pPr>
                <a:defRPr/>
              </a:pPr>
              <a:t>‹#›</a:t>
            </a:fld>
            <a:endParaRPr lang="en-US"/>
          </a:p>
        </p:txBody>
      </p:sp>
    </p:spTree>
    <p:extLst>
      <p:ext uri="{BB962C8B-B14F-4D97-AF65-F5344CB8AC3E}">
        <p14:creationId xmlns:p14="http://schemas.microsoft.com/office/powerpoint/2010/main" val="16677516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r>
              <a:rPr lang="en-US"/>
              <a:t>27/08/2018</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A6CECFF-FC3A-4E20-B931-CC58063B2CB8}" type="slidenum">
              <a:rPr lang="en-US" smtClean="0"/>
              <a:pPr>
                <a:defRPr/>
              </a:pPr>
              <a:t>‹#›</a:t>
            </a:fld>
            <a:endParaRPr lang="en-US"/>
          </a:p>
        </p:txBody>
      </p:sp>
    </p:spTree>
    <p:extLst>
      <p:ext uri="{BB962C8B-B14F-4D97-AF65-F5344CB8AC3E}">
        <p14:creationId xmlns:p14="http://schemas.microsoft.com/office/powerpoint/2010/main" val="29153830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27/08/2018</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9A30D358-7913-45F9-BE55-0910A4A32CC9}" type="slidenum">
              <a:rPr lang="en-US" smtClean="0"/>
              <a:pPr>
                <a:defRPr/>
              </a:pPr>
              <a:t>‹#›</a:t>
            </a:fld>
            <a:endParaRPr lang="en-US"/>
          </a:p>
        </p:txBody>
      </p:sp>
    </p:spTree>
    <p:extLst>
      <p:ext uri="{BB962C8B-B14F-4D97-AF65-F5344CB8AC3E}">
        <p14:creationId xmlns:p14="http://schemas.microsoft.com/office/powerpoint/2010/main" val="245074605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AEDF8C59-323E-4790-84EF-222AA4C50EFF}" type="slidenum">
              <a:rPr lang="en-US" smtClean="0"/>
              <a:pPr>
                <a:defRPr/>
              </a:pPr>
              <a:t>‹#›</a:t>
            </a:fld>
            <a:endParaRPr lang="en-US"/>
          </a:p>
        </p:txBody>
      </p:sp>
    </p:spTree>
    <p:extLst>
      <p:ext uri="{BB962C8B-B14F-4D97-AF65-F5344CB8AC3E}">
        <p14:creationId xmlns:p14="http://schemas.microsoft.com/office/powerpoint/2010/main" val="7480257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27/08/2018</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0CA16563-4DD9-41AE-AF6D-FE96E0D52727}" type="slidenum">
              <a:rPr lang="en-US" smtClean="0"/>
              <a:pPr>
                <a:defRPr/>
              </a:pPr>
              <a:t>‹#›</a:t>
            </a:fld>
            <a:endParaRPr lang="en-US"/>
          </a:p>
        </p:txBody>
      </p:sp>
    </p:spTree>
    <p:extLst>
      <p:ext uri="{BB962C8B-B14F-4D97-AF65-F5344CB8AC3E}">
        <p14:creationId xmlns:p14="http://schemas.microsoft.com/office/powerpoint/2010/main" val="3701475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86B198D-262C-46A3-9576-554A5462D7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FF3FFC8B-A84E-4FDF-8468-2A44CAA6699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45E1DCB9-6449-4F1A-B22B-5050D7F5E41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8EBB7F4-E3CB-425E-9772-EF92338D984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2D725A5-CF73-4123-95D0-B8BAB204714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9F89FDE-3213-4620-8813-853985B1272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A2AA615-3944-4287-A432-3C460BCB639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B0F83FE-1800-4041-B008-DEDAEEDDAB6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C678415-0B71-432E-B981-840847A0893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E79D3902-8523-4938-8820-7EF6BEDB52A0}"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52513D0B-013D-4A9C-B2E3-061F0E2A5579}"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AAB0897-C373-4B5E-9C41-6105F6E85D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0"/>
          <p:cNvSpPr>
            <a:spLocks noGrp="1" noChangeArrowheads="1"/>
          </p:cNvSpPr>
          <p:nvPr>
            <p:ph type="dt" idx="10"/>
          </p:nvPr>
        </p:nvSpPr>
        <p:spPr>
          <a:ln/>
        </p:spPr>
        <p:txBody>
          <a:bodyPr/>
          <a:lstStyle>
            <a:lvl1pPr>
              <a:defRPr/>
            </a:lvl1pPr>
          </a:lstStyle>
          <a:p>
            <a:pPr>
              <a:defRPr/>
            </a:pPr>
            <a:r>
              <a:rPr lang="en-US"/>
              <a:t>27/08/2018</a:t>
            </a:r>
          </a:p>
        </p:txBody>
      </p:sp>
      <p:sp>
        <p:nvSpPr>
          <p:cNvPr id="5" name="Rectangle 32"/>
          <p:cNvSpPr>
            <a:spLocks noGrp="1" noChangeArrowheads="1"/>
          </p:cNvSpPr>
          <p:nvPr>
            <p:ph type="sldNum" idx="11"/>
          </p:nvPr>
        </p:nvSpPr>
        <p:spPr>
          <a:ln/>
        </p:spPr>
        <p:txBody>
          <a:bodyPr/>
          <a:lstStyle>
            <a:lvl1pPr>
              <a:defRPr/>
            </a:lvl1pPr>
          </a:lstStyle>
          <a:p>
            <a:pPr>
              <a:defRPr/>
            </a:pPr>
            <a:fld id="{7E85C425-ADA9-4DFC-ACCE-3A3B4F03EAD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C1D347B5-CFF2-4773-82AE-2A8951E7F03F}"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98277A3-532C-4735-BB78-723137FD716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CDF1011-F589-423E-9C0F-E0A2D8DEE7F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588DDB1-E58E-4192-A92A-D3B8AA28EFA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B6AD3CD-4A6D-462F-BD87-6DA02C2E5C8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4E9EAD3-A228-4623-8BC5-7CDA7E935D7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AAA3494-DF07-49EA-AE8D-2135FF554D84}"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56D1EAD-09C5-4B80-8BCA-E5C19C2091C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8E63136B-240F-4603-BFBC-0EFBB0E89781}"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AA855A6-82E4-4924-9780-7AD35D1524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F0DD6C0C-54DD-49DE-B71B-69F2A233F8E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149DB8D3-2259-49AC-84DA-D0177EBAD6BE}"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00360A9-D2BB-4BA8-9090-77E61EE158AE}"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515AFA5-1B4B-4541-836B-AFE5AD440867}"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96EFB0D-19F3-45C9-BCE7-97D2272F39D3}"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1BF282B-2595-48AC-B094-D74880799E80}"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2B61286-D3B1-499E-BF4E-091A36208DBE}"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9EB1DF8A-8DCE-42E0-9902-9DF033200A48}"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EA2EC3B-945F-4511-918E-7F2AB2F3B794}"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EA92585-6E36-4FA3-BD6A-F2027E808B11}"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D6A39C81-376D-4A55-BAF4-8CAA02BE65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0"/>
          <p:cNvSpPr>
            <a:spLocks noGrp="1" noChangeArrowheads="1"/>
          </p:cNvSpPr>
          <p:nvPr>
            <p:ph type="dt" idx="10"/>
          </p:nvPr>
        </p:nvSpPr>
        <p:spPr>
          <a:ln/>
        </p:spPr>
        <p:txBody>
          <a:bodyPr/>
          <a:lstStyle>
            <a:lvl1pPr>
              <a:defRPr/>
            </a:lvl1pPr>
          </a:lstStyle>
          <a:p>
            <a:pPr>
              <a:defRPr/>
            </a:pPr>
            <a:r>
              <a:rPr lang="en-US"/>
              <a:t>27/08/2018</a:t>
            </a:r>
          </a:p>
        </p:txBody>
      </p:sp>
      <p:sp>
        <p:nvSpPr>
          <p:cNvPr id="8" name="Rectangle 32"/>
          <p:cNvSpPr>
            <a:spLocks noGrp="1" noChangeArrowheads="1"/>
          </p:cNvSpPr>
          <p:nvPr>
            <p:ph type="sldNum" idx="11"/>
          </p:nvPr>
        </p:nvSpPr>
        <p:spPr>
          <a:ln/>
        </p:spPr>
        <p:txBody>
          <a:bodyPr/>
          <a:lstStyle>
            <a:lvl1pPr>
              <a:defRPr/>
            </a:lvl1pPr>
          </a:lstStyle>
          <a:p>
            <a:pPr>
              <a:defRPr/>
            </a:pPr>
            <a:fld id="{D9EAD6BE-698C-4B15-98C0-7CD9110EC10A}"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EEC53DB-37EA-405B-AC24-C63E4C1CA500}"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9D3B890C-5486-484B-9AA8-40BD4F8CCAEE}"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6A770B4-7844-47AC-860F-77BF475EEB11}"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B97C958-56F3-4E2E-8505-CAE698870D4B}"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E2E9DAD-8DD4-4F8D-98C4-27C561C0D546}"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150C03B-20EF-47D9-8530-7F8CA0FACE0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09F1B53-D0DB-4440-8850-967EC91E9663}"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4CC6208-5E29-4D85-A2D4-BEF2E0A42A8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A38C2E0-68A5-443C-B8C7-B5C6494D6463}"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B5AAB8B3-7FFC-400B-B034-F8BA24FECA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0"/>
          <p:cNvSpPr>
            <a:spLocks noGrp="1" noChangeArrowheads="1"/>
          </p:cNvSpPr>
          <p:nvPr>
            <p:ph type="dt" idx="10"/>
          </p:nvPr>
        </p:nvSpPr>
        <p:spPr>
          <a:ln/>
        </p:spPr>
        <p:txBody>
          <a:bodyPr/>
          <a:lstStyle>
            <a:lvl1pPr>
              <a:defRPr/>
            </a:lvl1pPr>
          </a:lstStyle>
          <a:p>
            <a:pPr>
              <a:defRPr/>
            </a:pPr>
            <a:r>
              <a:rPr lang="en-US"/>
              <a:t>27/08/2018</a:t>
            </a:r>
          </a:p>
        </p:txBody>
      </p:sp>
      <p:sp>
        <p:nvSpPr>
          <p:cNvPr id="4" name="Rectangle 32"/>
          <p:cNvSpPr>
            <a:spLocks noGrp="1" noChangeArrowheads="1"/>
          </p:cNvSpPr>
          <p:nvPr>
            <p:ph type="sldNum" idx="11"/>
          </p:nvPr>
        </p:nvSpPr>
        <p:spPr>
          <a:ln/>
        </p:spPr>
        <p:txBody>
          <a:bodyPr/>
          <a:lstStyle>
            <a:lvl1pPr>
              <a:defRPr/>
            </a:lvl1pPr>
          </a:lstStyle>
          <a:p>
            <a:pPr>
              <a:defRPr/>
            </a:pPr>
            <a:fld id="{6E940364-53C6-4EA1-B643-1609B70E0B6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9F39E3-6F0F-41D0-B350-FC3964060B13}"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CBDE60ED-DAAB-4A07-A037-0CCEACE04698}"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204D094-6C94-49C0-9D97-EEAFA5A64090}"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5595D155-DE60-4C46-BC71-8DC98BBFAF2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1A3A7E31-DDA2-4A6B-AB50-932255BAAE77}"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414FB32-5E46-4CF9-80B4-FFFE88BD348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B459D6F-22F4-4429-93B4-EA8C74A2E3F0}"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C1FFF5F8-8593-464C-A34D-613762FD3FC1}"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44D3C5B9-E03E-4FB8-BEC0-DB68F88F90F6}"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D59695E7-05C6-4E18-8FED-47DC0B5ADB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idx="10"/>
          </p:nvPr>
        </p:nvSpPr>
        <p:spPr>
          <a:ln/>
        </p:spPr>
        <p:txBody>
          <a:bodyPr/>
          <a:lstStyle>
            <a:lvl1pPr>
              <a:defRPr/>
            </a:lvl1pPr>
          </a:lstStyle>
          <a:p>
            <a:pPr>
              <a:defRPr/>
            </a:pPr>
            <a:r>
              <a:rPr lang="en-US"/>
              <a:t>27/08/2018</a:t>
            </a:r>
          </a:p>
        </p:txBody>
      </p:sp>
      <p:sp>
        <p:nvSpPr>
          <p:cNvPr id="3" name="Rectangle 32"/>
          <p:cNvSpPr>
            <a:spLocks noGrp="1" noChangeArrowheads="1"/>
          </p:cNvSpPr>
          <p:nvPr>
            <p:ph type="sldNum" idx="11"/>
          </p:nvPr>
        </p:nvSpPr>
        <p:spPr>
          <a:ln/>
        </p:spPr>
        <p:txBody>
          <a:bodyPr/>
          <a:lstStyle>
            <a:lvl1pPr>
              <a:defRPr/>
            </a:lvl1pPr>
          </a:lstStyle>
          <a:p>
            <a:pPr>
              <a:defRPr/>
            </a:pPr>
            <a:fld id="{A323B29D-4E27-421C-9F71-482DE0BA4133}"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69F752BB-8BE5-449F-B83A-C369D2C4EE97}"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C2044F29-2015-40AD-A0DB-11AE9F7C81D9}"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B1F6455-3012-4F89-8638-3EB5FA95CE90}"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BF849A63-D65E-4405-A3D7-D1B242587D55}"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7EC29B5-BD67-4D81-BCCB-C6ADE61E4238}"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A36BC7C9-280A-4828-B5B6-AF9DB9BB7652}"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EF50B62-773C-493B-BC1F-E2B63050AF97}"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5A260A6-CD1F-4DED-A365-042CE35DE079}"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D8552-CFCE-4972-B7BD-0AC146AD52C6}"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8925B919-ADC2-4A8C-ADCB-98BAAEA4F4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A2D9A374-ADE6-4F4D-BB6F-003371D1A647}"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55F47849-77E9-47C4-97AA-4D7B526B1ECF}"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D0126D06-2E0C-4069-9261-A906BEB8B384}"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2685501-F1FC-496C-9049-514B6E46FC5D}"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3F4517F1-123D-4AFD-BCFD-7624F4E3DD23}"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39D1AA4A-CC3D-4061-9ED5-1929CEC4E2C5}"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2FE41A0-F0E6-4654-ABB0-8BC6FB01520D}"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EF40E707-CD6E-4B81-BB7E-2057983B63B2}"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227A3574-228B-43E7-AE3E-C2166F19A423}"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1F452626-B1DC-492B-A82A-6A5C1F7AD11C}"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317C862-C440-4A9C-A1BD-F8B0C0461C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p:cNvSpPr>
            <a:spLocks noGrp="1" noChangeArrowheads="1"/>
          </p:cNvSpPr>
          <p:nvPr>
            <p:ph type="dt" idx="10"/>
          </p:nvPr>
        </p:nvSpPr>
        <p:spPr>
          <a:ln/>
        </p:spPr>
        <p:txBody>
          <a:bodyPr/>
          <a:lstStyle>
            <a:lvl1pPr>
              <a:defRPr/>
            </a:lvl1pPr>
          </a:lstStyle>
          <a:p>
            <a:pPr>
              <a:defRPr/>
            </a:pPr>
            <a:r>
              <a:rPr lang="en-US"/>
              <a:t>27/08/2018</a:t>
            </a:r>
          </a:p>
        </p:txBody>
      </p:sp>
      <p:sp>
        <p:nvSpPr>
          <p:cNvPr id="6" name="Rectangle 32"/>
          <p:cNvSpPr>
            <a:spLocks noGrp="1" noChangeArrowheads="1"/>
          </p:cNvSpPr>
          <p:nvPr>
            <p:ph type="sldNum" idx="11"/>
          </p:nvPr>
        </p:nvSpPr>
        <p:spPr>
          <a:ln/>
        </p:spPr>
        <p:txBody>
          <a:bodyPr/>
          <a:lstStyle>
            <a:lvl1pPr>
              <a:defRPr/>
            </a:lvl1pPr>
          </a:lstStyle>
          <a:p>
            <a:pPr>
              <a:defRPr/>
            </a:pPr>
            <a:fld id="{054D14B5-4974-42F1-BA75-199039AF9725}"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FB9D84D0-2959-48D6-93CB-34A9C9DFB73A}"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C902A77-1CBE-4A66-A8D8-2A026C2139AA}"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5AA7582-E6CC-4802-830B-2FD81AED817B}"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B94F1B18-DB6D-44D5-ADA6-3FCB68145617}"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F8546C07-85C9-41CD-8A3A-7B959349EAD8}"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0E04C76A-D9AE-4A5A-94FF-4DC92FF4E507}"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3D2C24BB-A192-4887-AD7B-30C8BA6117AD}"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0064A06F-F9DE-4DD7-AD3C-4C2CF6F9D875}"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63E8143F-C799-4BF6-BBAB-30BE51C63A93}"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3C483465-7E92-4549-A43D-3B4D317A7FD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228600"/>
            <a:ext cx="1979613" cy="6637338"/>
            <a:chOff x="0" y="144"/>
            <a:chExt cx="1247" cy="4181"/>
          </a:xfrm>
        </p:grpSpPr>
        <p:sp>
          <p:nvSpPr>
            <p:cNvPr id="1046"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7"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8"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49"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0"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1"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2"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3"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5"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57"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7" name="Group 14"/>
          <p:cNvGrpSpPr>
            <a:grpSpLocks/>
          </p:cNvGrpSpPr>
          <p:nvPr/>
        </p:nvGrpSpPr>
        <p:grpSpPr bwMode="auto">
          <a:xfrm>
            <a:off x="20638" y="0"/>
            <a:ext cx="1951037" cy="6851650"/>
            <a:chOff x="13" y="0"/>
            <a:chExt cx="1229" cy="4316"/>
          </a:xfrm>
        </p:grpSpPr>
        <p:sp>
          <p:nvSpPr>
            <p:cNvPr id="1034"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35"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36"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37"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38"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39"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40"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41"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42"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3"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44"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45"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9" name="Rectangle 28"/>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30" name="Rectangle 29"/>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54" name="Rectangle 30"/>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2" charset="0"/>
                <a:ea typeface="+mn-ea"/>
                <a:cs typeface="Arial" charset="0"/>
              </a:defRPr>
            </a:lvl1pPr>
          </a:lstStyle>
          <a:p>
            <a:pPr>
              <a:defRPr/>
            </a:pPr>
            <a:r>
              <a:rPr lang="en-US"/>
              <a:t>27/08/2018</a:t>
            </a:r>
          </a:p>
        </p:txBody>
      </p:sp>
      <p:sp>
        <p:nvSpPr>
          <p:cNvPr id="1032" name="Text Box 31"/>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56" name="Rectangle 32"/>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SzPct val="100000"/>
              <a:defRPr>
                <a:solidFill>
                  <a:srgbClr val="000000"/>
                </a:solidFill>
                <a:cs typeface="Arial" charset="0"/>
              </a:defRPr>
            </a:lvl1pPr>
          </a:lstStyle>
          <a:p>
            <a:pPr>
              <a:defRPr/>
            </a:pPr>
            <a:fld id="{EB7574F3-4ADF-4AC4-A35D-0623014D74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1266" name="Group 1"/>
          <p:cNvGrpSpPr>
            <a:grpSpLocks/>
          </p:cNvGrpSpPr>
          <p:nvPr/>
        </p:nvGrpSpPr>
        <p:grpSpPr bwMode="auto">
          <a:xfrm>
            <a:off x="0" y="228600"/>
            <a:ext cx="1979613" cy="6637338"/>
            <a:chOff x="0" y="144"/>
            <a:chExt cx="1247" cy="4181"/>
          </a:xfrm>
        </p:grpSpPr>
        <p:sp>
          <p:nvSpPr>
            <p:cNvPr id="1128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8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129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1267" name="Group 14"/>
          <p:cNvGrpSpPr>
            <a:grpSpLocks/>
          </p:cNvGrpSpPr>
          <p:nvPr/>
        </p:nvGrpSpPr>
        <p:grpSpPr bwMode="auto">
          <a:xfrm>
            <a:off x="20638" y="0"/>
            <a:ext cx="1951037" cy="6851650"/>
            <a:chOff x="13" y="0"/>
            <a:chExt cx="1229" cy="4316"/>
          </a:xfrm>
        </p:grpSpPr>
        <p:sp>
          <p:nvSpPr>
            <p:cNvPr id="1127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127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127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127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127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128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128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128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128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128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128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126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69"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127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127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129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127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1297"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727FFAD5-8AA2-43E8-A857-4310009C94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2290" name="Group 1"/>
          <p:cNvGrpSpPr>
            <a:grpSpLocks/>
          </p:cNvGrpSpPr>
          <p:nvPr/>
        </p:nvGrpSpPr>
        <p:grpSpPr bwMode="auto">
          <a:xfrm>
            <a:off x="0" y="228600"/>
            <a:ext cx="1979613" cy="6637338"/>
            <a:chOff x="0" y="144"/>
            <a:chExt cx="1247" cy="4181"/>
          </a:xfrm>
        </p:grpSpPr>
        <p:sp>
          <p:nvSpPr>
            <p:cNvPr id="1231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1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232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2291" name="Group 14"/>
          <p:cNvGrpSpPr>
            <a:grpSpLocks/>
          </p:cNvGrpSpPr>
          <p:nvPr/>
        </p:nvGrpSpPr>
        <p:grpSpPr bwMode="auto">
          <a:xfrm>
            <a:off x="20638" y="0"/>
            <a:ext cx="1951037" cy="6851650"/>
            <a:chOff x="13" y="0"/>
            <a:chExt cx="1229" cy="4316"/>
          </a:xfrm>
        </p:grpSpPr>
        <p:sp>
          <p:nvSpPr>
            <p:cNvPr id="1230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230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230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230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230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230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230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230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230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231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231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229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293"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2294"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5"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2296"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2297"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2321"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2299"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2323" name="Rectangle 35"/>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2B7E46B-45A1-47CD-96D4-AB8434FD10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0" y="228600"/>
            <a:ext cx="1979613" cy="6637338"/>
            <a:chOff x="0" y="144"/>
            <a:chExt cx="1247" cy="4181"/>
          </a:xfrm>
        </p:grpSpPr>
        <p:sp>
          <p:nvSpPr>
            <p:cNvPr id="1333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3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334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3315" name="Group 14"/>
          <p:cNvGrpSpPr>
            <a:grpSpLocks/>
          </p:cNvGrpSpPr>
          <p:nvPr/>
        </p:nvGrpSpPr>
        <p:grpSpPr bwMode="auto">
          <a:xfrm>
            <a:off x="20638" y="0"/>
            <a:ext cx="1951037" cy="6851650"/>
            <a:chOff x="13" y="0"/>
            <a:chExt cx="1229" cy="4316"/>
          </a:xfrm>
        </p:grpSpPr>
        <p:sp>
          <p:nvSpPr>
            <p:cNvPr id="1332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332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332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332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332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332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332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333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333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333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333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331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17"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331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331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334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332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3345"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8E66F3F-7BFD-48E8-97B6-733537B456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4338" name="Group 1"/>
          <p:cNvGrpSpPr>
            <a:grpSpLocks/>
          </p:cNvGrpSpPr>
          <p:nvPr/>
        </p:nvGrpSpPr>
        <p:grpSpPr bwMode="auto">
          <a:xfrm>
            <a:off x="0" y="228600"/>
            <a:ext cx="1979613" cy="6637338"/>
            <a:chOff x="0" y="144"/>
            <a:chExt cx="1247" cy="4181"/>
          </a:xfrm>
        </p:grpSpPr>
        <p:sp>
          <p:nvSpPr>
            <p:cNvPr id="1436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6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437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4339" name="Group 14"/>
          <p:cNvGrpSpPr>
            <a:grpSpLocks/>
          </p:cNvGrpSpPr>
          <p:nvPr/>
        </p:nvGrpSpPr>
        <p:grpSpPr bwMode="auto">
          <a:xfrm>
            <a:off x="20638" y="0"/>
            <a:ext cx="1951037" cy="6851650"/>
            <a:chOff x="13" y="0"/>
            <a:chExt cx="1229" cy="4316"/>
          </a:xfrm>
        </p:grpSpPr>
        <p:sp>
          <p:nvSpPr>
            <p:cNvPr id="1434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435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435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435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435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435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435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435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435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435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436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434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41"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4342" name="Text Box 29"/>
          <p:cNvSpPr txBox="1">
            <a:spLocks noChangeArrowheads="1"/>
          </p:cNvSpPr>
          <p:nvPr/>
        </p:nvSpPr>
        <p:spPr bwMode="auto">
          <a:xfrm>
            <a:off x="1808163" y="647700"/>
            <a:ext cx="457200" cy="585788"/>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3" name="Text Box 30"/>
          <p:cNvSpPr txBox="1">
            <a:spLocks noChangeArrowheads="1"/>
          </p:cNvSpPr>
          <p:nvPr/>
        </p:nvSpPr>
        <p:spPr bwMode="auto">
          <a:xfrm>
            <a:off x="8169275" y="2905125"/>
            <a:ext cx="457200" cy="584200"/>
          </a:xfrm>
          <a:prstGeom prst="rect">
            <a:avLst/>
          </a:prstGeom>
          <a:noFill/>
          <a:ln w="9525">
            <a:noFill/>
            <a:round/>
            <a:headEnd/>
            <a:tailE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8000">
                <a:solidFill>
                  <a:srgbClr val="A53010"/>
                </a:solidFill>
                <a:latin typeface="Arial" charset="0"/>
                <a:cs typeface="Arial" charset="0"/>
              </a:rPr>
              <a:t>”</a:t>
            </a:r>
          </a:p>
        </p:txBody>
      </p:sp>
      <p:sp>
        <p:nvSpPr>
          <p:cNvPr id="14344" name="Rectangle 31"/>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4345" name="Rectangle 32"/>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4369" name="Rectangle 33"/>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4347" name="Text Box 34"/>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4371" name="Rectangle 35"/>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27AA662B-1A16-4669-857A-2957FBF5A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5362" name="Group 1"/>
          <p:cNvGrpSpPr>
            <a:grpSpLocks/>
          </p:cNvGrpSpPr>
          <p:nvPr/>
        </p:nvGrpSpPr>
        <p:grpSpPr bwMode="auto">
          <a:xfrm>
            <a:off x="0" y="228600"/>
            <a:ext cx="1979613" cy="6637338"/>
            <a:chOff x="0" y="144"/>
            <a:chExt cx="1247" cy="4181"/>
          </a:xfrm>
        </p:grpSpPr>
        <p:sp>
          <p:nvSpPr>
            <p:cNvPr id="1538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8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539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5363" name="Group 14"/>
          <p:cNvGrpSpPr>
            <a:grpSpLocks/>
          </p:cNvGrpSpPr>
          <p:nvPr/>
        </p:nvGrpSpPr>
        <p:grpSpPr bwMode="auto">
          <a:xfrm>
            <a:off x="20638" y="0"/>
            <a:ext cx="1951037" cy="6851650"/>
            <a:chOff x="13" y="0"/>
            <a:chExt cx="1229" cy="4316"/>
          </a:xfrm>
        </p:grpSpPr>
        <p:sp>
          <p:nvSpPr>
            <p:cNvPr id="1537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537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537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537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537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537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537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537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537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538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538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538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536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5365"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536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536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539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536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5393"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DE480B92-71EB-4B85-95AD-EC9124B5CD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6386" name="Group 1"/>
          <p:cNvGrpSpPr>
            <a:grpSpLocks/>
          </p:cNvGrpSpPr>
          <p:nvPr/>
        </p:nvGrpSpPr>
        <p:grpSpPr bwMode="auto">
          <a:xfrm>
            <a:off x="0" y="228600"/>
            <a:ext cx="1979613" cy="6637338"/>
            <a:chOff x="0" y="144"/>
            <a:chExt cx="1247" cy="4181"/>
          </a:xfrm>
        </p:grpSpPr>
        <p:sp>
          <p:nvSpPr>
            <p:cNvPr id="1640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0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0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6416"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6387" name="Group 14"/>
          <p:cNvGrpSpPr>
            <a:grpSpLocks/>
          </p:cNvGrpSpPr>
          <p:nvPr/>
        </p:nvGrpSpPr>
        <p:grpSpPr bwMode="auto">
          <a:xfrm>
            <a:off x="20638" y="0"/>
            <a:ext cx="1951037" cy="6851650"/>
            <a:chOff x="13" y="0"/>
            <a:chExt cx="1229" cy="4316"/>
          </a:xfrm>
        </p:grpSpPr>
        <p:sp>
          <p:nvSpPr>
            <p:cNvPr id="1639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639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639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639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639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640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640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640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640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640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640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640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638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6389"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639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639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641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639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6417"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CBE9D67-6B47-40AD-8E65-DC6348DB75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7410" name="Group 1"/>
          <p:cNvGrpSpPr>
            <a:grpSpLocks/>
          </p:cNvGrpSpPr>
          <p:nvPr/>
        </p:nvGrpSpPr>
        <p:grpSpPr bwMode="auto">
          <a:xfrm>
            <a:off x="0" y="228600"/>
            <a:ext cx="1979613" cy="6637338"/>
            <a:chOff x="0" y="144"/>
            <a:chExt cx="1247" cy="4181"/>
          </a:xfrm>
        </p:grpSpPr>
        <p:sp>
          <p:nvSpPr>
            <p:cNvPr id="1743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3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4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744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7411" name="Group 14"/>
          <p:cNvGrpSpPr>
            <a:grpSpLocks/>
          </p:cNvGrpSpPr>
          <p:nvPr/>
        </p:nvGrpSpPr>
        <p:grpSpPr bwMode="auto">
          <a:xfrm>
            <a:off x="20638" y="0"/>
            <a:ext cx="1951037" cy="6851650"/>
            <a:chOff x="13" y="0"/>
            <a:chExt cx="1229" cy="4316"/>
          </a:xfrm>
        </p:grpSpPr>
        <p:sp>
          <p:nvSpPr>
            <p:cNvPr id="1741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742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742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742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742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742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742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742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742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742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742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743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741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7413"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741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741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743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741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7441"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62D7CB7-D138-4AB6-B0AA-B9EAAA0492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en-US"/>
              <a:t>27/08/2018</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EB7574F3-4ADF-4AC4-A35D-0623014D7433}"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7574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228600"/>
            <a:ext cx="1979613" cy="6637338"/>
            <a:chOff x="0" y="144"/>
            <a:chExt cx="1247" cy="4181"/>
          </a:xfrm>
        </p:grpSpPr>
        <p:sp>
          <p:nvSpPr>
            <p:cNvPr id="207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7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08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2051" name="Group 14"/>
          <p:cNvGrpSpPr>
            <a:grpSpLocks/>
          </p:cNvGrpSpPr>
          <p:nvPr/>
        </p:nvGrpSpPr>
        <p:grpSpPr bwMode="auto">
          <a:xfrm>
            <a:off x="20638" y="0"/>
            <a:ext cx="1951037" cy="6851650"/>
            <a:chOff x="13" y="0"/>
            <a:chExt cx="1229" cy="4316"/>
          </a:xfrm>
        </p:grpSpPr>
        <p:sp>
          <p:nvSpPr>
            <p:cNvPr id="205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206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206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206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206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206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206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206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206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206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207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205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53" name="AutoShape 28"/>
          <p:cNvSpPr>
            <a:spLocks noChangeArrowheads="1"/>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105298818 h 10000"/>
              <a:gd name="T12" fmla="*/ 2147483646 w 8042"/>
              <a:gd name="T13" fmla="*/ 76236572 h 10000"/>
              <a:gd name="T14" fmla="*/ 2147483646 w 8042"/>
              <a:gd name="T15" fmla="*/ 19533436 h 10000"/>
              <a:gd name="T16" fmla="*/ 94026232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42"/>
              <a:gd name="T34" fmla="*/ 0 h 10000"/>
              <a:gd name="T35" fmla="*/ 8042 w 8042"/>
              <a:gd name="T36" fmla="*/ 10000 h 10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rgbClr val="A53010"/>
          </a:solidFill>
          <a:ln w="9525" cap="flat">
            <a:noFill/>
            <a:round/>
            <a:headEnd/>
            <a:tailEnd/>
          </a:ln>
        </p:spPr>
        <p:txBody>
          <a:bodyPr wrap="none" anchor="ctr"/>
          <a:lstStyle/>
          <a:p>
            <a:pPr>
              <a:defRPr/>
            </a:pPr>
            <a:endParaRPr lang="en-US"/>
          </a:p>
        </p:txBody>
      </p:sp>
      <p:sp>
        <p:nvSpPr>
          <p:cNvPr id="205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205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7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205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2081" name="Rectangle 33"/>
          <p:cNvSpPr>
            <a:spLocks noGrp="1" noChangeArrowheads="1"/>
          </p:cNvSpPr>
          <p:nvPr>
            <p:ph type="sldNum"/>
          </p:nvPr>
        </p:nvSpPr>
        <p:spPr bwMode="auto">
          <a:xfrm>
            <a:off x="423863" y="4529138"/>
            <a:ext cx="582612"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0FBB03A7-BD77-46F6-995D-7BAD0D771D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1"/>
          <p:cNvGrpSpPr>
            <a:grpSpLocks/>
          </p:cNvGrpSpPr>
          <p:nvPr/>
        </p:nvGrpSpPr>
        <p:grpSpPr bwMode="auto">
          <a:xfrm>
            <a:off x="0" y="228600"/>
            <a:ext cx="1979613" cy="6637338"/>
            <a:chOff x="0" y="144"/>
            <a:chExt cx="1247" cy="4181"/>
          </a:xfrm>
        </p:grpSpPr>
        <p:sp>
          <p:nvSpPr>
            <p:cNvPr id="411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2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413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4099" name="Group 14"/>
          <p:cNvGrpSpPr>
            <a:grpSpLocks/>
          </p:cNvGrpSpPr>
          <p:nvPr/>
        </p:nvGrpSpPr>
        <p:grpSpPr bwMode="auto">
          <a:xfrm>
            <a:off x="20638" y="0"/>
            <a:ext cx="1951037" cy="6851650"/>
            <a:chOff x="13" y="0"/>
            <a:chExt cx="1229" cy="4316"/>
          </a:xfrm>
        </p:grpSpPr>
        <p:sp>
          <p:nvSpPr>
            <p:cNvPr id="410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410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410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411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411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411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411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411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411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411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411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410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01" name="AutoShape 28"/>
          <p:cNvSpPr>
            <a:spLocks noChangeArrowheads="1"/>
          </p:cNvSpPr>
          <p:nvPr/>
        </p:nvSpPr>
        <p:spPr bwMode="auto">
          <a:xfrm flipV="1">
            <a:off x="0" y="3167063"/>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410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410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412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410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4129" name="Rectangle 33"/>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68031550-7F7C-4707-B2A3-89C6D301B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5122" name="Group 1"/>
          <p:cNvGrpSpPr>
            <a:grpSpLocks/>
          </p:cNvGrpSpPr>
          <p:nvPr/>
        </p:nvGrpSpPr>
        <p:grpSpPr bwMode="auto">
          <a:xfrm>
            <a:off x="0" y="228600"/>
            <a:ext cx="1979613" cy="6637338"/>
            <a:chOff x="0" y="144"/>
            <a:chExt cx="1247" cy="4181"/>
          </a:xfrm>
        </p:grpSpPr>
        <p:sp>
          <p:nvSpPr>
            <p:cNvPr id="514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4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515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5123" name="Group 14"/>
          <p:cNvGrpSpPr>
            <a:grpSpLocks/>
          </p:cNvGrpSpPr>
          <p:nvPr/>
        </p:nvGrpSpPr>
        <p:grpSpPr bwMode="auto">
          <a:xfrm>
            <a:off x="20638" y="0"/>
            <a:ext cx="1951037" cy="6851650"/>
            <a:chOff x="13" y="0"/>
            <a:chExt cx="1229" cy="4316"/>
          </a:xfrm>
        </p:grpSpPr>
        <p:sp>
          <p:nvSpPr>
            <p:cNvPr id="513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513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513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513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513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513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513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513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513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514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514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512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25"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512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512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515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512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5153"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B4AFE12E-FE35-489F-84DF-7181222170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6146" name="Group 1"/>
          <p:cNvGrpSpPr>
            <a:grpSpLocks/>
          </p:cNvGrpSpPr>
          <p:nvPr/>
        </p:nvGrpSpPr>
        <p:grpSpPr bwMode="auto">
          <a:xfrm>
            <a:off x="0" y="228600"/>
            <a:ext cx="1979613" cy="6637338"/>
            <a:chOff x="0" y="144"/>
            <a:chExt cx="1247" cy="4181"/>
          </a:xfrm>
        </p:grpSpPr>
        <p:sp>
          <p:nvSpPr>
            <p:cNvPr id="6167"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8"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69"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0"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1"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2"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3"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4"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6"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6178"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6147" name="Group 14"/>
          <p:cNvGrpSpPr>
            <a:grpSpLocks/>
          </p:cNvGrpSpPr>
          <p:nvPr/>
        </p:nvGrpSpPr>
        <p:grpSpPr bwMode="auto">
          <a:xfrm>
            <a:off x="20638" y="0"/>
            <a:ext cx="1951037" cy="6851650"/>
            <a:chOff x="13" y="0"/>
            <a:chExt cx="1229" cy="4316"/>
          </a:xfrm>
        </p:grpSpPr>
        <p:sp>
          <p:nvSpPr>
            <p:cNvPr id="6155"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6156"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6157"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6158"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6159"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6160"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6161"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6162"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6163"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4"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6165"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6166"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6148"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49"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6150"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6151"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6175"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6153"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6177"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5D2D4A5F-48B6-4E87-A811-31ECB3E7BF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7170" name="Group 1"/>
          <p:cNvGrpSpPr>
            <a:grpSpLocks/>
          </p:cNvGrpSpPr>
          <p:nvPr/>
        </p:nvGrpSpPr>
        <p:grpSpPr bwMode="auto">
          <a:xfrm>
            <a:off x="0" y="228600"/>
            <a:ext cx="1979613" cy="6637338"/>
            <a:chOff x="0" y="144"/>
            <a:chExt cx="1247" cy="4181"/>
          </a:xfrm>
        </p:grpSpPr>
        <p:sp>
          <p:nvSpPr>
            <p:cNvPr id="7191"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2"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3"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4"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5"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6"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7"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198"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0"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7202"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7171" name="Group 14"/>
          <p:cNvGrpSpPr>
            <a:grpSpLocks/>
          </p:cNvGrpSpPr>
          <p:nvPr/>
        </p:nvGrpSpPr>
        <p:grpSpPr bwMode="auto">
          <a:xfrm>
            <a:off x="20638" y="0"/>
            <a:ext cx="1951037" cy="6851650"/>
            <a:chOff x="13" y="0"/>
            <a:chExt cx="1229" cy="4316"/>
          </a:xfrm>
        </p:grpSpPr>
        <p:sp>
          <p:nvSpPr>
            <p:cNvPr id="7179"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7180"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7181"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7182"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7183"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7184"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7185"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7186"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7187"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8"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7189"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7190"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7172"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173"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7174"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7175"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7199"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7177"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7201"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C67888CD-DAB9-4C77-8E4F-DCAB4EAD7D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8194" name="Group 1"/>
          <p:cNvGrpSpPr>
            <a:grpSpLocks/>
          </p:cNvGrpSpPr>
          <p:nvPr/>
        </p:nvGrpSpPr>
        <p:grpSpPr bwMode="auto">
          <a:xfrm>
            <a:off x="0" y="228600"/>
            <a:ext cx="1979613" cy="6637338"/>
            <a:chOff x="0" y="144"/>
            <a:chExt cx="1247" cy="4181"/>
          </a:xfrm>
        </p:grpSpPr>
        <p:sp>
          <p:nvSpPr>
            <p:cNvPr id="821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1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822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8195" name="Group 14"/>
          <p:cNvGrpSpPr>
            <a:grpSpLocks/>
          </p:cNvGrpSpPr>
          <p:nvPr/>
        </p:nvGrpSpPr>
        <p:grpSpPr bwMode="auto">
          <a:xfrm>
            <a:off x="20638" y="0"/>
            <a:ext cx="1951037" cy="6851650"/>
            <a:chOff x="13" y="0"/>
            <a:chExt cx="1229" cy="4316"/>
          </a:xfrm>
        </p:grpSpPr>
        <p:sp>
          <p:nvSpPr>
            <p:cNvPr id="820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820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820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820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820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820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820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821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821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821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821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819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197"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819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819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822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820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8225"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E2842596-8879-419E-BFE7-335A250F33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9218" name="Group 1"/>
          <p:cNvGrpSpPr>
            <a:grpSpLocks/>
          </p:cNvGrpSpPr>
          <p:nvPr/>
        </p:nvGrpSpPr>
        <p:grpSpPr bwMode="auto">
          <a:xfrm>
            <a:off x="0" y="228600"/>
            <a:ext cx="1979613" cy="6637338"/>
            <a:chOff x="0" y="144"/>
            <a:chExt cx="1247" cy="4181"/>
          </a:xfrm>
        </p:grpSpPr>
        <p:sp>
          <p:nvSpPr>
            <p:cNvPr id="9239"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0"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1"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2"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3"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4"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5"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6"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48"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9250"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9219" name="Group 14"/>
          <p:cNvGrpSpPr>
            <a:grpSpLocks/>
          </p:cNvGrpSpPr>
          <p:nvPr/>
        </p:nvGrpSpPr>
        <p:grpSpPr bwMode="auto">
          <a:xfrm>
            <a:off x="20638" y="0"/>
            <a:ext cx="1951037" cy="6851650"/>
            <a:chOff x="13" y="0"/>
            <a:chExt cx="1229" cy="4316"/>
          </a:xfrm>
        </p:grpSpPr>
        <p:sp>
          <p:nvSpPr>
            <p:cNvPr id="9227"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9228"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9229"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9230"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9231"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9232"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9233"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9234"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9235"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6"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9237"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9238"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9220"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21"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9222"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9223"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9247"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9225"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9249"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8D5BE29F-9E90-4DEF-89E9-B7C1BA22DD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42" name="Group 1"/>
          <p:cNvGrpSpPr>
            <a:grpSpLocks/>
          </p:cNvGrpSpPr>
          <p:nvPr/>
        </p:nvGrpSpPr>
        <p:grpSpPr bwMode="auto">
          <a:xfrm>
            <a:off x="0" y="228600"/>
            <a:ext cx="1979613" cy="6637338"/>
            <a:chOff x="0" y="144"/>
            <a:chExt cx="1247" cy="4181"/>
          </a:xfrm>
        </p:grpSpPr>
        <p:sp>
          <p:nvSpPr>
            <p:cNvPr id="10263"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4"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5"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6"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7"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8"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69"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0"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2"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10274"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10243" name="Group 14"/>
          <p:cNvGrpSpPr>
            <a:grpSpLocks/>
          </p:cNvGrpSpPr>
          <p:nvPr/>
        </p:nvGrpSpPr>
        <p:grpSpPr bwMode="auto">
          <a:xfrm>
            <a:off x="20638" y="0"/>
            <a:ext cx="1951037" cy="6851650"/>
            <a:chOff x="13" y="0"/>
            <a:chExt cx="1229" cy="4316"/>
          </a:xfrm>
        </p:grpSpPr>
        <p:sp>
          <p:nvSpPr>
            <p:cNvPr id="10251"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10252"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10253"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10254"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10255"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10256"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10257"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10258"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10259"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0"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10261"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10262"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10244"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45" name="AutoShape 28"/>
          <p:cNvSpPr>
            <a:spLocks noChangeArrowheads="1"/>
          </p:cNvSpPr>
          <p:nvPr/>
        </p:nvSpPr>
        <p:spPr bwMode="auto">
          <a:xfrm flipV="1">
            <a:off x="0" y="490855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10246"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47"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1"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0249"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10273" name="Rectangle 33"/>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FD513282-3A09-4CD9-9827-D1FC9E5492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3.xml"/></Relationships>
</file>

<file path=ppt/slides/_rels/slide11.xml.rels><?xml version="1.0" encoding="UTF-8" standalone="yes"?>
<Relationships xmlns="http://schemas.openxmlformats.org/package/2006/relationships"><Relationship Id="rId3" Type="http://schemas.openxmlformats.org/officeDocument/2006/relationships/hyperlink" Target="https://ijcrt.org/papers/IJCRT2201553.pdf" TargetMode="External"/><Relationship Id="rId2" Type="http://schemas.openxmlformats.org/officeDocument/2006/relationships/notesSlide" Target="../notesSlides/notesSlide10.xml"/><Relationship Id="rId1" Type="http://schemas.openxmlformats.org/officeDocument/2006/relationships/slideLayout" Target="../slideLayouts/slideLayout183.xml"/><Relationship Id="rId5" Type="http://schemas.openxmlformats.org/officeDocument/2006/relationships/hyperlink" Target="https://data-flair.training/blogs/advanced-python-project-detecting-fake-news/" TargetMode="External"/><Relationship Id="rId4" Type="http://schemas.openxmlformats.org/officeDocument/2006/relationships/hyperlink" Target="https://sist.sathyabama.ac.in/sist_naac/documents/1.3.4/b.e-cse-batchno-214.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8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3.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6"/>
          <p:cNvSpPr/>
          <p:nvPr/>
        </p:nvSpPr>
        <p:spPr>
          <a:xfrm>
            <a:off x="0" y="3822700"/>
            <a:ext cx="3529012" cy="3035300"/>
          </a:xfrm>
          <a:custGeom>
            <a:avLst/>
            <a:gdLst/>
            <a:ahLst/>
            <a:cxnLst/>
            <a:rect l="l" t="t" r="r" b="b"/>
            <a:pathLst>
              <a:path w="3529329" h="3035300" extrusionOk="0">
                <a:moveTo>
                  <a:pt x="0" y="0"/>
                </a:moveTo>
                <a:lnTo>
                  <a:pt x="3529340" y="0"/>
                </a:lnTo>
                <a:lnTo>
                  <a:pt x="3529340" y="3035295"/>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8" name="Google Shape;698;p56"/>
          <p:cNvSpPr/>
          <p:nvPr/>
        </p:nvSpPr>
        <p:spPr>
          <a:xfrm>
            <a:off x="6802437" y="3725862"/>
            <a:ext cx="2341562" cy="3132137"/>
          </a:xfrm>
          <a:custGeom>
            <a:avLst/>
            <a:gdLst/>
            <a:ahLst/>
            <a:cxnLst/>
            <a:rect l="l" t="t" r="r" b="b"/>
            <a:pathLst>
              <a:path w="2341879" h="3131820" extrusionOk="0">
                <a:moveTo>
                  <a:pt x="0" y="3131819"/>
                </a:moveTo>
                <a:lnTo>
                  <a:pt x="0" y="0"/>
                </a:lnTo>
                <a:lnTo>
                  <a:pt x="2341869" y="0"/>
                </a:lnTo>
              </a:path>
            </a:pathLst>
          </a:custGeom>
          <a:noFill/>
          <a:ln w="76300" cap="sq" cmpd="sng">
            <a:solidFill>
              <a:srgbClr val="FFFF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699" name="Google Shape;699;p56"/>
          <p:cNvSpPr/>
          <p:nvPr/>
        </p:nvSpPr>
        <p:spPr>
          <a:xfrm>
            <a:off x="5724525" y="3306762"/>
            <a:ext cx="3417887" cy="914400"/>
          </a:xfrm>
          <a:custGeom>
            <a:avLst/>
            <a:gdLst/>
            <a:ahLst/>
            <a:cxnLst/>
            <a:rect l="l" t="t" r="r" b="b"/>
            <a:pathLst>
              <a:path w="3418840" h="914400" extrusionOk="0">
                <a:moveTo>
                  <a:pt x="3418819" y="0"/>
                </a:moveTo>
                <a:lnTo>
                  <a:pt x="0" y="0"/>
                </a:lnTo>
                <a:lnTo>
                  <a:pt x="3418819" y="914399"/>
                </a:lnTo>
                <a:lnTo>
                  <a:pt x="341881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700" name="Google Shape;700;p56"/>
          <p:cNvSpPr txBox="1"/>
          <p:nvPr/>
        </p:nvSpPr>
        <p:spPr>
          <a:xfrm>
            <a:off x="1066749" y="1408269"/>
            <a:ext cx="7129561" cy="1571842"/>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FFFFFF"/>
              </a:buClr>
              <a:buSzPts val="2400"/>
              <a:buFont typeface="Times New Roman"/>
              <a:buNone/>
            </a:pPr>
            <a:r>
              <a:rPr lang="en-US" sz="2400" b="1" i="0" u="none" dirty="0">
                <a:solidFill>
                  <a:srgbClr val="FFFFFF"/>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College of Technology (01)</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Silver Oak College of Engineering and Technology	</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Bachelor of Technology</a:t>
            </a:r>
            <a:endParaRPr sz="24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Department of Information Technology (010)</a:t>
            </a:r>
            <a:r>
              <a:rPr lang="en-US" sz="2400" b="0" i="0" u="none" dirty="0">
                <a:solidFill>
                  <a:schemeClr val="dk1"/>
                </a:solidFill>
                <a:latin typeface="Times New Roman"/>
                <a:ea typeface="Times New Roman"/>
                <a:cs typeface="Times New Roman"/>
                <a:sym typeface="Times New Roman"/>
              </a:rPr>
              <a:t> </a:t>
            </a:r>
            <a:endParaRPr dirty="0"/>
          </a:p>
        </p:txBody>
      </p:sp>
      <p:sp>
        <p:nvSpPr>
          <p:cNvPr id="701" name="Google Shape;701;p56"/>
          <p:cNvSpPr txBox="1"/>
          <p:nvPr/>
        </p:nvSpPr>
        <p:spPr>
          <a:xfrm>
            <a:off x="395536" y="4547813"/>
            <a:ext cx="8820273" cy="1079399"/>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dirty="0">
                <a:solidFill>
                  <a:srgbClr val="000000"/>
                </a:solidFill>
                <a:latin typeface="Times New Roman"/>
                <a:ea typeface="Times New Roman"/>
                <a:cs typeface="Times New Roman"/>
                <a:sym typeface="Times New Roman"/>
              </a:rPr>
              <a:t>Deep Vaghasiya                      Prof. Swati Koshti</a:t>
            </a:r>
            <a:endParaRPr dirty="0"/>
          </a:p>
          <a:p>
            <a:pPr marL="0" marR="0" lvl="0" indent="0" algn="l" rtl="0">
              <a:lnSpc>
                <a:spcPct val="100000"/>
              </a:lnSpc>
              <a:spcBef>
                <a:spcPts val="0"/>
              </a:spcBef>
              <a:spcAft>
                <a:spcPts val="0"/>
              </a:spcAft>
              <a:buClr>
                <a:srgbClr val="000000"/>
              </a:buClr>
              <a:buSzPts val="3200"/>
              <a:buFont typeface="Times New Roman"/>
              <a:buNone/>
            </a:pPr>
            <a:r>
              <a:rPr lang="en-US" sz="3200" b="0" i="0" u="none" dirty="0">
                <a:solidFill>
                  <a:srgbClr val="000000"/>
                </a:solidFill>
                <a:latin typeface="Times New Roman"/>
                <a:ea typeface="Times New Roman"/>
                <a:cs typeface="Times New Roman"/>
                <a:sym typeface="Times New Roman"/>
              </a:rPr>
              <a:t>			</a:t>
            </a:r>
            <a:endParaRPr dirty="0"/>
          </a:p>
        </p:txBody>
      </p:sp>
      <p:pic>
        <p:nvPicPr>
          <p:cNvPr id="702" name="Google Shape;702;p56"/>
          <p:cNvPicPr preferRelativeResize="0"/>
          <p:nvPr/>
        </p:nvPicPr>
        <p:blipFill rotWithShape="1">
          <a:blip r:embed="rId3">
            <a:alphaModFix/>
          </a:blip>
          <a:srcRect/>
          <a:stretch/>
        </p:blipFill>
        <p:spPr>
          <a:xfrm>
            <a:off x="2314575" y="73024"/>
            <a:ext cx="4414837" cy="1131665"/>
          </a:xfrm>
          <a:prstGeom prst="rect">
            <a:avLst/>
          </a:prstGeom>
          <a:noFill/>
          <a:ln>
            <a:noFill/>
          </a:ln>
        </p:spPr>
      </p:pic>
      <p:sp>
        <p:nvSpPr>
          <p:cNvPr id="703" name="Google Shape;703;p56"/>
          <p:cNvSpPr txBox="1"/>
          <p:nvPr/>
        </p:nvSpPr>
        <p:spPr>
          <a:xfrm>
            <a:off x="1619250" y="3162300"/>
            <a:ext cx="5905500"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US" sz="3200" b="1" dirty="0">
                <a:solidFill>
                  <a:schemeClr val="tx1"/>
                </a:solidFill>
              </a:rPr>
              <a:t>FAKE NEWS DETECTOR USING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539552" y="188640"/>
            <a:ext cx="6648450" cy="677862"/>
          </a:xfrm>
          <a:prstGeom prst="rect">
            <a:avLst/>
          </a:prstGeom>
          <a:noFill/>
          <a:ln w="9525">
            <a:noFill/>
            <a:round/>
            <a:headEnd/>
            <a:tailEnd/>
          </a:ln>
        </p:spPr>
        <p:txBody>
          <a:bodyPr/>
          <a:lstStyle/>
          <a:p>
            <a:pPr marL="463550" algn="just" eaLnBrk="1" hangingPunct="1">
              <a:buSzPct val="100000"/>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3600" b="1" dirty="0">
                <a:solidFill>
                  <a:srgbClr val="262626"/>
                </a:solidFill>
                <a:latin typeface="+mn-lt"/>
                <a:cs typeface="Times New Roman" pitchFamily="18" charset="0"/>
              </a:rPr>
              <a:t>Time Line Chart</a:t>
            </a:r>
          </a:p>
        </p:txBody>
      </p:sp>
      <p:sp>
        <p:nvSpPr>
          <p:cNvPr id="27651" name="Slide Number Placeholder 3"/>
          <p:cNvSpPr>
            <a:spLocks noGrp="1"/>
          </p:cNvSpPr>
          <p:nvPr>
            <p:ph type="sldNum" sz="quarter" idx="12"/>
          </p:nvPr>
        </p:nvSpPr>
        <p:spPr>
          <a:noFill/>
          <a:ln/>
        </p:spPr>
        <p:txBody>
          <a:bodyPr/>
          <a:lstStyle/>
          <a:p>
            <a:pPr>
              <a:tabLst>
                <a:tab pos="457200" algn="l"/>
              </a:tabLst>
            </a:pPr>
            <a:fld id="{ED6BA01F-AAA7-48EE-9192-0A2159FF0698}" type="slidenum">
              <a:rPr lang="en-US" smtClean="0">
                <a:cs typeface="Droid Sans Fallback" charset="0"/>
              </a:rPr>
              <a:pPr>
                <a:tabLst>
                  <a:tab pos="457200" algn="l"/>
                </a:tabLst>
              </a:pPr>
              <a:t>10</a:t>
            </a:fld>
            <a:endParaRPr lang="en-US">
              <a:cs typeface="Droid Sans Fallback" charset="0"/>
            </a:endParaRPr>
          </a:p>
        </p:txBody>
      </p:sp>
      <p:sp>
        <p:nvSpPr>
          <p:cNvPr id="2" name="Double Bracket 1">
            <a:extLst>
              <a:ext uri="{FF2B5EF4-FFF2-40B4-BE49-F238E27FC236}">
                <a16:creationId xmlns:a16="http://schemas.microsoft.com/office/drawing/2014/main" id="{0BAC9581-762C-77C5-277C-A110368F94BF}"/>
              </a:ext>
            </a:extLst>
          </p:cNvPr>
          <p:cNvSpPr/>
          <p:nvPr/>
        </p:nvSpPr>
        <p:spPr>
          <a:xfrm>
            <a:off x="539552" y="1154534"/>
            <a:ext cx="7869811" cy="618282"/>
          </a:xfrm>
          <a:prstGeom prst="bracketPair">
            <a:avLst/>
          </a:prstGeom>
          <a:solidFill>
            <a:schemeClr val="bg2"/>
          </a:solidFill>
          <a:effectLst/>
        </p:spPr>
        <p:style>
          <a:lnRef idx="1">
            <a:schemeClr val="dk1"/>
          </a:lnRef>
          <a:fillRef idx="0">
            <a:schemeClr val="dk1"/>
          </a:fillRef>
          <a:effectRef idx="0">
            <a:schemeClr val="dk1"/>
          </a:effectRef>
          <a:fontRef idx="minor">
            <a:schemeClr val="tx1"/>
          </a:fontRef>
        </p:style>
        <p:txBody>
          <a:bodyPr rtlCol="0" anchor="ctr"/>
          <a:lstStyle/>
          <a:p>
            <a:pPr algn="ctr"/>
            <a:r>
              <a:rPr lang="en-US" dirty="0"/>
              <a:t>Project Inception : 1 Day</a:t>
            </a:r>
            <a:endParaRPr lang="en-IN" dirty="0"/>
          </a:p>
        </p:txBody>
      </p:sp>
      <p:sp>
        <p:nvSpPr>
          <p:cNvPr id="3" name="Double Bracket 2">
            <a:extLst>
              <a:ext uri="{FF2B5EF4-FFF2-40B4-BE49-F238E27FC236}">
                <a16:creationId xmlns:a16="http://schemas.microsoft.com/office/drawing/2014/main" id="{789144D2-EF83-C137-C94C-CD05F947B4CC}"/>
              </a:ext>
            </a:extLst>
          </p:cNvPr>
          <p:cNvSpPr/>
          <p:nvPr/>
        </p:nvSpPr>
        <p:spPr>
          <a:xfrm>
            <a:off x="539551" y="2064040"/>
            <a:ext cx="7869811" cy="618281"/>
          </a:xfrm>
          <a:prstGeom prst="bracketPair">
            <a:avLst/>
          </a:prstGeom>
          <a:solidFill>
            <a:schemeClr val="accent1">
              <a:lumMod val="20000"/>
              <a:lumOff val="80000"/>
            </a:schemeClr>
          </a:solid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t>Research and planning : 2 Days</a:t>
            </a:r>
            <a:endParaRPr lang="en-IN" dirty="0"/>
          </a:p>
        </p:txBody>
      </p:sp>
      <p:sp>
        <p:nvSpPr>
          <p:cNvPr id="4" name="Double Bracket 3">
            <a:extLst>
              <a:ext uri="{FF2B5EF4-FFF2-40B4-BE49-F238E27FC236}">
                <a16:creationId xmlns:a16="http://schemas.microsoft.com/office/drawing/2014/main" id="{BBDA5DD8-EFEA-5F5F-87AA-92161B00BB49}"/>
              </a:ext>
            </a:extLst>
          </p:cNvPr>
          <p:cNvSpPr/>
          <p:nvPr/>
        </p:nvSpPr>
        <p:spPr>
          <a:xfrm>
            <a:off x="539551" y="2986042"/>
            <a:ext cx="7869811" cy="618281"/>
          </a:xfrm>
          <a:prstGeom prst="bracketPair">
            <a:avLst/>
          </a:prstGeom>
          <a:solidFill>
            <a:srgbClr val="E5FFE5"/>
          </a:solidFill>
          <a:ln>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t>Data Collection and Preprocessing : 2 Days</a:t>
            </a:r>
            <a:endParaRPr lang="en-IN" dirty="0"/>
          </a:p>
        </p:txBody>
      </p:sp>
      <p:sp>
        <p:nvSpPr>
          <p:cNvPr id="5" name="Double Bracket 4">
            <a:extLst>
              <a:ext uri="{FF2B5EF4-FFF2-40B4-BE49-F238E27FC236}">
                <a16:creationId xmlns:a16="http://schemas.microsoft.com/office/drawing/2014/main" id="{5320C26C-08D5-1B1A-3096-99759861D55B}"/>
              </a:ext>
            </a:extLst>
          </p:cNvPr>
          <p:cNvSpPr/>
          <p:nvPr/>
        </p:nvSpPr>
        <p:spPr>
          <a:xfrm>
            <a:off x="539550" y="3908044"/>
            <a:ext cx="7869811" cy="618280"/>
          </a:xfrm>
          <a:prstGeom prst="bracketPair">
            <a:avLst/>
          </a:prstGeom>
          <a:solidFill>
            <a:srgbClr val="FFF3FE"/>
          </a:solidFill>
          <a:ln>
            <a:solidFill>
              <a:srgbClr val="7030A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dirty="0"/>
              <a:t>Feature Engineering and Model selection : 5 Days</a:t>
            </a: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95536" y="548680"/>
            <a:ext cx="6589713" cy="762000"/>
          </a:xfrm>
          <a:prstGeom prst="rect">
            <a:avLst/>
          </a:prstGeom>
          <a:noFill/>
          <a:ln w="9525">
            <a:noFill/>
            <a:round/>
            <a:headEnd/>
            <a:tailEnd/>
          </a:ln>
        </p:spPr>
        <p:txBody>
          <a:bodyPr/>
          <a:lstStyle/>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r>
              <a:rPr lang="en-US" sz="3600" b="1" dirty="0">
                <a:solidFill>
                  <a:srgbClr val="262626"/>
                </a:solidFill>
                <a:latin typeface="Century Gothic" pitchFamily="34" charset="0"/>
              </a:rPr>
              <a:t>References</a:t>
            </a:r>
          </a:p>
        </p:txBody>
      </p:sp>
      <p:sp>
        <p:nvSpPr>
          <p:cNvPr id="28675" name="Slide Number Placeholder 3"/>
          <p:cNvSpPr>
            <a:spLocks noGrp="1"/>
          </p:cNvSpPr>
          <p:nvPr>
            <p:ph type="sldNum" sz="quarter" idx="12"/>
          </p:nvPr>
        </p:nvSpPr>
        <p:spPr>
          <a:noFill/>
          <a:ln/>
        </p:spPr>
        <p:txBody>
          <a:bodyPr/>
          <a:lstStyle/>
          <a:p>
            <a:pPr>
              <a:tabLst>
                <a:tab pos="457200" algn="l"/>
              </a:tabLst>
            </a:pPr>
            <a:fld id="{1570F0F6-06EA-42C7-B0D7-9236D61705E0}" type="slidenum">
              <a:rPr lang="en-US" smtClean="0">
                <a:cs typeface="Droid Sans Fallback" charset="0"/>
              </a:rPr>
              <a:pPr>
                <a:tabLst>
                  <a:tab pos="457200" algn="l"/>
                </a:tabLst>
              </a:pPr>
              <a:t>11</a:t>
            </a:fld>
            <a:endParaRPr lang="en-US">
              <a:cs typeface="Droid Sans Fallback" charset="0"/>
            </a:endParaRPr>
          </a:p>
        </p:txBody>
      </p:sp>
      <p:sp>
        <p:nvSpPr>
          <p:cNvPr id="2" name="TextBox 1">
            <a:extLst>
              <a:ext uri="{FF2B5EF4-FFF2-40B4-BE49-F238E27FC236}">
                <a16:creationId xmlns:a16="http://schemas.microsoft.com/office/drawing/2014/main" id="{C5A47162-B044-4AA9-E66F-4F420E29B950}"/>
              </a:ext>
            </a:extLst>
          </p:cNvPr>
          <p:cNvSpPr txBox="1"/>
          <p:nvPr/>
        </p:nvSpPr>
        <p:spPr>
          <a:xfrm>
            <a:off x="971600" y="1484784"/>
            <a:ext cx="5014271" cy="2031325"/>
          </a:xfrm>
          <a:prstGeom prst="rect">
            <a:avLst/>
          </a:prstGeom>
          <a:noFill/>
        </p:spPr>
        <p:txBody>
          <a:bodyPr wrap="square" rtlCol="0">
            <a:spAutoFit/>
          </a:bodyPr>
          <a:lstStyle/>
          <a:p>
            <a:r>
              <a:rPr lang="en-IN" dirty="0">
                <a:solidFill>
                  <a:schemeClr val="tx1"/>
                </a:solidFill>
                <a:hlinkClick r:id="rId3"/>
              </a:rPr>
              <a:t>https://ijcrt.org/papers/IJCRT2201553.pdf</a:t>
            </a:r>
            <a:r>
              <a:rPr lang="en-IN" dirty="0">
                <a:solidFill>
                  <a:schemeClr val="tx1"/>
                </a:solidFill>
              </a:rPr>
              <a:t> </a:t>
            </a:r>
          </a:p>
          <a:p>
            <a:endParaRPr lang="en-IN" dirty="0">
              <a:solidFill>
                <a:schemeClr val="tx1"/>
              </a:solidFill>
            </a:endParaRPr>
          </a:p>
          <a:p>
            <a:r>
              <a:rPr lang="en-IN" dirty="0">
                <a:solidFill>
                  <a:schemeClr val="tx1"/>
                </a:solidFill>
                <a:hlinkClick r:id="rId4"/>
              </a:rPr>
              <a:t>https://sist.sathyabama.ac.in/sist_naac/documents/1.3.4/b.e-cse-batchno-214.pdf</a:t>
            </a:r>
            <a:r>
              <a:rPr lang="en-IN" dirty="0">
                <a:solidFill>
                  <a:schemeClr val="tx1"/>
                </a:solidFill>
              </a:rPr>
              <a:t> </a:t>
            </a:r>
          </a:p>
          <a:p>
            <a:endParaRPr lang="en-IN" dirty="0">
              <a:solidFill>
                <a:schemeClr val="tx1"/>
              </a:solidFill>
            </a:endParaRPr>
          </a:p>
          <a:p>
            <a:r>
              <a:rPr lang="en-IN">
                <a:solidFill>
                  <a:schemeClr val="tx1"/>
                </a:solidFill>
                <a:hlinkClick r:id="rId5"/>
              </a:rPr>
              <a:t>https://data-flair.training/blogs/advanced-python-project-detecting-fake-news/</a:t>
            </a:r>
            <a:r>
              <a:rPr lang="en-IN">
                <a:solidFill>
                  <a:schemeClr val="tx1"/>
                </a:solidFill>
              </a:rPr>
              <a:t> </a:t>
            </a:r>
            <a:endParaRPr lang="en-IN"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762000" y="1500188"/>
            <a:ext cx="7620000" cy="4062412"/>
          </a:xfrm>
          <a:prstGeom prst="rect">
            <a:avLst/>
          </a:prstGeom>
          <a:noFill/>
          <a:ln w="9525">
            <a:noFill/>
            <a:round/>
            <a:headEnd/>
            <a:tailEnd/>
          </a:ln>
        </p:spPr>
        <p:txBody>
          <a:bodyPr lIns="0" tIns="0" rIns="0" bIns="0">
            <a:spAutoFit/>
          </a:bodyPr>
          <a:lstStyle/>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r>
              <a:rPr lang="en-US" sz="6600">
                <a:solidFill>
                  <a:srgbClr val="C00000"/>
                </a:solidFill>
                <a:latin typeface="Arial Unicode MS" pitchFamily="34" charset="-128"/>
                <a:ea typeface="Arial Unicode MS" pitchFamily="34" charset="-128"/>
                <a:cs typeface="Arial Unicode MS" pitchFamily="34" charset="-128"/>
              </a:rPr>
              <a:t>T</a:t>
            </a:r>
            <a:r>
              <a:rPr lang="en-US" sz="6600">
                <a:solidFill>
                  <a:srgbClr val="000000"/>
                </a:solidFill>
                <a:latin typeface="Arial Unicode MS" pitchFamily="34" charset="-128"/>
                <a:ea typeface="Arial Unicode MS" pitchFamily="34" charset="-128"/>
                <a:cs typeface="Arial Unicode MS" pitchFamily="34" charset="-128"/>
              </a:rPr>
              <a:t>han</a:t>
            </a:r>
            <a:r>
              <a:rPr lang="en-US" sz="6600">
                <a:solidFill>
                  <a:srgbClr val="C00000"/>
                </a:solidFill>
                <a:latin typeface="Arial Unicode MS" pitchFamily="34" charset="-128"/>
                <a:ea typeface="Arial Unicode MS" pitchFamily="34" charset="-128"/>
                <a:cs typeface="Arial Unicode MS" pitchFamily="34" charset="-128"/>
              </a:rPr>
              <a:t>k</a:t>
            </a:r>
            <a:r>
              <a:rPr lang="en-US" sz="6600">
                <a:solidFill>
                  <a:srgbClr val="000000"/>
                </a:solidFill>
                <a:latin typeface="Arial Unicode MS" pitchFamily="34" charset="-128"/>
                <a:ea typeface="Arial Unicode MS" pitchFamily="34" charset="-128"/>
                <a:cs typeface="Arial Unicode MS" pitchFamily="34" charset="-128"/>
              </a:rPr>
              <a:t> Y</a:t>
            </a:r>
            <a:r>
              <a:rPr lang="en-US" sz="6600">
                <a:solidFill>
                  <a:srgbClr val="C00000"/>
                </a:solidFill>
                <a:latin typeface="Arial Unicode MS" pitchFamily="34" charset="-128"/>
                <a:ea typeface="Arial Unicode MS" pitchFamily="34" charset="-128"/>
                <a:cs typeface="Arial Unicode MS" pitchFamily="34" charset="-128"/>
              </a:rPr>
              <a:t>o</a:t>
            </a:r>
            <a:r>
              <a:rPr lang="en-US" sz="6600">
                <a:solidFill>
                  <a:srgbClr val="000000"/>
                </a:solidFill>
                <a:latin typeface="Arial Unicode MS" pitchFamily="34" charset="-128"/>
                <a:ea typeface="Arial Unicode MS" pitchFamily="34" charset="-128"/>
                <a:cs typeface="Arial Unicode MS" pitchFamily="34" charset="-128"/>
              </a:rPr>
              <a:t>u..</a:t>
            </a:r>
            <a:r>
              <a:rPr lang="en-US" sz="6600">
                <a:solidFill>
                  <a:srgbClr val="C00000"/>
                </a:solidFill>
                <a:latin typeface="Arial Unicode MS" pitchFamily="34" charset="-128"/>
                <a:ea typeface="Arial Unicode MS" pitchFamily="34" charset="-128"/>
                <a:cs typeface="Arial Unicode MS" pitchFamily="34" charset="-128"/>
              </a:rPr>
              <a:t>!</a:t>
            </a: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a:solidFill>
                <a:srgbClr val="C00000"/>
              </a:solidFill>
              <a:latin typeface="Arial Unicode MS" pitchFamily="34" charset="-128"/>
              <a:ea typeface="Arial Unicode MS" pitchFamily="34" charset="-128"/>
              <a:cs typeface="Arial Unicode MS" pitchFamily="34" charset="-128"/>
            </a:endParaRP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r>
              <a:rPr lang="en-US" sz="6600">
                <a:solidFill>
                  <a:srgbClr val="C00000"/>
                </a:solidFill>
                <a:latin typeface="Arial Unicode MS" pitchFamily="34" charset="-128"/>
                <a:ea typeface="Arial Unicode MS" pitchFamily="34" charset="-128"/>
                <a:cs typeface="Arial Unicode MS" pitchFamily="34" charset="-128"/>
              </a:rPr>
              <a:t>Any Questions?</a:t>
            </a:r>
          </a:p>
          <a:p>
            <a:pPr marL="12700" algn="ctr" eaLnBrk="1" hangingPunct="1">
              <a:buSzPct val="1000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pPr>
            <a:endParaRPr lang="en-US" sz="6600">
              <a:solidFill>
                <a:srgbClr val="C00000"/>
              </a:solidFill>
              <a:latin typeface="Arial Unicode MS" pitchFamily="34" charset="-128"/>
              <a:ea typeface="Arial Unicode MS" pitchFamily="34" charset="-128"/>
              <a:cs typeface="Arial Unicode MS" pitchFamily="34" charset="-128"/>
            </a:endParaRPr>
          </a:p>
        </p:txBody>
      </p:sp>
      <p:sp>
        <p:nvSpPr>
          <p:cNvPr id="29699" name="Slide Number Placeholder 3"/>
          <p:cNvSpPr>
            <a:spLocks noGrp="1"/>
          </p:cNvSpPr>
          <p:nvPr>
            <p:ph type="sldNum" sz="quarter" idx="12"/>
          </p:nvPr>
        </p:nvSpPr>
        <p:spPr>
          <a:noFill/>
          <a:ln/>
        </p:spPr>
        <p:txBody>
          <a:bodyPr/>
          <a:lstStyle/>
          <a:p>
            <a:pPr>
              <a:tabLst>
                <a:tab pos="457200" algn="l"/>
              </a:tabLst>
            </a:pPr>
            <a:fld id="{8D3A53E5-9337-49C0-B042-27E7B5574030}" type="slidenum">
              <a:rPr lang="en-US" smtClean="0">
                <a:cs typeface="Droid Sans Fallback" charset="0"/>
              </a:rPr>
              <a:pPr>
                <a:tabLst>
                  <a:tab pos="457200" algn="l"/>
                </a:tabLst>
              </a:pPr>
              <a:t>12</a:t>
            </a:fld>
            <a:endParaRPr lang="en-US">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79512" y="269875"/>
            <a:ext cx="6648450" cy="677862"/>
          </a:xfrm>
          <a:prstGeom prst="rect">
            <a:avLst/>
          </a:prstGeom>
          <a:noFill/>
          <a:ln w="9525">
            <a:noFill/>
            <a:round/>
            <a:headEnd/>
            <a:tailEnd/>
          </a:ln>
        </p:spPr>
        <p:txBody>
          <a:bodyPr/>
          <a:lstStyle/>
          <a:p>
            <a:pPr marL="1162050" eaLnBrk="1" hangingPunct="1">
              <a:buSzPct val="100000"/>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pPr>
            <a:r>
              <a:rPr lang="en-US" sz="3600" b="1" dirty="0">
                <a:solidFill>
                  <a:srgbClr val="262626"/>
                </a:solidFill>
                <a:latin typeface="Times New Roman" pitchFamily="18" charset="0"/>
                <a:cs typeface="Times New Roman" pitchFamily="18" charset="0"/>
              </a:rPr>
              <a:t>Table of Content</a:t>
            </a:r>
          </a:p>
        </p:txBody>
      </p:sp>
      <p:sp>
        <p:nvSpPr>
          <p:cNvPr id="20483" name="Text Box 2"/>
          <p:cNvSpPr txBox="1">
            <a:spLocks noChangeArrowheads="1"/>
          </p:cNvSpPr>
          <p:nvPr/>
        </p:nvSpPr>
        <p:spPr bwMode="auto">
          <a:xfrm>
            <a:off x="611560" y="1052736"/>
            <a:ext cx="8358187" cy="5087937"/>
          </a:xfrm>
          <a:prstGeom prst="rect">
            <a:avLst/>
          </a:prstGeom>
          <a:noFill/>
          <a:ln w="9525">
            <a:noFill/>
            <a:round/>
            <a:headEnd/>
            <a:tailEnd/>
          </a:ln>
        </p:spPr>
        <p:txBody>
          <a:bodyPr lIns="0" tIns="0" rIns="0" bIns="0">
            <a:spAutoFit/>
          </a:bodyPr>
          <a:lstStyle/>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Abstract</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Introduction</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Literature Survey/Research</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dirty="0">
                <a:solidFill>
                  <a:srgbClr val="000000"/>
                </a:solidFill>
                <a:latin typeface="Times New Roman" pitchFamily="18" charset="0"/>
                <a:cs typeface="Times New Roman" pitchFamily="18" charset="0"/>
              </a:rPr>
              <a:t>Study of Current System</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dirty="0">
                <a:solidFill>
                  <a:srgbClr val="000000"/>
                </a:solidFill>
                <a:latin typeface="Times New Roman" pitchFamily="18" charset="0"/>
                <a:cs typeface="Times New Roman" pitchFamily="18" charset="0"/>
              </a:rPr>
              <a:t>Problems/Weakness/Improvement needed in Current System</a:t>
            </a:r>
          </a:p>
          <a:p>
            <a:pPr marL="746125" indent="61913">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dirty="0">
                <a:solidFill>
                  <a:srgbClr val="000000"/>
                </a:solidFill>
                <a:latin typeface="Times New Roman" pitchFamily="18" charset="0"/>
                <a:cs typeface="Times New Roman" pitchFamily="18" charset="0"/>
              </a:rPr>
              <a:t>Features of Proposed System</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Tools and Technologies used</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Worked carried out till date</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Future Work &amp; Conclusion</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Timeline Chart</a:t>
            </a:r>
          </a:p>
          <a:p>
            <a:pPr marL="354013" indent="-341313">
              <a:spcBef>
                <a:spcPts val="800"/>
              </a:spcBef>
              <a:buClr>
                <a:srgbClr val="000000"/>
              </a:buClr>
              <a:buSzPct val="100000"/>
              <a:buFont typeface="Arial"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Times New Roman" pitchFamily="18" charset="0"/>
                <a:cs typeface="Times New Roman" pitchFamily="18" charset="0"/>
              </a:rPr>
              <a:t>References</a:t>
            </a:r>
          </a:p>
        </p:txBody>
      </p:sp>
      <p:sp>
        <p:nvSpPr>
          <p:cNvPr id="20484" name="Slide Number Placeholder 6"/>
          <p:cNvSpPr>
            <a:spLocks noGrp="1"/>
          </p:cNvSpPr>
          <p:nvPr>
            <p:ph type="sldNum" sz="quarter" idx="12"/>
          </p:nvPr>
        </p:nvSpPr>
        <p:spPr>
          <a:noFill/>
          <a:ln/>
        </p:spPr>
        <p:txBody>
          <a:bodyPr/>
          <a:lstStyle/>
          <a:p>
            <a:pPr>
              <a:tabLst>
                <a:tab pos="457200" algn="l"/>
              </a:tabLst>
            </a:pPr>
            <a:fld id="{095D90A7-7AA1-4929-94EF-CB4CE8C0CB4F}" type="slidenum">
              <a:rPr lang="en-US" smtClean="0">
                <a:cs typeface="Droid Sans Fallback" charset="0"/>
              </a:rPr>
              <a:pPr>
                <a:tabLst>
                  <a:tab pos="457200" algn="l"/>
                </a:tabLst>
              </a:pPr>
              <a:t>2</a:t>
            </a:fld>
            <a:endParaRPr lang="en-US">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83568" y="476672"/>
            <a:ext cx="6648450" cy="677863"/>
          </a:xfrm>
          <a:prstGeom prst="rect">
            <a:avLst/>
          </a:prstGeom>
          <a:noFill/>
          <a:ln w="9525">
            <a:noFill/>
            <a:round/>
            <a:headEnd/>
            <a:tailEnd/>
          </a:ln>
        </p:spPr>
        <p:txBody>
          <a:bodyPr/>
          <a:lstStyle/>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3600" b="1" dirty="0">
                <a:solidFill>
                  <a:srgbClr val="262626"/>
                </a:solidFill>
                <a:latin typeface="Century Gothic" pitchFamily="34" charset="0"/>
              </a:rPr>
              <a:t>Abstract</a:t>
            </a:r>
          </a:p>
        </p:txBody>
      </p:sp>
      <p:sp>
        <p:nvSpPr>
          <p:cNvPr id="21507" name="Slide Number Placeholder 3"/>
          <p:cNvSpPr>
            <a:spLocks noGrp="1"/>
          </p:cNvSpPr>
          <p:nvPr>
            <p:ph type="sldNum" sz="quarter" idx="12"/>
          </p:nvPr>
        </p:nvSpPr>
        <p:spPr>
          <a:noFill/>
          <a:ln/>
        </p:spPr>
        <p:txBody>
          <a:bodyPr/>
          <a:lstStyle/>
          <a:p>
            <a:pPr>
              <a:tabLst>
                <a:tab pos="457200" algn="l"/>
              </a:tabLst>
            </a:pPr>
            <a:fld id="{17961044-A556-401B-B033-8A0999EE6BB3}" type="slidenum">
              <a:rPr lang="en-US" smtClean="0">
                <a:cs typeface="Droid Sans Fallback" charset="0"/>
              </a:rPr>
              <a:pPr>
                <a:tabLst>
                  <a:tab pos="457200" algn="l"/>
                </a:tabLst>
              </a:pPr>
              <a:t>3</a:t>
            </a:fld>
            <a:endParaRPr lang="en-US">
              <a:cs typeface="Droid Sans Fallback" charset="0"/>
            </a:endParaRPr>
          </a:p>
        </p:txBody>
      </p:sp>
      <p:sp>
        <p:nvSpPr>
          <p:cNvPr id="4" name="TextBox 3">
            <a:extLst>
              <a:ext uri="{FF2B5EF4-FFF2-40B4-BE49-F238E27FC236}">
                <a16:creationId xmlns:a16="http://schemas.microsoft.com/office/drawing/2014/main" id="{3B00BC13-6623-31BC-B771-C45A8B95A862}"/>
              </a:ext>
            </a:extLst>
          </p:cNvPr>
          <p:cNvSpPr txBox="1"/>
          <p:nvPr/>
        </p:nvSpPr>
        <p:spPr>
          <a:xfrm>
            <a:off x="683568" y="1412776"/>
            <a:ext cx="7632848" cy="3785652"/>
          </a:xfrm>
          <a:prstGeom prst="rect">
            <a:avLst/>
          </a:prstGeom>
          <a:noFill/>
        </p:spPr>
        <p:txBody>
          <a:bodyPr wrap="square" rtlCol="0">
            <a:spAutoFit/>
          </a:bodyPr>
          <a:lstStyle/>
          <a:p>
            <a:r>
              <a:rPr lang="en-US" sz="2000" dirty="0">
                <a:solidFill>
                  <a:schemeClr val="tx1"/>
                </a:solidFill>
              </a:rPr>
              <a:t>In an era of information overload and digital media, the spread of fake news poses a significant challenge to reliable information dissemination. The "Fake News Detector" project leverages the power of Python to develop a sophisticated system capable of identifying and flagging potentially deceptive news articles. By employing natural language processing (NLP) techniques, the system analyzes textual content, examines linguistic patterns, and assesses the credibility of sources to distinguish between genuine and fabricated news. Through the integration of machine learning algorithms, the detector learns from a labeled dataset, enhancing its accuracy over time. This project contributes to the ongoing battle against misinformation, aiding users in making informed decisions while consuming news in the digital age.</a:t>
            </a:r>
            <a:endParaRPr lang="en-IN" sz="20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756592" y="325589"/>
            <a:ext cx="6648450" cy="584200"/>
          </a:xfrm>
          <a:prstGeom prst="rect">
            <a:avLst/>
          </a:prstGeom>
          <a:noFill/>
          <a:ln w="9525">
            <a:noFill/>
            <a:round/>
            <a:headEnd/>
            <a:tailEnd/>
          </a:ln>
        </p:spPr>
        <p:txBody>
          <a:bodyPr/>
          <a:lstStyle/>
          <a:p>
            <a:pPr marL="1630363" eaLnBrk="1" hangingPunct="1">
              <a:buSzPct val="100000"/>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pPr>
            <a:r>
              <a:rPr lang="en-US" sz="3600" b="1" dirty="0">
                <a:solidFill>
                  <a:srgbClr val="262626"/>
                </a:solidFill>
                <a:latin typeface="Century Gothic" pitchFamily="34" charset="0"/>
              </a:rPr>
              <a:t>Introduction</a:t>
            </a:r>
          </a:p>
        </p:txBody>
      </p:sp>
      <p:sp>
        <p:nvSpPr>
          <p:cNvPr id="22531" name="Slide Number Placeholder 3"/>
          <p:cNvSpPr>
            <a:spLocks noGrp="1"/>
          </p:cNvSpPr>
          <p:nvPr>
            <p:ph type="sldNum" sz="quarter" idx="12"/>
          </p:nvPr>
        </p:nvSpPr>
        <p:spPr>
          <a:noFill/>
          <a:ln/>
        </p:spPr>
        <p:txBody>
          <a:bodyPr/>
          <a:lstStyle/>
          <a:p>
            <a:pPr>
              <a:tabLst>
                <a:tab pos="457200" algn="l"/>
              </a:tabLst>
            </a:pPr>
            <a:fld id="{CF7C2CF9-5F9C-4F57-BF12-5240E3E3766D}" type="slidenum">
              <a:rPr lang="en-US" smtClean="0">
                <a:cs typeface="Droid Sans Fallback" charset="0"/>
              </a:rPr>
              <a:pPr>
                <a:tabLst>
                  <a:tab pos="457200" algn="l"/>
                </a:tabLst>
              </a:pPr>
              <a:t>4</a:t>
            </a:fld>
            <a:endParaRPr lang="en-US">
              <a:cs typeface="Droid Sans Fallback" charset="0"/>
            </a:endParaRPr>
          </a:p>
        </p:txBody>
      </p:sp>
      <p:sp>
        <p:nvSpPr>
          <p:cNvPr id="2" name="TextBox 1">
            <a:extLst>
              <a:ext uri="{FF2B5EF4-FFF2-40B4-BE49-F238E27FC236}">
                <a16:creationId xmlns:a16="http://schemas.microsoft.com/office/drawing/2014/main" id="{267E8062-6548-CAA8-48EC-405369AA3785}"/>
              </a:ext>
            </a:extLst>
          </p:cNvPr>
          <p:cNvSpPr txBox="1"/>
          <p:nvPr/>
        </p:nvSpPr>
        <p:spPr>
          <a:xfrm>
            <a:off x="734637" y="1065003"/>
            <a:ext cx="7653787" cy="1938992"/>
          </a:xfrm>
          <a:prstGeom prst="rect">
            <a:avLst/>
          </a:prstGeom>
          <a:noFill/>
        </p:spPr>
        <p:txBody>
          <a:bodyPr wrap="square" rtlCol="0">
            <a:spAutoFit/>
          </a:bodyPr>
          <a:lstStyle/>
          <a:p>
            <a:r>
              <a:rPr lang="en-US" sz="2000" dirty="0">
                <a:solidFill>
                  <a:schemeClr val="tx1"/>
                </a:solidFill>
              </a:rPr>
              <a:t>The project aims to develop an intelligent system that can automatically analyze and classify news articles as either genuine or fake. Leveraging Python's robust libraries and tools. By analyzing the linguistic features, writing style, tone, and source credibility, the system endeavors to differentiate between trustworthy news and deceptive narratives.</a:t>
            </a:r>
          </a:p>
          <a:p>
            <a:endParaRPr lang="en-US" sz="2000" dirty="0">
              <a:solidFill>
                <a:schemeClr val="tx1"/>
              </a:solidFill>
            </a:endParaRPr>
          </a:p>
        </p:txBody>
      </p:sp>
      <p:pic>
        <p:nvPicPr>
          <p:cNvPr id="4" name="Picture 3">
            <a:extLst>
              <a:ext uri="{FF2B5EF4-FFF2-40B4-BE49-F238E27FC236}">
                <a16:creationId xmlns:a16="http://schemas.microsoft.com/office/drawing/2014/main" id="{4776E89D-4948-0AC8-1A71-0AB50419D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860" y="2852937"/>
            <a:ext cx="4515742" cy="3273374"/>
          </a:xfrm>
          <a:prstGeom prst="rect">
            <a:avLst/>
          </a:prstGeom>
        </p:spPr>
      </p:pic>
      <p:sp>
        <p:nvSpPr>
          <p:cNvPr id="5" name="TextBox 4">
            <a:extLst>
              <a:ext uri="{FF2B5EF4-FFF2-40B4-BE49-F238E27FC236}">
                <a16:creationId xmlns:a16="http://schemas.microsoft.com/office/drawing/2014/main" id="{B400D238-35A8-D755-2AA5-25CFBE4ADF0C}"/>
              </a:ext>
            </a:extLst>
          </p:cNvPr>
          <p:cNvSpPr txBox="1"/>
          <p:nvPr/>
        </p:nvSpPr>
        <p:spPr>
          <a:xfrm>
            <a:off x="710977" y="2780928"/>
            <a:ext cx="3789014" cy="3785652"/>
          </a:xfrm>
          <a:prstGeom prst="rect">
            <a:avLst/>
          </a:prstGeom>
          <a:noFill/>
        </p:spPr>
        <p:txBody>
          <a:bodyPr wrap="square" rtlCol="0">
            <a:spAutoFit/>
          </a:bodyPr>
          <a:lstStyle/>
          <a:p>
            <a:r>
              <a:rPr lang="en-US" sz="2000" dirty="0">
                <a:solidFill>
                  <a:schemeClr val="tx1"/>
                </a:solidFill>
              </a:rPr>
              <a:t>NLP techniques empower the system to delve deep into the textual structure, identifying anomalies and patterns that are indicative of misinformation. Through the utilization of labeled datasets and machine learning models, the detector learns from historical examples, continuously improving its accuracy and adaptability.</a:t>
            </a:r>
            <a:endParaRPr lang="en-IN" sz="2000" dirty="0">
              <a:solidFill>
                <a:schemeClr val="tx1"/>
              </a:solidFill>
            </a:endParaRPr>
          </a:p>
          <a:p>
            <a:endParaRPr lang="en-IN" sz="20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09600" y="609600"/>
            <a:ext cx="7891463"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a:solidFill>
                  <a:srgbClr val="262626"/>
                </a:solidFill>
                <a:latin typeface="Century Gothic" pitchFamily="34" charset="0"/>
              </a:rPr>
              <a:t>Literature Survey/Research</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5</a:t>
            </a:fld>
            <a:endParaRPr lang="en-US">
              <a:cs typeface="Droid Sans Fallback" charset="0"/>
            </a:endParaRPr>
          </a:p>
        </p:txBody>
      </p:sp>
      <p:sp>
        <p:nvSpPr>
          <p:cNvPr id="2" name="TextBox 1">
            <a:extLst>
              <a:ext uri="{FF2B5EF4-FFF2-40B4-BE49-F238E27FC236}">
                <a16:creationId xmlns:a16="http://schemas.microsoft.com/office/drawing/2014/main" id="{2E329ED9-A7C0-D437-B416-C4CD2FA79C44}"/>
              </a:ext>
            </a:extLst>
          </p:cNvPr>
          <p:cNvSpPr txBox="1"/>
          <p:nvPr/>
        </p:nvSpPr>
        <p:spPr>
          <a:xfrm>
            <a:off x="609601" y="1556792"/>
            <a:ext cx="7891462" cy="3785652"/>
          </a:xfrm>
          <a:prstGeom prst="rect">
            <a:avLst/>
          </a:prstGeom>
          <a:noFill/>
        </p:spPr>
        <p:txBody>
          <a:bodyPr wrap="square" rtlCol="0">
            <a:spAutoFit/>
          </a:bodyPr>
          <a:lstStyle/>
          <a:p>
            <a:r>
              <a:rPr lang="en-US" sz="2000" b="0" i="0" dirty="0">
                <a:solidFill>
                  <a:srgbClr val="000000"/>
                </a:solidFill>
                <a:effectLst/>
                <a:latin typeface="+mn-lt"/>
              </a:rPr>
              <a:t>There are several algorithms for detecting the fake news. For that we </a:t>
            </a:r>
            <a:r>
              <a:rPr lang="en-US" sz="2000" b="0" i="0" dirty="0" err="1">
                <a:solidFill>
                  <a:srgbClr val="000000"/>
                </a:solidFill>
                <a:effectLst/>
                <a:latin typeface="+mn-lt"/>
              </a:rPr>
              <a:t>analyse</a:t>
            </a:r>
            <a:r>
              <a:rPr lang="en-US" sz="2000" b="0" i="0" dirty="0">
                <a:solidFill>
                  <a:srgbClr val="000000"/>
                </a:solidFill>
                <a:effectLst/>
                <a:latin typeface="+mn-lt"/>
              </a:rPr>
              <a:t> through different classifiers in different research papers.</a:t>
            </a:r>
          </a:p>
          <a:p>
            <a:r>
              <a:rPr lang="en-US" sz="2000" b="0" i="0" dirty="0">
                <a:solidFill>
                  <a:schemeClr val="tx1"/>
                </a:solidFill>
                <a:effectLst/>
                <a:latin typeface="+mn-lt"/>
              </a:rPr>
              <a:t>We have used Naive-bayes, Logistic Regression, Linear SVM, Stochastic gradient descent and Random forest classifiers from </a:t>
            </a:r>
            <a:r>
              <a:rPr lang="en-US" sz="2000" b="0" i="0" dirty="0" err="1">
                <a:solidFill>
                  <a:schemeClr val="tx1"/>
                </a:solidFill>
                <a:effectLst/>
                <a:latin typeface="+mn-lt"/>
              </a:rPr>
              <a:t>sklearn</a:t>
            </a:r>
            <a:r>
              <a:rPr lang="en-US" sz="2000" b="0" i="0" dirty="0">
                <a:solidFill>
                  <a:schemeClr val="tx1"/>
                </a:solidFill>
                <a:effectLst/>
                <a:latin typeface="+mn-lt"/>
              </a:rPr>
              <a:t>.</a:t>
            </a:r>
          </a:p>
          <a:p>
            <a:endParaRPr lang="en-US" sz="2000" dirty="0">
              <a:solidFill>
                <a:schemeClr val="tx1"/>
              </a:solidFill>
              <a:latin typeface="+mn-lt"/>
            </a:endParaRPr>
          </a:p>
          <a:p>
            <a:r>
              <a:rPr lang="en-US" sz="2000" b="0" i="0" dirty="0">
                <a:solidFill>
                  <a:schemeClr val="tx1"/>
                </a:solidFill>
                <a:effectLst/>
                <a:latin typeface="+mn-lt"/>
              </a:rPr>
              <a:t>Once fitting the model, we compared the f1 score and checked the confusion matrix. After fitting all the classifiers, 2 best performing models were selected as candidate models for fake news classification.</a:t>
            </a:r>
          </a:p>
          <a:p>
            <a:endParaRPr lang="en-US" sz="2000" dirty="0">
              <a:solidFill>
                <a:schemeClr val="tx1"/>
              </a:solidFill>
              <a:latin typeface="+mn-lt"/>
            </a:endParaRPr>
          </a:p>
          <a:p>
            <a:r>
              <a:rPr lang="en-US" sz="2000" b="0" i="0" dirty="0">
                <a:solidFill>
                  <a:schemeClr val="tx1"/>
                </a:solidFill>
                <a:effectLst/>
                <a:latin typeface="+mn-lt"/>
              </a:rPr>
              <a:t>Our finally selected and best performing classifier was Logistic Regression which is used for fake news detection with the probability of truth</a:t>
            </a:r>
            <a:r>
              <a:rPr lang="en-US" sz="2000" b="0" i="0" dirty="0">
                <a:solidFill>
                  <a:srgbClr val="E6EDF3"/>
                </a:solidFill>
                <a:effectLst/>
                <a:latin typeface="-apple-system"/>
              </a:rPr>
              <a:t>.</a:t>
            </a:r>
            <a:endParaRPr lang="en-US" sz="2000" b="0" i="0" dirty="0">
              <a:solidFill>
                <a:schemeClr val="tx1"/>
              </a:solidFill>
              <a:effectLst/>
              <a:latin typeface="+mn-lt"/>
            </a:endParaRPr>
          </a:p>
          <a:p>
            <a:endParaRPr lang="en-IN" sz="2000" dirty="0">
              <a:solidFill>
                <a:schemeClr val="tx1"/>
              </a:solidFill>
              <a:latin typeface="+mn-lt"/>
            </a:endParaRPr>
          </a:p>
        </p:txBody>
      </p:sp>
      <p:sp>
        <p:nvSpPr>
          <p:cNvPr id="3" name="Rectangle 1">
            <a:extLst>
              <a:ext uri="{FF2B5EF4-FFF2-40B4-BE49-F238E27FC236}">
                <a16:creationId xmlns:a16="http://schemas.microsoft.com/office/drawing/2014/main" id="{A73904FD-A6F3-4880-71E1-A7035B89D0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DF3"/>
                </a:solidFill>
                <a:effectLst/>
                <a:latin typeface="-apple-system"/>
              </a:rPr>
              <a:t>Our finally selected and best performing classifier was </a:t>
            </a:r>
            <a:r>
              <a:rPr kumimoji="0" lang="en-US" altLang="en-US" sz="900" b="0" i="0" u="none" strike="noStrike" cap="none" normalizeH="0" baseline="0">
                <a:ln>
                  <a:noFill/>
                </a:ln>
                <a:solidFill>
                  <a:srgbClr val="E6EDF3"/>
                </a:solidFill>
                <a:effectLst/>
                <a:latin typeface="ui-monospace"/>
              </a:rPr>
              <a:t>Logistic Regression</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3734DDB-6178-DB23-9BE7-E58C0F6C171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DF3"/>
                </a:solidFill>
                <a:effectLst/>
                <a:latin typeface="-apple-system"/>
              </a:rPr>
              <a:t>Our finally selected and best performing classifier was </a:t>
            </a:r>
            <a:r>
              <a:rPr kumimoji="0" lang="en-US" altLang="en-US" sz="900" b="0" i="0" u="none" strike="noStrike" cap="none" normalizeH="0" baseline="0">
                <a:ln>
                  <a:noFill/>
                </a:ln>
                <a:solidFill>
                  <a:srgbClr val="E6EDF3"/>
                </a:solidFill>
                <a:effectLst/>
                <a:latin typeface="ui-monospace"/>
              </a:rPr>
              <a:t>Logistic Regression</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DD8DC18-A96C-C743-C907-B947257A894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DF3"/>
                </a:solidFill>
                <a:effectLst/>
                <a:latin typeface="-apple-system"/>
              </a:rPr>
              <a:t>Our finally selected and best performing classifier was </a:t>
            </a:r>
            <a:r>
              <a:rPr kumimoji="0" lang="en-US" altLang="en-US" sz="900" b="0" i="0" u="none" strike="noStrike" cap="none" normalizeH="0" baseline="0">
                <a:ln>
                  <a:noFill/>
                </a:ln>
                <a:solidFill>
                  <a:srgbClr val="E6EDF3"/>
                </a:solidFill>
                <a:effectLst/>
                <a:latin typeface="ui-monospace"/>
              </a:rPr>
              <a:t>Logistic Regression</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17900" y="96084"/>
            <a:ext cx="7891463" cy="677863"/>
          </a:xfrm>
          <a:prstGeom prst="rect">
            <a:avLst/>
          </a:prstGeom>
          <a:noFill/>
          <a:ln w="9525">
            <a:noFill/>
            <a:round/>
            <a:headEnd/>
            <a:tailEnd/>
          </a:ln>
        </p:spPr>
        <p:txBody>
          <a:bodyPr/>
          <a:lstStyle/>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262626"/>
                </a:solidFill>
                <a:latin typeface="Century Gothic" pitchFamily="34" charset="0"/>
              </a:rPr>
              <a:t>Tools &amp; Technologies used</a:t>
            </a:r>
          </a:p>
        </p:txBody>
      </p:sp>
      <p:sp>
        <p:nvSpPr>
          <p:cNvPr id="23555" name="Slide Number Placeholder 3"/>
          <p:cNvSpPr>
            <a:spLocks noGrp="1"/>
          </p:cNvSpPr>
          <p:nvPr>
            <p:ph type="sldNum" sz="quarter" idx="12"/>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6</a:t>
            </a:fld>
            <a:endParaRPr lang="en-US">
              <a:cs typeface="Droid Sans Fallback" charset="0"/>
            </a:endParaRPr>
          </a:p>
        </p:txBody>
      </p:sp>
      <p:sp>
        <p:nvSpPr>
          <p:cNvPr id="2" name="TextBox 1">
            <a:extLst>
              <a:ext uri="{FF2B5EF4-FFF2-40B4-BE49-F238E27FC236}">
                <a16:creationId xmlns:a16="http://schemas.microsoft.com/office/drawing/2014/main" id="{C58F8A4C-3824-5820-2FCB-6B39B0628542}"/>
              </a:ext>
            </a:extLst>
          </p:cNvPr>
          <p:cNvSpPr txBox="1"/>
          <p:nvPr/>
        </p:nvSpPr>
        <p:spPr>
          <a:xfrm>
            <a:off x="517899" y="908720"/>
            <a:ext cx="7891463" cy="3539430"/>
          </a:xfrm>
          <a:prstGeom prst="rect">
            <a:avLst/>
          </a:prstGeom>
          <a:noFill/>
        </p:spPr>
        <p:txBody>
          <a:bodyPr wrap="square" rtlCol="0">
            <a:spAutoFit/>
          </a:bodyPr>
          <a:lstStyle/>
          <a:p>
            <a:pPr marL="342900" indent="-342900">
              <a:buAutoNum type="arabicParenR"/>
            </a:pPr>
            <a:r>
              <a:rPr lang="en-US" sz="1600" b="1" dirty="0">
                <a:solidFill>
                  <a:schemeClr val="tx1"/>
                </a:solidFill>
              </a:rPr>
              <a:t>Python</a:t>
            </a:r>
            <a:r>
              <a:rPr lang="en-US" sz="1600" dirty="0">
                <a:solidFill>
                  <a:schemeClr val="tx1"/>
                </a:solidFill>
              </a:rPr>
              <a:t>: Python is the primary programming language used for implementing the fake news detection system.</a:t>
            </a:r>
          </a:p>
          <a:p>
            <a:pPr marL="342900" indent="-342900">
              <a:buAutoNum type="arabicParenR"/>
            </a:pPr>
            <a:r>
              <a:rPr lang="en-IN" sz="1600" b="1" dirty="0">
                <a:solidFill>
                  <a:schemeClr val="tx1"/>
                </a:solidFill>
              </a:rPr>
              <a:t>Natural Language Processing (NLP) Libraries: </a:t>
            </a:r>
            <a:r>
              <a:rPr lang="en-US" sz="1600" dirty="0">
                <a:solidFill>
                  <a:schemeClr val="tx1"/>
                </a:solidFill>
              </a:rPr>
              <a:t>NLTK (Natural Language Toolkit) - NLTK provides tools for working with human language data and includes various modules for text preprocessing, tokenization, stemming, and more.</a:t>
            </a:r>
          </a:p>
          <a:p>
            <a:pPr marL="342900" indent="-342900">
              <a:buAutoNum type="arabicParenR"/>
            </a:pPr>
            <a:r>
              <a:rPr lang="en-IN" sz="1600" b="1" dirty="0">
                <a:solidFill>
                  <a:schemeClr val="tx1"/>
                </a:solidFill>
              </a:rPr>
              <a:t>Machine Learning Libraries</a:t>
            </a:r>
            <a:r>
              <a:rPr lang="en-IN" sz="1600" dirty="0">
                <a:solidFill>
                  <a:schemeClr val="tx1"/>
                </a:solidFill>
              </a:rPr>
              <a:t>: </a:t>
            </a:r>
            <a:r>
              <a:rPr lang="en-US" sz="1600" dirty="0">
                <a:solidFill>
                  <a:schemeClr val="tx1"/>
                </a:solidFill>
              </a:rPr>
              <a:t>Scikit-learn - This library offers a wide range of machine learning algorithms and tools for classification, regression, and model evaluation.</a:t>
            </a:r>
          </a:p>
          <a:p>
            <a:pPr marL="342900" indent="-342900">
              <a:buAutoNum type="arabicParenR"/>
            </a:pPr>
            <a:r>
              <a:rPr lang="en-IN" sz="1600" b="1" dirty="0">
                <a:solidFill>
                  <a:schemeClr val="tx1"/>
                </a:solidFill>
              </a:rPr>
              <a:t>Text Vectorization and Embeddings: </a:t>
            </a:r>
            <a:r>
              <a:rPr lang="en-US" sz="1600" dirty="0">
                <a:solidFill>
                  <a:schemeClr val="tx1"/>
                </a:solidFill>
              </a:rPr>
              <a:t>TF-IDF (Term Frequency-Inverse Document Frequency) - A technique for transforming text into numerical vectors based on term frequencies and inverse document frequencies.</a:t>
            </a:r>
          </a:p>
          <a:p>
            <a:pPr marL="342900" indent="-342900">
              <a:buAutoNum type="arabicParenR"/>
            </a:pPr>
            <a:r>
              <a:rPr lang="en-US" sz="1600" b="1" dirty="0">
                <a:solidFill>
                  <a:schemeClr val="tx1"/>
                </a:solidFill>
              </a:rPr>
              <a:t>Web Scraping Libraries: </a:t>
            </a:r>
            <a:r>
              <a:rPr lang="en-US" sz="1600" dirty="0">
                <a:solidFill>
                  <a:schemeClr val="tx1"/>
                </a:solidFill>
              </a:rPr>
              <a:t>Beautiful Soup - A Python library for web scraping, allowing you to extract textual content from online news articles and sources.</a:t>
            </a:r>
          </a:p>
          <a:p>
            <a:pPr marL="342900" indent="-342900">
              <a:buAutoNum type="arabicParenR"/>
            </a:pPr>
            <a:r>
              <a:rPr lang="en-US" sz="1600" b="1" dirty="0">
                <a:solidFill>
                  <a:schemeClr val="tx1"/>
                </a:solidFill>
              </a:rPr>
              <a:t>Datasets:</a:t>
            </a:r>
            <a:r>
              <a:rPr lang="en-US" sz="1600" dirty="0">
                <a:solidFill>
                  <a:schemeClr val="tx1"/>
                </a:solidFill>
              </a:rPr>
              <a:t> </a:t>
            </a:r>
            <a:r>
              <a:rPr lang="en-US" sz="1600" b="0" i="0" dirty="0">
                <a:solidFill>
                  <a:schemeClr val="tx1"/>
                </a:solidFill>
                <a:effectLst/>
                <a:latin typeface="-apple-system"/>
              </a:rPr>
              <a:t>The data source used for this project is </a:t>
            </a:r>
            <a:r>
              <a:rPr lang="en-US" sz="1600" b="1" i="0" dirty="0">
                <a:solidFill>
                  <a:schemeClr val="tx1"/>
                </a:solidFill>
                <a:effectLst/>
                <a:latin typeface="-apple-system"/>
              </a:rPr>
              <a:t>LIAR dataset</a:t>
            </a:r>
            <a:r>
              <a:rPr lang="en-US" sz="1600" b="0" i="0" dirty="0">
                <a:solidFill>
                  <a:schemeClr val="tx1"/>
                </a:solidFill>
                <a:effectLst/>
                <a:latin typeface="-apple-system"/>
              </a:rPr>
              <a:t> which contains 3 files with .</a:t>
            </a:r>
            <a:r>
              <a:rPr lang="en-US" sz="1600" b="0" i="0" dirty="0" err="1">
                <a:solidFill>
                  <a:schemeClr val="tx1"/>
                </a:solidFill>
                <a:effectLst/>
                <a:latin typeface="-apple-system"/>
              </a:rPr>
              <a:t>tsv</a:t>
            </a:r>
            <a:r>
              <a:rPr lang="en-US" sz="1600" b="0" i="0" dirty="0">
                <a:solidFill>
                  <a:schemeClr val="tx1"/>
                </a:solidFill>
                <a:effectLst/>
                <a:latin typeface="-apple-system"/>
              </a:rPr>
              <a:t> format for test, train and validation.</a:t>
            </a:r>
          </a:p>
        </p:txBody>
      </p:sp>
      <p:pic>
        <p:nvPicPr>
          <p:cNvPr id="4" name="Picture 3">
            <a:extLst>
              <a:ext uri="{FF2B5EF4-FFF2-40B4-BE49-F238E27FC236}">
                <a16:creationId xmlns:a16="http://schemas.microsoft.com/office/drawing/2014/main" id="{D2427DBB-9E7D-4407-3B2C-788778D6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4077072"/>
            <a:ext cx="4065326" cy="2210172"/>
          </a:xfrm>
          <a:prstGeom prst="rect">
            <a:avLst/>
          </a:prstGeom>
        </p:spPr>
      </p:pic>
      <p:sp>
        <p:nvSpPr>
          <p:cNvPr id="5" name="TextBox 4">
            <a:extLst>
              <a:ext uri="{FF2B5EF4-FFF2-40B4-BE49-F238E27FC236}">
                <a16:creationId xmlns:a16="http://schemas.microsoft.com/office/drawing/2014/main" id="{7090F9CA-4801-3ECD-069D-0914BC897FFB}"/>
              </a:ext>
            </a:extLst>
          </p:cNvPr>
          <p:cNvSpPr txBox="1"/>
          <p:nvPr/>
        </p:nvSpPr>
        <p:spPr>
          <a:xfrm>
            <a:off x="515588" y="4365104"/>
            <a:ext cx="4776491" cy="1846659"/>
          </a:xfrm>
          <a:prstGeom prst="rect">
            <a:avLst/>
          </a:prstGeom>
          <a:noFill/>
        </p:spPr>
        <p:txBody>
          <a:bodyPr wrap="square" rtlCol="0">
            <a:spAutoFit/>
          </a:bodyPr>
          <a:lstStyle/>
          <a:p>
            <a:r>
              <a:rPr lang="en-US" sz="1600" b="1" dirty="0">
                <a:solidFill>
                  <a:schemeClr val="tx1"/>
                </a:solidFill>
              </a:rPr>
              <a:t>7)   Version Control &amp; Source Control:</a:t>
            </a:r>
            <a:r>
              <a:rPr lang="en-US" sz="1600" dirty="0">
                <a:solidFill>
                  <a:schemeClr val="tx1"/>
                </a:solidFill>
              </a:rPr>
              <a:t> Git &amp; GitHub</a:t>
            </a:r>
          </a:p>
          <a:p>
            <a:r>
              <a:rPr lang="en-IN" sz="1600" b="1" dirty="0">
                <a:solidFill>
                  <a:schemeClr val="tx1"/>
                </a:solidFill>
              </a:rPr>
              <a:t>8)   IDE (Integrated Development Environment): </a:t>
            </a:r>
            <a:r>
              <a:rPr lang="en-IN" sz="1600" dirty="0">
                <a:solidFill>
                  <a:schemeClr val="tx1"/>
                </a:solidFill>
              </a:rPr>
              <a:t>I have 	used Visual Studio Code and Jupyter Notebook.</a:t>
            </a:r>
          </a:p>
          <a:p>
            <a:r>
              <a:rPr lang="en-IN" sz="1600" b="1" dirty="0">
                <a:solidFill>
                  <a:schemeClr val="tx1"/>
                </a:solidFill>
              </a:rPr>
              <a:t>9)   Visualization Libraries: </a:t>
            </a:r>
            <a:r>
              <a:rPr lang="en-US" sz="1600" dirty="0">
                <a:solidFill>
                  <a:schemeClr val="tx1"/>
                </a:solidFill>
              </a:rPr>
              <a:t>Matplotlib and Seaborn - 	These libraries help in creating visualizations to 	analyze data and present results effectively.</a:t>
            </a:r>
            <a:endParaRPr lang="en-IN" sz="1600" dirty="0">
              <a:solidFill>
                <a:schemeClr val="tx1"/>
              </a:solidFill>
            </a:endParaRPr>
          </a:p>
          <a:p>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07C0ED-ACCC-12CC-E040-FEA1219660EB}"/>
              </a:ext>
            </a:extLst>
          </p:cNvPr>
          <p:cNvSpPr>
            <a:spLocks noGrp="1"/>
          </p:cNvSpPr>
          <p:nvPr>
            <p:ph type="sldNum" sz="quarter" idx="12"/>
          </p:nvPr>
        </p:nvSpPr>
        <p:spPr/>
        <p:txBody>
          <a:bodyPr/>
          <a:lstStyle/>
          <a:p>
            <a:pPr>
              <a:defRPr/>
            </a:pPr>
            <a:fld id="{C7C8FF65-6776-4061-81B6-9DF5CB50421A}" type="slidenum">
              <a:rPr lang="en-US" smtClean="0"/>
              <a:pPr>
                <a:defRPr/>
              </a:pPr>
              <a:t>7</a:t>
            </a:fld>
            <a:endParaRPr lang="en-US"/>
          </a:p>
        </p:txBody>
      </p:sp>
      <p:pic>
        <p:nvPicPr>
          <p:cNvPr id="6" name="Picture 5">
            <a:extLst>
              <a:ext uri="{FF2B5EF4-FFF2-40B4-BE49-F238E27FC236}">
                <a16:creationId xmlns:a16="http://schemas.microsoft.com/office/drawing/2014/main" id="{0092A1F3-1F77-276F-2525-1AA111A94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3089"/>
            <a:ext cx="5191148" cy="6276231"/>
          </a:xfrm>
          <a:prstGeom prst="rect">
            <a:avLst/>
          </a:prstGeom>
        </p:spPr>
      </p:pic>
      <p:sp>
        <p:nvSpPr>
          <p:cNvPr id="7" name="TextBox 6">
            <a:extLst>
              <a:ext uri="{FF2B5EF4-FFF2-40B4-BE49-F238E27FC236}">
                <a16:creationId xmlns:a16="http://schemas.microsoft.com/office/drawing/2014/main" id="{B895A8D3-A068-5075-74CC-604FDFBD044E}"/>
              </a:ext>
            </a:extLst>
          </p:cNvPr>
          <p:cNvSpPr txBox="1"/>
          <p:nvPr/>
        </p:nvSpPr>
        <p:spPr>
          <a:xfrm>
            <a:off x="323528" y="260648"/>
            <a:ext cx="3672408" cy="646331"/>
          </a:xfrm>
          <a:prstGeom prst="rect">
            <a:avLst/>
          </a:prstGeom>
          <a:noFill/>
        </p:spPr>
        <p:txBody>
          <a:bodyPr wrap="square" rtlCol="0">
            <a:spAutoFit/>
          </a:bodyPr>
          <a:lstStyle/>
          <a:p>
            <a:r>
              <a:rPr lang="en-US" sz="3600" b="1" dirty="0">
                <a:solidFill>
                  <a:schemeClr val="tx1"/>
                </a:solidFill>
                <a:latin typeface="Century Gothic" panose="020B0502020202020204" pitchFamily="34" charset="0"/>
              </a:rPr>
              <a:t>Process Flow</a:t>
            </a:r>
            <a:endParaRPr lang="en-IN" sz="3600"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65636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536542D-5869-32BA-2E47-378D56E8E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541519"/>
            <a:ext cx="3320092" cy="2520280"/>
          </a:xfrm>
          <a:prstGeom prst="rect">
            <a:avLst/>
          </a:prstGeom>
        </p:spPr>
      </p:pic>
      <p:sp>
        <p:nvSpPr>
          <p:cNvPr id="24578" name="Text Box 1"/>
          <p:cNvSpPr txBox="1">
            <a:spLocks noChangeArrowheads="1"/>
          </p:cNvSpPr>
          <p:nvPr/>
        </p:nvSpPr>
        <p:spPr bwMode="auto">
          <a:xfrm>
            <a:off x="539552" y="66636"/>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r>
              <a:rPr lang="en-US" sz="3600" b="1" dirty="0">
                <a:solidFill>
                  <a:srgbClr val="000000"/>
                </a:solidFill>
                <a:latin typeface="Century Gothic" pitchFamily="34" charset="0"/>
                <a:cs typeface="Times New Roman" pitchFamily="18" charset="0"/>
              </a:rPr>
              <a:t>Worked carried out till date</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pPr>
            <a:endParaRPr lang="en-US" sz="3600" b="1" dirty="0">
              <a:solidFill>
                <a:srgbClr val="262626"/>
              </a:solidFill>
              <a:latin typeface="Century Gothic" pitchFamily="34" charset="0"/>
            </a:endParaRPr>
          </a:p>
        </p:txBody>
      </p:sp>
      <p:sp>
        <p:nvSpPr>
          <p:cNvPr id="24579" name="Slide Number Placeholder 3"/>
          <p:cNvSpPr>
            <a:spLocks noGrp="1"/>
          </p:cNvSpPr>
          <p:nvPr>
            <p:ph type="sldNum" sz="quarter" idx="12"/>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8</a:t>
            </a:fld>
            <a:endParaRPr lang="en-US">
              <a:cs typeface="Droid Sans Fallback" charset="0"/>
            </a:endParaRPr>
          </a:p>
        </p:txBody>
      </p:sp>
      <p:sp>
        <p:nvSpPr>
          <p:cNvPr id="2" name="TextBox 1">
            <a:extLst>
              <a:ext uri="{FF2B5EF4-FFF2-40B4-BE49-F238E27FC236}">
                <a16:creationId xmlns:a16="http://schemas.microsoft.com/office/drawing/2014/main" id="{F0D93460-6F3B-907F-622C-1CCE082073A8}"/>
              </a:ext>
            </a:extLst>
          </p:cNvPr>
          <p:cNvSpPr txBox="1"/>
          <p:nvPr/>
        </p:nvSpPr>
        <p:spPr>
          <a:xfrm>
            <a:off x="467544" y="744499"/>
            <a:ext cx="4870255" cy="1600438"/>
          </a:xfrm>
          <a:prstGeom prst="rect">
            <a:avLst/>
          </a:prstGeom>
          <a:noFill/>
        </p:spPr>
        <p:txBody>
          <a:bodyPr wrap="square" rtlCol="0">
            <a:spAutoFit/>
          </a:bodyPr>
          <a:lstStyle/>
          <a:p>
            <a:r>
              <a:rPr lang="en-US" b="1" dirty="0">
                <a:solidFill>
                  <a:schemeClr val="tx1"/>
                </a:solidFill>
              </a:rPr>
              <a:t>1) Data Preparations : </a:t>
            </a:r>
            <a:r>
              <a:rPr lang="en-US" sz="1600" b="0" i="0" dirty="0">
                <a:solidFill>
                  <a:schemeClr val="tx1"/>
                </a:solidFill>
                <a:effectLst/>
                <a:latin typeface="+mn-lt"/>
              </a:rPr>
              <a:t>This file contains all the pre processing functions needed to process all input documents and texts. First we read the train, test and validation data. There are some exploratory data analysis is performed like response variable distribution and data quality checks like null or missing values etc.</a:t>
            </a:r>
            <a:endParaRPr lang="en-IN" b="1" dirty="0">
              <a:solidFill>
                <a:schemeClr val="tx1"/>
              </a:solidFill>
              <a:latin typeface="+mn-lt"/>
            </a:endParaRPr>
          </a:p>
        </p:txBody>
      </p:sp>
      <p:pic>
        <p:nvPicPr>
          <p:cNvPr id="4" name="Picture 3">
            <a:extLst>
              <a:ext uri="{FF2B5EF4-FFF2-40B4-BE49-F238E27FC236}">
                <a16:creationId xmlns:a16="http://schemas.microsoft.com/office/drawing/2014/main" id="{E43F5046-F7C9-31A2-614F-11BA46F74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799" y="718480"/>
            <a:ext cx="3368051" cy="1514475"/>
          </a:xfrm>
          <a:prstGeom prst="rect">
            <a:avLst/>
          </a:prstGeom>
        </p:spPr>
      </p:pic>
      <p:pic>
        <p:nvPicPr>
          <p:cNvPr id="6" name="Picture 5">
            <a:extLst>
              <a:ext uri="{FF2B5EF4-FFF2-40B4-BE49-F238E27FC236}">
                <a16:creationId xmlns:a16="http://schemas.microsoft.com/office/drawing/2014/main" id="{4549DB55-8638-205F-ABA5-0B0FB4005A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2372314"/>
            <a:ext cx="3096344" cy="1543050"/>
          </a:xfrm>
          <a:prstGeom prst="rect">
            <a:avLst/>
          </a:prstGeom>
        </p:spPr>
      </p:pic>
      <p:sp>
        <p:nvSpPr>
          <p:cNvPr id="7" name="TextBox 6">
            <a:extLst>
              <a:ext uri="{FF2B5EF4-FFF2-40B4-BE49-F238E27FC236}">
                <a16:creationId xmlns:a16="http://schemas.microsoft.com/office/drawing/2014/main" id="{9B2CB716-17D0-4981-C1D8-847C05A0CF48}"/>
              </a:ext>
            </a:extLst>
          </p:cNvPr>
          <p:cNvSpPr txBox="1"/>
          <p:nvPr/>
        </p:nvSpPr>
        <p:spPr>
          <a:xfrm>
            <a:off x="3419873" y="2423666"/>
            <a:ext cx="5328592" cy="1107996"/>
          </a:xfrm>
          <a:prstGeom prst="rect">
            <a:avLst/>
          </a:prstGeom>
          <a:noFill/>
        </p:spPr>
        <p:txBody>
          <a:bodyPr wrap="square" rtlCol="0">
            <a:spAutoFit/>
          </a:bodyPr>
          <a:lstStyle/>
          <a:p>
            <a:r>
              <a:rPr lang="en-US" b="1" dirty="0">
                <a:solidFill>
                  <a:schemeClr val="tx1"/>
                </a:solidFill>
              </a:rPr>
              <a:t>2) Feature Selection : </a:t>
            </a:r>
            <a:r>
              <a:rPr lang="en-US" sz="1600" dirty="0">
                <a:solidFill>
                  <a:schemeClr val="tx1"/>
                </a:solidFill>
                <a:latin typeface="+mn-lt"/>
              </a:rPr>
              <a:t>F</a:t>
            </a:r>
            <a:r>
              <a:rPr lang="en-US" sz="1600" b="0" i="0" dirty="0">
                <a:solidFill>
                  <a:schemeClr val="tx1"/>
                </a:solidFill>
                <a:effectLst/>
                <a:latin typeface="+mn-lt"/>
              </a:rPr>
              <a:t>eature extraction and selection methods from sci-kit learn python libraries. For feature selection, we have used methods like simple bag-of-words and n-grams and then term frequency like </a:t>
            </a:r>
            <a:r>
              <a:rPr lang="en-US" sz="1600" b="0" i="0" dirty="0" err="1">
                <a:solidFill>
                  <a:schemeClr val="tx1"/>
                </a:solidFill>
                <a:effectLst/>
                <a:latin typeface="+mn-lt"/>
              </a:rPr>
              <a:t>tf-tdf</a:t>
            </a:r>
            <a:r>
              <a:rPr lang="en-US" sz="1600" b="0" i="0" dirty="0">
                <a:solidFill>
                  <a:schemeClr val="tx1"/>
                </a:solidFill>
                <a:effectLst/>
                <a:latin typeface="+mn-lt"/>
              </a:rPr>
              <a:t> weighting.</a:t>
            </a:r>
            <a:endParaRPr lang="en-IN" b="1" dirty="0">
              <a:solidFill>
                <a:schemeClr val="tx1"/>
              </a:solidFill>
              <a:latin typeface="+mn-lt"/>
            </a:endParaRPr>
          </a:p>
        </p:txBody>
      </p:sp>
      <p:pic>
        <p:nvPicPr>
          <p:cNvPr id="12" name="Picture 11">
            <a:extLst>
              <a:ext uri="{FF2B5EF4-FFF2-40B4-BE49-F238E27FC236}">
                <a16:creationId xmlns:a16="http://schemas.microsoft.com/office/drawing/2014/main" id="{C9BBBED1-11ED-4B0A-59D1-126EF796A5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3531662"/>
            <a:ext cx="2325195" cy="1734928"/>
          </a:xfrm>
          <a:prstGeom prst="rect">
            <a:avLst/>
          </a:prstGeom>
        </p:spPr>
      </p:pic>
      <p:sp>
        <p:nvSpPr>
          <p:cNvPr id="15" name="TextBox 14">
            <a:extLst>
              <a:ext uri="{FF2B5EF4-FFF2-40B4-BE49-F238E27FC236}">
                <a16:creationId xmlns:a16="http://schemas.microsoft.com/office/drawing/2014/main" id="{9FF0A6DF-90AF-074A-2A8D-3F7ECF295947}"/>
              </a:ext>
            </a:extLst>
          </p:cNvPr>
          <p:cNvSpPr txBox="1"/>
          <p:nvPr/>
        </p:nvSpPr>
        <p:spPr>
          <a:xfrm>
            <a:off x="3801892" y="5186106"/>
            <a:ext cx="4148188" cy="861774"/>
          </a:xfrm>
          <a:prstGeom prst="rect">
            <a:avLst/>
          </a:prstGeom>
          <a:noFill/>
        </p:spPr>
        <p:txBody>
          <a:bodyPr wrap="square" rtlCol="0">
            <a:spAutoFit/>
          </a:bodyPr>
          <a:lstStyle/>
          <a:p>
            <a:r>
              <a:rPr lang="en-US" b="1" dirty="0">
                <a:solidFill>
                  <a:schemeClr val="tx1"/>
                </a:solidFill>
              </a:rPr>
              <a:t>4) Prediction : </a:t>
            </a:r>
            <a:r>
              <a:rPr lang="en-US" sz="1600" b="0" i="0" dirty="0">
                <a:solidFill>
                  <a:schemeClr val="tx1"/>
                </a:solidFill>
                <a:effectLst/>
                <a:latin typeface="+mn-lt"/>
              </a:rPr>
              <a:t>Our finally selected and best performing classifier was </a:t>
            </a:r>
            <a:r>
              <a:rPr lang="en-US" sz="1600" b="1" i="0" dirty="0">
                <a:solidFill>
                  <a:schemeClr val="tx1"/>
                </a:solidFill>
                <a:effectLst/>
                <a:latin typeface="+mn-lt"/>
              </a:rPr>
              <a:t>Logistic Regression </a:t>
            </a:r>
            <a:r>
              <a:rPr lang="en-US" sz="1600" b="0" i="0" dirty="0">
                <a:solidFill>
                  <a:schemeClr val="tx1"/>
                </a:solidFill>
                <a:effectLst/>
                <a:latin typeface="+mn-lt"/>
              </a:rPr>
              <a:t>with the accuracy of 97%.</a:t>
            </a:r>
            <a:r>
              <a:rPr lang="en-US" sz="1600" b="1" dirty="0">
                <a:solidFill>
                  <a:schemeClr val="tx1"/>
                </a:solidFill>
                <a:latin typeface="+mn-lt"/>
              </a:rPr>
              <a:t> </a:t>
            </a:r>
            <a:endParaRPr lang="en-IN" b="1" dirty="0">
              <a:solidFill>
                <a:schemeClr val="tx1"/>
              </a:solidFill>
              <a:latin typeface="+mn-lt"/>
            </a:endParaRPr>
          </a:p>
        </p:txBody>
      </p:sp>
      <p:sp>
        <p:nvSpPr>
          <p:cNvPr id="8" name="TextBox 7">
            <a:extLst>
              <a:ext uri="{FF2B5EF4-FFF2-40B4-BE49-F238E27FC236}">
                <a16:creationId xmlns:a16="http://schemas.microsoft.com/office/drawing/2014/main" id="{648BE78C-AAAB-DBC0-FB37-B4593274D90F}"/>
              </a:ext>
            </a:extLst>
          </p:cNvPr>
          <p:cNvSpPr txBox="1"/>
          <p:nvPr/>
        </p:nvSpPr>
        <p:spPr>
          <a:xfrm>
            <a:off x="539552" y="3933345"/>
            <a:ext cx="5328592" cy="1138773"/>
          </a:xfrm>
          <a:prstGeom prst="rect">
            <a:avLst/>
          </a:prstGeom>
          <a:noFill/>
        </p:spPr>
        <p:txBody>
          <a:bodyPr wrap="square" rtlCol="0">
            <a:spAutoFit/>
          </a:bodyPr>
          <a:lstStyle/>
          <a:p>
            <a:r>
              <a:rPr lang="en-US" b="1" dirty="0">
                <a:solidFill>
                  <a:schemeClr val="tx1"/>
                </a:solidFill>
              </a:rPr>
              <a:t>3) Classification : </a:t>
            </a:r>
            <a:r>
              <a:rPr lang="en-US" sz="1600" b="0" i="0" dirty="0">
                <a:solidFill>
                  <a:schemeClr val="tx1"/>
                </a:solidFill>
                <a:effectLst/>
                <a:latin typeface="+mn-lt"/>
              </a:rPr>
              <a:t>We have used Naive-bayes, Logistic Regression, Linear SVM, Stochastic gradient descent and Random forest classifiers from </a:t>
            </a:r>
            <a:r>
              <a:rPr lang="en-US" sz="1600" b="0" i="0" dirty="0" err="1">
                <a:solidFill>
                  <a:schemeClr val="tx1"/>
                </a:solidFill>
                <a:effectLst/>
                <a:latin typeface="+mn-lt"/>
              </a:rPr>
              <a:t>sklearn</a:t>
            </a:r>
            <a:r>
              <a:rPr lang="en-US" sz="1600" b="0" i="0" dirty="0">
                <a:solidFill>
                  <a:schemeClr val="tx1"/>
                </a:solidFill>
                <a:effectLst/>
                <a:latin typeface="+mn-lt"/>
              </a:rPr>
              <a:t>.</a:t>
            </a:r>
          </a:p>
          <a:p>
            <a:endParaRPr lang="en-IN"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043608" y="116632"/>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3600" b="1" dirty="0">
                <a:solidFill>
                  <a:srgbClr val="000000"/>
                </a:solidFill>
                <a:latin typeface="+mn-lt"/>
                <a:cs typeface="Times New Roman" pitchFamily="18" charset="0"/>
              </a:rPr>
              <a:t>Future Work &amp; Conclusion</a:t>
            </a:r>
          </a:p>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000000"/>
              </a:solidFill>
              <a:latin typeface="+mn-lt"/>
              <a:cs typeface="Times New Roman" pitchFamily="18" charset="0"/>
            </a:endParaRP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262626"/>
              </a:solidFill>
              <a:latin typeface="+mn-lt"/>
            </a:endParaRPr>
          </a:p>
        </p:txBody>
      </p:sp>
      <p:sp>
        <p:nvSpPr>
          <p:cNvPr id="26627" name="Slide Number Placeholder 3"/>
          <p:cNvSpPr>
            <a:spLocks noGrp="1"/>
          </p:cNvSpPr>
          <p:nvPr>
            <p:ph type="sldNum" sz="quarter" idx="12"/>
          </p:nvPr>
        </p:nvSpPr>
        <p:spPr>
          <a:noFill/>
          <a:ln/>
        </p:spPr>
        <p:txBody>
          <a:bodyPr/>
          <a:lstStyle/>
          <a:p>
            <a:pPr>
              <a:tabLst>
                <a:tab pos="457200" algn="l"/>
              </a:tabLst>
            </a:pPr>
            <a:fld id="{FCB58DF7-05AE-40F0-A320-FD2689909DC1}" type="slidenum">
              <a:rPr lang="en-US" smtClean="0">
                <a:cs typeface="Droid Sans Fallback" charset="0"/>
              </a:rPr>
              <a:pPr>
                <a:tabLst>
                  <a:tab pos="457200" algn="l"/>
                </a:tabLst>
              </a:pPr>
              <a:t>9</a:t>
            </a:fld>
            <a:endParaRPr lang="en-US">
              <a:cs typeface="Droid Sans Fallback" charset="0"/>
            </a:endParaRPr>
          </a:p>
        </p:txBody>
      </p:sp>
      <p:sp>
        <p:nvSpPr>
          <p:cNvPr id="4" name="Rectangle: Diagonal Corners Rounded 3">
            <a:extLst>
              <a:ext uri="{FF2B5EF4-FFF2-40B4-BE49-F238E27FC236}">
                <a16:creationId xmlns:a16="http://schemas.microsoft.com/office/drawing/2014/main" id="{104ADACE-85F5-A405-0572-BBE1781EDB35}"/>
              </a:ext>
            </a:extLst>
          </p:cNvPr>
          <p:cNvSpPr/>
          <p:nvPr/>
        </p:nvSpPr>
        <p:spPr>
          <a:xfrm>
            <a:off x="395536" y="944724"/>
            <a:ext cx="3960440" cy="4968552"/>
          </a:xfrm>
          <a:prstGeom prst="round2Diag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F4A3506-F6E6-E9E6-5D79-78BC44A6C57D}"/>
              </a:ext>
            </a:extLst>
          </p:cNvPr>
          <p:cNvSpPr txBox="1"/>
          <p:nvPr/>
        </p:nvSpPr>
        <p:spPr>
          <a:xfrm>
            <a:off x="1488424" y="944724"/>
            <a:ext cx="1944216" cy="400110"/>
          </a:xfrm>
          <a:prstGeom prst="rect">
            <a:avLst/>
          </a:prstGeom>
          <a:noFill/>
        </p:spPr>
        <p:txBody>
          <a:bodyPr wrap="square" rtlCol="0">
            <a:spAutoFit/>
          </a:bodyPr>
          <a:lstStyle/>
          <a:p>
            <a:r>
              <a:rPr lang="en-US" sz="2000" b="1" dirty="0">
                <a:solidFill>
                  <a:schemeClr val="tx1"/>
                </a:solidFill>
                <a:latin typeface="Century Gothic" panose="020B0502020202020204" pitchFamily="34" charset="0"/>
              </a:rPr>
              <a:t>Future Work</a:t>
            </a:r>
            <a:endParaRPr lang="en-IN" sz="2000" b="1" dirty="0">
              <a:solidFill>
                <a:schemeClr val="tx1"/>
              </a:solidFill>
              <a:latin typeface="Century Gothic" panose="020B0502020202020204" pitchFamily="34" charset="0"/>
            </a:endParaRPr>
          </a:p>
        </p:txBody>
      </p:sp>
      <p:sp>
        <p:nvSpPr>
          <p:cNvPr id="6" name="TextBox 5">
            <a:extLst>
              <a:ext uri="{FF2B5EF4-FFF2-40B4-BE49-F238E27FC236}">
                <a16:creationId xmlns:a16="http://schemas.microsoft.com/office/drawing/2014/main" id="{212F49B2-277B-E079-67B5-4C2992DB1584}"/>
              </a:ext>
            </a:extLst>
          </p:cNvPr>
          <p:cNvSpPr txBox="1"/>
          <p:nvPr/>
        </p:nvSpPr>
        <p:spPr>
          <a:xfrm>
            <a:off x="493078" y="1344834"/>
            <a:ext cx="3765355" cy="4278094"/>
          </a:xfrm>
          <a:prstGeom prst="rect">
            <a:avLst/>
          </a:prstGeom>
          <a:noFill/>
        </p:spPr>
        <p:txBody>
          <a:bodyPr wrap="square" rtlCol="0">
            <a:spAutoFit/>
          </a:bodyPr>
          <a:lstStyle/>
          <a:p>
            <a:pPr algn="l">
              <a:buFont typeface="+mj-lt"/>
              <a:buAutoNum type="arabicPeriod"/>
            </a:pPr>
            <a:r>
              <a:rPr lang="en-US" sz="1600" b="1" i="0" dirty="0">
                <a:solidFill>
                  <a:schemeClr val="tx1"/>
                </a:solidFill>
                <a:effectLst/>
                <a:latin typeface="Söhne"/>
              </a:rPr>
              <a:t>Enhanced Feature Engineering:</a:t>
            </a:r>
            <a:r>
              <a:rPr lang="en-US" sz="1600" b="0" i="0" dirty="0">
                <a:solidFill>
                  <a:schemeClr val="tx1"/>
                </a:solidFill>
                <a:effectLst/>
                <a:latin typeface="Söhne"/>
              </a:rPr>
              <a:t> Investigate additional linguistic, semantic, or contextual features that could improve the accuracy of your detection model. For example, exploring advanced sentiment analysis or more sophisticated stylistic features.</a:t>
            </a:r>
          </a:p>
          <a:p>
            <a:pPr algn="l">
              <a:buFont typeface="+mj-lt"/>
              <a:buAutoNum type="arabicPeriod"/>
            </a:pPr>
            <a:r>
              <a:rPr lang="en-US" sz="1600" b="1" i="0" dirty="0">
                <a:solidFill>
                  <a:schemeClr val="tx1"/>
                </a:solidFill>
                <a:effectLst/>
                <a:latin typeface="Söhne"/>
              </a:rPr>
              <a:t>Dynamic Adaptation:</a:t>
            </a:r>
            <a:r>
              <a:rPr lang="en-US" sz="1600" b="0" i="0" dirty="0">
                <a:solidFill>
                  <a:schemeClr val="tx1"/>
                </a:solidFill>
                <a:effectLst/>
                <a:latin typeface="Söhne"/>
              </a:rPr>
              <a:t> Create a system that can adapt to the evolving techniques used by fake news generators. Regularly updating the model with fresh data and techniques could improve its ability to detect new forms of misinformation.</a:t>
            </a:r>
          </a:p>
          <a:p>
            <a:pPr algn="l">
              <a:buFont typeface="+mj-lt"/>
              <a:buAutoNum type="arabicPeriod"/>
            </a:pPr>
            <a:r>
              <a:rPr lang="en-US" sz="1600" b="1" i="0" dirty="0">
                <a:solidFill>
                  <a:schemeClr val="tx1"/>
                </a:solidFill>
                <a:effectLst/>
                <a:latin typeface="Söhne"/>
              </a:rPr>
              <a:t>Multilingual Support:</a:t>
            </a:r>
            <a:r>
              <a:rPr lang="en-US" sz="1600" b="0" i="0" dirty="0">
                <a:solidFill>
                  <a:schemeClr val="tx1"/>
                </a:solidFill>
                <a:effectLst/>
                <a:latin typeface="Söhne"/>
              </a:rPr>
              <a:t> Extend the project's capabilities to handle multiple languages, allowing it to detect fake news across diverse linguistic contexts.</a:t>
            </a:r>
          </a:p>
        </p:txBody>
      </p:sp>
      <p:sp>
        <p:nvSpPr>
          <p:cNvPr id="7" name="Rectangle: Diagonal Corners Rounded 6">
            <a:extLst>
              <a:ext uri="{FF2B5EF4-FFF2-40B4-BE49-F238E27FC236}">
                <a16:creationId xmlns:a16="http://schemas.microsoft.com/office/drawing/2014/main" id="{321D3B38-2CE0-94E8-A40C-AE24A5CB4172}"/>
              </a:ext>
            </a:extLst>
          </p:cNvPr>
          <p:cNvSpPr/>
          <p:nvPr/>
        </p:nvSpPr>
        <p:spPr>
          <a:xfrm>
            <a:off x="4716016" y="944724"/>
            <a:ext cx="3960440" cy="4968552"/>
          </a:xfrm>
          <a:prstGeom prst="round2DiagRect">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D79E36A-6EA6-9DB5-6A3F-BA0632D52F1A}"/>
              </a:ext>
            </a:extLst>
          </p:cNvPr>
          <p:cNvSpPr txBox="1"/>
          <p:nvPr/>
        </p:nvSpPr>
        <p:spPr>
          <a:xfrm>
            <a:off x="5966441" y="944724"/>
            <a:ext cx="1689135" cy="400110"/>
          </a:xfrm>
          <a:prstGeom prst="rect">
            <a:avLst/>
          </a:prstGeom>
          <a:noFill/>
        </p:spPr>
        <p:txBody>
          <a:bodyPr wrap="square" rtlCol="0">
            <a:spAutoFit/>
          </a:bodyPr>
          <a:lstStyle/>
          <a:p>
            <a:r>
              <a:rPr lang="en-US" sz="2000" b="1" dirty="0">
                <a:solidFill>
                  <a:schemeClr val="tx1"/>
                </a:solidFill>
                <a:latin typeface="Century Gothic" panose="020B0502020202020204" pitchFamily="34" charset="0"/>
              </a:rPr>
              <a:t>Conclusion</a:t>
            </a:r>
            <a:endParaRPr lang="en-IN" sz="2000" b="1" dirty="0">
              <a:solidFill>
                <a:schemeClr val="tx1"/>
              </a:solidFill>
              <a:latin typeface="Century Gothic" panose="020B0502020202020204" pitchFamily="34" charset="0"/>
            </a:endParaRPr>
          </a:p>
        </p:txBody>
      </p:sp>
      <p:sp>
        <p:nvSpPr>
          <p:cNvPr id="9" name="TextBox 8">
            <a:extLst>
              <a:ext uri="{FF2B5EF4-FFF2-40B4-BE49-F238E27FC236}">
                <a16:creationId xmlns:a16="http://schemas.microsoft.com/office/drawing/2014/main" id="{32F2ECE4-0A18-D184-9D0F-548E6FD8E149}"/>
              </a:ext>
            </a:extLst>
          </p:cNvPr>
          <p:cNvSpPr txBox="1"/>
          <p:nvPr/>
        </p:nvSpPr>
        <p:spPr>
          <a:xfrm>
            <a:off x="4860032" y="1344835"/>
            <a:ext cx="3888432" cy="4524315"/>
          </a:xfrm>
          <a:prstGeom prst="rect">
            <a:avLst/>
          </a:prstGeom>
          <a:noFill/>
        </p:spPr>
        <p:txBody>
          <a:bodyPr wrap="square" rtlCol="0">
            <a:spAutoFit/>
          </a:bodyPr>
          <a:lstStyle/>
          <a:p>
            <a:r>
              <a:rPr lang="en-US" sz="1600" dirty="0">
                <a:solidFill>
                  <a:schemeClr val="tx1"/>
                </a:solidFill>
              </a:rPr>
              <a:t>The primary purpose of our fake news detection project was to develop a robust and accurate system capable of distinguishing between genuine news articles and fabricated content. The project aimed to leverage the power of natural language processing (NLP) and machine learning to analyze textual data, identify linguistic patterns, and assess the credibility of sources. By implementing this system, our goal was to contribute to the fight against misinformation by providing users with a reliable tool to make informed decisions while consuming news in the digital era. Through the integration of various techniques and methodologies, we sought to create a solution and helps combat the harmful effects of fake news on society.</a:t>
            </a:r>
            <a:endParaRPr lang="en-IN" sz="16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595</TotalTime>
  <Words>1143</Words>
  <Application>Microsoft Office PowerPoint</Application>
  <PresentationFormat>On-screen Show (4:3)</PresentationFormat>
  <Paragraphs>82</Paragraphs>
  <Slides>12</Slides>
  <Notes>11</Notes>
  <HiddenSlides>0</HiddenSlides>
  <MMClips>0</MMClips>
  <ScaleCrop>false</ScaleCrop>
  <HeadingPairs>
    <vt:vector size="6" baseType="variant">
      <vt:variant>
        <vt:lpstr>Fonts Used</vt:lpstr>
      </vt:variant>
      <vt:variant>
        <vt:i4>9</vt:i4>
      </vt:variant>
      <vt:variant>
        <vt:lpstr>Theme</vt:lpstr>
      </vt:variant>
      <vt:variant>
        <vt:i4>17</vt:i4>
      </vt:variant>
      <vt:variant>
        <vt:lpstr>Slide Titles</vt:lpstr>
      </vt:variant>
      <vt:variant>
        <vt:i4>12</vt:i4>
      </vt:variant>
    </vt:vector>
  </HeadingPairs>
  <TitlesOfParts>
    <vt:vector size="38" baseType="lpstr">
      <vt:lpstr>-apple-system</vt:lpstr>
      <vt:lpstr>Arial</vt:lpstr>
      <vt:lpstr>Arial Unicode MS</vt:lpstr>
      <vt:lpstr>Calibri</vt:lpstr>
      <vt:lpstr>Calibri Light</vt:lpstr>
      <vt:lpstr>Century Gothic</vt:lpstr>
      <vt:lpstr>Söhne</vt:lpstr>
      <vt:lpstr>Times New Roman</vt:lpstr>
      <vt:lpstr>ui-monospace</vt:lpstr>
      <vt:lpstr>Office Theme</vt:lpstr>
      <vt:lpstr>1_Office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deep vaghasiya</cp:lastModifiedBy>
  <cp:revision>76</cp:revision>
  <cp:lastPrinted>1601-01-01T00:00:00Z</cp:lastPrinted>
  <dcterms:created xsi:type="dcterms:W3CDTF">2018-06-23T18:32:42Z</dcterms:created>
  <dcterms:modified xsi:type="dcterms:W3CDTF">2023-08-17T10:37:05Z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2018-06-23T00:00:00Z</vt:filetime>
  </property>
  <property fmtid="{D5CDD505-2E9C-101B-9397-08002B2CF9AE}" pid="3" name="LastSaved">
    <vt:filetime>2018-06-23T00:00:00Z</vt:filetime>
  </property>
</Properties>
</file>