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6" r:id="rId5"/>
    <p:sldId id="256" r:id="rId6"/>
    <p:sldId id="257" r:id="rId7"/>
    <p:sldId id="260" r:id="rId8"/>
    <p:sldId id="258" r:id="rId9"/>
    <p:sldId id="287" r:id="rId10"/>
    <p:sldId id="28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6740" y="3871608"/>
            <a:ext cx="7042826" cy="846307"/>
          </a:xfrm>
        </p:spPr>
        <p:txBody>
          <a:bodyPr/>
          <a:lstStyle/>
          <a:p>
            <a:r>
              <a:rPr lang="ta-IN" sz="2800" b="0" dirty="0" smtClean="0">
                <a:solidFill>
                  <a:srgbClr val="FFFF00"/>
                </a:solidFill>
              </a:rPr>
              <a:t>தெய்வப்புலவர்</a:t>
            </a:r>
            <a:r>
              <a:rPr lang="en-US" sz="2800" b="0" dirty="0" smtClean="0">
                <a:solidFill>
                  <a:srgbClr val="FFFF00"/>
                </a:solidFill>
              </a:rPr>
              <a:t> </a:t>
            </a:r>
            <a:r>
              <a:rPr lang="ta-IN" sz="2800" b="0" dirty="0">
                <a:solidFill>
                  <a:srgbClr val="FFFF00"/>
                </a:solidFill>
              </a:rPr>
              <a:t>திருவள்ளுவர்</a:t>
            </a:r>
            <a:br>
              <a:rPr lang="ta-IN" sz="2800" b="0" dirty="0">
                <a:solidFill>
                  <a:srgbClr val="FFFF00"/>
                </a:solidFill>
              </a:rPr>
            </a:br>
            <a:endParaRPr lang="ta-IN" sz="2800" b="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488" y="4558188"/>
            <a:ext cx="8386410" cy="2299812"/>
          </a:xfrm>
        </p:spPr>
        <p:txBody>
          <a:bodyPr>
            <a:normAutofit/>
          </a:bodyPr>
          <a:lstStyle/>
          <a:p>
            <a:r>
              <a:rPr lang="ta-IN" b="1" dirty="0">
                <a:solidFill>
                  <a:srgbClr val="C00000"/>
                </a:solidFill>
              </a:rPr>
              <a:t>தொட்டனைத் தூறும் மணற்கேணி மாந்தர்க்குக்</a:t>
            </a:r>
            <a:br>
              <a:rPr lang="ta-IN" b="1" dirty="0">
                <a:solidFill>
                  <a:srgbClr val="C00000"/>
                </a:solidFill>
              </a:rPr>
            </a:br>
            <a:r>
              <a:rPr lang="ta-IN" b="1" dirty="0">
                <a:solidFill>
                  <a:srgbClr val="C00000"/>
                </a:solidFill>
              </a:rPr>
              <a:t>கற்றனைத் தூறும் </a:t>
            </a:r>
            <a:r>
              <a:rPr lang="ta-IN" b="1" dirty="0" smtClean="0">
                <a:solidFill>
                  <a:srgbClr val="C00000"/>
                </a:solidFill>
              </a:rPr>
              <a:t>அறிவு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r>
              <a:rPr lang="ta-IN" dirty="0" smtClean="0"/>
              <a:t>விளக்கம்</a:t>
            </a:r>
            <a:r>
              <a:rPr lang="en-US" dirty="0" smtClean="0"/>
              <a:t>:</a:t>
            </a:r>
            <a:endParaRPr lang="ta-IN" dirty="0"/>
          </a:p>
          <a:p>
            <a:r>
              <a:rPr lang="en-US" dirty="0" smtClean="0"/>
              <a:t> </a:t>
            </a:r>
            <a:r>
              <a:rPr lang="ta-IN" dirty="0"/>
              <a:t>தோண்டத் தோண்ட ஊற்றுநீர் கிடைப்பது போலத் தொடர்ந்து படிக்கப் படிக்க அறிவு பெருகிக் கொண்டே இருக்கும்.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912" y="14762"/>
            <a:ext cx="3706846" cy="3706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1855" y="573932"/>
            <a:ext cx="41828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DV-Tech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https://www.youtube.com/@DeepView-tech</a:t>
            </a:r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1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Intro (</a:t>
            </a:r>
            <a:r>
              <a:rPr lang="en-US" sz="6000" dirty="0" smtClean="0"/>
              <a:t>AWS/AZURE/GCP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@</a:t>
            </a:r>
            <a:r>
              <a:rPr lang="en-US" dirty="0" err="1" smtClean="0"/>
              <a:t>DeepView</a:t>
            </a:r>
            <a:r>
              <a:rPr lang="en-US" dirty="0" smtClean="0"/>
              <a:t>-tech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649821"/>
            <a:ext cx="8788806" cy="110895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is an </a:t>
            </a:r>
            <a:r>
              <a:rPr 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on-demand</a:t>
            </a:r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delivery of </a:t>
            </a:r>
            <a:r>
              <a:rPr 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 the internet with </a:t>
            </a:r>
            <a:r>
              <a:rPr 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 as you go pricing</a:t>
            </a:r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2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37" y="549600"/>
            <a:ext cx="7781544" cy="859055"/>
          </a:xfrm>
        </p:spPr>
        <p:txBody>
          <a:bodyPr/>
          <a:lstStyle/>
          <a:p>
            <a:r>
              <a:rPr lang="en-US" dirty="0" smtClean="0"/>
              <a:t>On-Perm Data Center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1622561"/>
            <a:ext cx="7942499" cy="4350222"/>
          </a:xfrm>
        </p:spPr>
        <p:txBody>
          <a:bodyPr/>
          <a:lstStyle/>
          <a:p>
            <a:r>
              <a:rPr lang="en-US" sz="2000" dirty="0" smtClean="0">
                <a:solidFill>
                  <a:srgbClr val="FFC000"/>
                </a:solidFill>
              </a:rPr>
              <a:t>Disadvantages: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Creation(CAPAX) and Maintenance(OPEX) is cost effective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setup is time taking process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improvement and Transfer is very difficult.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Availability.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 very high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00B050"/>
                </a:solidFill>
              </a:rPr>
              <a:t>Server </a:t>
            </a:r>
            <a:r>
              <a:rPr lang="en-US" sz="2000" dirty="0" err="1" smtClean="0">
                <a:solidFill>
                  <a:srgbClr val="00B050"/>
                </a:solidFill>
              </a:rPr>
              <a:t>Engg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00B050"/>
                </a:solidFill>
              </a:rPr>
              <a:t>Application </a:t>
            </a:r>
            <a:r>
              <a:rPr lang="en-US" sz="2000" dirty="0" err="1" smtClean="0">
                <a:solidFill>
                  <a:srgbClr val="00B050"/>
                </a:solidFill>
              </a:rPr>
              <a:t>Engg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00B050"/>
                </a:solidFill>
              </a:rPr>
              <a:t>Storage </a:t>
            </a:r>
            <a:r>
              <a:rPr lang="en-US" sz="2000" dirty="0" err="1" smtClean="0">
                <a:solidFill>
                  <a:srgbClr val="00B050"/>
                </a:solidFill>
              </a:rPr>
              <a:t>Engg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00B050"/>
                </a:solidFill>
              </a:rPr>
              <a:t>Network </a:t>
            </a:r>
            <a:r>
              <a:rPr lang="en-US" sz="2000" dirty="0" err="1" smtClean="0">
                <a:solidFill>
                  <a:srgbClr val="00B050"/>
                </a:solidFill>
              </a:rPr>
              <a:t>Engg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00B050"/>
                </a:solidFill>
              </a:rPr>
              <a:t>Security </a:t>
            </a:r>
            <a:r>
              <a:rPr lang="en-US" sz="2000" dirty="0" err="1" smtClean="0">
                <a:solidFill>
                  <a:srgbClr val="00B050"/>
                </a:solidFill>
              </a:rPr>
              <a:t>Engg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00B050"/>
                </a:solidFill>
              </a:rPr>
              <a:t>Data Base </a:t>
            </a:r>
            <a:r>
              <a:rPr lang="en-US" sz="2000" dirty="0" err="1" smtClean="0">
                <a:solidFill>
                  <a:srgbClr val="00B050"/>
                </a:solidFill>
              </a:rPr>
              <a:t>Engg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Configuration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Region:</a:t>
            </a:r>
          </a:p>
          <a:p>
            <a:pPr marL="0" indent="0">
              <a:buNone/>
            </a:pPr>
            <a:r>
              <a:rPr lang="en-US" dirty="0" smtClean="0"/>
              <a:t> -- Region is a Geographic location.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Availability Zone: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--- Big Data Center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Tamil Nadu is Region: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AZ 1 </a:t>
            </a:r>
            <a:r>
              <a:rPr lang="en-US" dirty="0" smtClean="0">
                <a:sym typeface="Wingdings" panose="05000000000000000000" pitchFamily="2" charset="2"/>
              </a:rPr>
              <a:t> Chennai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AZ 2  Kanyakumari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86" y="676462"/>
            <a:ext cx="3929418" cy="29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508149"/>
            <a:ext cx="7318172" cy="335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5465" y="1663430"/>
            <a:ext cx="6602517" cy="2387362"/>
          </a:xfrm>
        </p:spPr>
        <p:txBody>
          <a:bodyPr/>
          <a:lstStyle/>
          <a:p>
            <a:r>
              <a:rPr lang="en-US" i="1" dirty="0" smtClean="0"/>
              <a:t>Thanks for watching our Video</a:t>
            </a:r>
            <a:br>
              <a:rPr lang="en-US" i="1" dirty="0" smtClean="0"/>
            </a:br>
            <a:r>
              <a:rPr lang="en-US" i="1" dirty="0"/>
              <a:t> </a:t>
            </a:r>
            <a:r>
              <a:rPr lang="en-US" i="1" dirty="0" smtClean="0"/>
              <a:t>        -- Deva</a:t>
            </a:r>
            <a:r>
              <a:rPr lang="en-US" i="1" dirty="0" smtClean="0"/>
              <a:t> </a:t>
            </a:r>
            <a:endParaRPr lang="en-GB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209" y="4518307"/>
            <a:ext cx="3793787" cy="1440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368" y="4659175"/>
            <a:ext cx="1005927" cy="1158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874" y="4845880"/>
            <a:ext cx="723963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71af3243-3dd4-4a8d-8c0d-dd76da1f02a5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133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Tahoma</vt:lpstr>
      <vt:lpstr>Times New Roman</vt:lpstr>
      <vt:lpstr>Trade Gothic LT Pro</vt:lpstr>
      <vt:lpstr>Trebuchet MS</vt:lpstr>
      <vt:lpstr>Wingdings</vt:lpstr>
      <vt:lpstr>Office Theme</vt:lpstr>
      <vt:lpstr>தெய்வப்புலவர் திருவள்ளுவர் </vt:lpstr>
      <vt:lpstr>Cloud Intro (AWS/AZURE/GCP)</vt:lpstr>
      <vt:lpstr>What is Cloud?</vt:lpstr>
      <vt:lpstr>On-Perm Data Center</vt:lpstr>
      <vt:lpstr>Application:</vt:lpstr>
      <vt:lpstr>Cloud Configuration</vt:lpstr>
      <vt:lpstr> </vt:lpstr>
      <vt:lpstr>Thanks for watching our Video          -- Deva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2024-08-06T09:40:19Z</dcterms:created>
  <dcterms:modified xsi:type="dcterms:W3CDTF">2024-08-06T11:17:29Z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