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11/04/2014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BE09D7-84FC-4335-AEEF-156045FEE86D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52360" y="-2520"/>
            <a:ext cx="9612720" cy="684036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667800" y="194796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Open Sans Extrabold"/>
                <a:ea typeface="Open Sans Extrabold"/>
              </a:rPr>
              <a:t>WHITEBOX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1331640" y="5924880"/>
            <a:ext cx="8240760" cy="910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595959"/>
                </a:solidFill>
                <a:latin typeface="Open Sans Light"/>
                <a:ea typeface="Open Sans Light"/>
              </a:rPr>
              <a:t>David wong, Hugo Bonin, Jacques Monin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« quand on m'explique quelque chose sans me dire en quoi c'est utile, ou dans quoi c'est utilisé, j'ai souvent du mal à comprendre »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Pourquoi 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DRMs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Backdoors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DES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Partial Evaluation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Tabularization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