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3681360"/>
            <a:ext cx="237852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480" y="3681360"/>
            <a:ext cx="237852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3681360"/>
            <a:ext cx="237852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480" y="3681360"/>
            <a:ext cx="237852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52360" y="-2520"/>
            <a:ext cx="9612000" cy="68396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67800" y="194796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Open Sans Extrabold"/>
                <a:ea typeface="Open Sans Extrabold"/>
              </a:rPr>
              <a:t>WHITEBOX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31640" y="5924880"/>
            <a:ext cx="8240040" cy="909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595959"/>
                </a:solidFill>
                <a:latin typeface="Open Sans Light"/>
                <a:ea typeface="Open Sans Light"/>
              </a:rPr>
              <a:t>David Wong, Hugo Bonin, Jacques Monin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Tabularization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/>
              <a:t>    </a:t>
            </a:r>
            <a:r>
              <a:rPr lang="fr-FR"/>
              <a:t>The act of tabularizing, or the state of being tabularized; formation into tables; tabulation.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76000" y="3600000"/>
            <a:ext cx="216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Input/Output Encoding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fr-FR"/>
              <a:t>« quand on m'explique quelque chose sans me dire en quoi c'est utile, ou dans quoi c'est utilisé, j'ai souvent du mal à comprendre »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Pourquoi 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20000" y="1008000"/>
            <a:ext cx="252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MAN IN THE MIDDLE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376000"/>
            <a:ext cx="5904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MAN AT THE END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DRMs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Backdoors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656000" y="2232000"/>
            <a:ext cx="360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Whitebnox defintnition</a:t>
            </a: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Concepts / DES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720000" y="2304000"/>
            <a:ext cx="4392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Github/mimoo/DES</a:t>
            </a:r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864000" y="2952000"/>
            <a:ext cx="432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/>
              <a:t>Github/mimoo/whiteboxDES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Partial Evaluation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