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52360" y="-2520"/>
            <a:ext cx="9612360" cy="68400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667800" y="194796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Open Sans Extrabold"/>
                <a:ea typeface="Open Sans Extrabold"/>
              </a:rPr>
              <a:t>WHITEBOX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31640" y="5924880"/>
            <a:ext cx="8240400" cy="910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2000">
                <a:solidFill>
                  <a:srgbClr val="595959"/>
                </a:solidFill>
                <a:latin typeface="Open Sans Light"/>
                <a:ea typeface="Open Sans Light"/>
              </a:rPr>
              <a:t>David wong, Hugo Bonin, Jacques Monin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r>
              <a:rPr lang="fr-FR"/>
              <a:t>« quand on m'explique quelque chose sans me dire en quoi c'est utile, ou dans quoi c'est utilisé, j'ai souvent du mal à comprendre »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Pourquoi 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DRMs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Backdoors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DES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Partial Evaluation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/>
              <a:t>Tabularization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r>
              <a:rPr lang="fr-FR"/>
              <a:t>    </a:t>
            </a:r>
            <a:r>
              <a:rPr lang="fr-FR"/>
              <a:t>The act of tabularizing, or the state of being tabularized; formation into tables; tabulation.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