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92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25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6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20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2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50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11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7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03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53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495E-920A-4EDD-A0B7-13B802E34453}" type="datetimeFigureOut">
              <a:rPr lang="fr-FR" smtClean="0"/>
              <a:t>01/04/2014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ADD05-F726-42A5-A3F6-111103FDB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28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_5q3g5rw4GBI/TFA1MnCDkZI/AAAAAAAAAAM/2IHEbv_YUHk/s1600/white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2526"/>
            <a:ext cx="9612963" cy="68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45" y="1947829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WHITEBOX</a:t>
            </a:r>
            <a:endParaRPr lang="fr-FR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5924756"/>
            <a:ext cx="8240960" cy="91095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David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wong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Hugo Bonin, Jacques </a:t>
            </a:r>
            <a:r>
              <a:rPr lang="fr-FR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Monin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4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WHITEBOX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WHITEBOX</dc:title>
  <dc:creator>David</dc:creator>
  <cp:lastModifiedBy>David</cp:lastModifiedBy>
  <cp:revision>1</cp:revision>
  <dcterms:created xsi:type="dcterms:W3CDTF">2014-04-01T02:29:58Z</dcterms:created>
  <dcterms:modified xsi:type="dcterms:W3CDTF">2014-04-01T02:32:39Z</dcterms:modified>
</cp:coreProperties>
</file>