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C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389" autoAdjust="0"/>
    <p:restoredTop sz="94660"/>
  </p:normalViewPr>
  <p:slideViewPr>
    <p:cSldViewPr snapToGrid="0">
      <p:cViewPr>
        <p:scale>
          <a:sx n="100" d="100"/>
          <a:sy n="100" d="100"/>
        </p:scale>
        <p:origin x="-2280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BF2CF-AE94-42A3-A367-B9202F5933AF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933450" y="1143000"/>
            <a:ext cx="8724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1D1FB-2995-4067-A2A6-91CA09043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98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DE13-3FEA-4EDC-A209-BAA891339E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5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DE13-3FEA-4EDC-A209-BAA891339E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9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DE13-3FEA-4EDC-A209-BAA891339E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45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0583-EE72-475F-9B83-778F97E3B3EC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A4B-28F9-46DC-9776-34018A961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49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0583-EE72-475F-9B83-778F97E3B3EC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A4B-28F9-46DC-9776-34018A961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5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0583-EE72-475F-9B83-778F97E3B3EC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A4B-28F9-46DC-9776-34018A961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66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0583-EE72-475F-9B83-778F97E3B3EC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A4B-28F9-46DC-9776-34018A961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0583-EE72-475F-9B83-778F97E3B3EC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A4B-28F9-46DC-9776-34018A961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0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0583-EE72-475F-9B83-778F97E3B3EC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A4B-28F9-46DC-9776-34018A961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71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0583-EE72-475F-9B83-778F97E3B3EC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A4B-28F9-46DC-9776-34018A961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65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0583-EE72-475F-9B83-778F97E3B3EC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A4B-28F9-46DC-9776-34018A961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86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0583-EE72-475F-9B83-778F97E3B3EC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A4B-28F9-46DC-9776-34018A961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68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0583-EE72-475F-9B83-778F97E3B3EC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A4B-28F9-46DC-9776-34018A961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65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0583-EE72-475F-9B83-778F97E3B3EC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FA4B-28F9-46DC-9776-34018A961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E0583-EE72-475F-9B83-778F97E3B3EC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FA4B-28F9-46DC-9776-34018A961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50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pg"/><Relationship Id="rId39" Type="http://schemas.openxmlformats.org/officeDocument/2006/relationships/image" Target="../media/image37.jpg"/><Relationship Id="rId21" Type="http://schemas.openxmlformats.org/officeDocument/2006/relationships/image" Target="../media/image19.jpg"/><Relationship Id="rId34" Type="http://schemas.openxmlformats.org/officeDocument/2006/relationships/image" Target="../media/image32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31.jpg"/><Relationship Id="rId38" Type="http://schemas.openxmlformats.org/officeDocument/2006/relationships/image" Target="../media/image3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29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32" Type="http://schemas.openxmlformats.org/officeDocument/2006/relationships/image" Target="../media/image30.jpg"/><Relationship Id="rId37" Type="http://schemas.openxmlformats.org/officeDocument/2006/relationships/image" Target="../media/image35.jpg"/><Relationship Id="rId40" Type="http://schemas.openxmlformats.org/officeDocument/2006/relationships/image" Target="../media/image38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36" Type="http://schemas.openxmlformats.org/officeDocument/2006/relationships/image" Target="../media/image34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31" Type="http://schemas.openxmlformats.org/officeDocument/2006/relationships/image" Target="../media/image29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jpg"/><Relationship Id="rId27" Type="http://schemas.openxmlformats.org/officeDocument/2006/relationships/image" Target="../media/image25.jpg"/><Relationship Id="rId30" Type="http://schemas.openxmlformats.org/officeDocument/2006/relationships/image" Target="../media/image28.jpg"/><Relationship Id="rId35" Type="http://schemas.openxmlformats.org/officeDocument/2006/relationships/image" Target="../media/image33.jpg"/><Relationship Id="rId8" Type="http://schemas.openxmlformats.org/officeDocument/2006/relationships/image" Target="../media/image6.jpg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jpg"/><Relationship Id="rId18" Type="http://schemas.openxmlformats.org/officeDocument/2006/relationships/image" Target="../media/image39.jpg"/><Relationship Id="rId26" Type="http://schemas.openxmlformats.org/officeDocument/2006/relationships/image" Target="../media/image47.jpg"/><Relationship Id="rId3" Type="http://schemas.openxmlformats.org/officeDocument/2006/relationships/image" Target="../media/image14.jpg"/><Relationship Id="rId21" Type="http://schemas.openxmlformats.org/officeDocument/2006/relationships/image" Target="../media/image42.jpg"/><Relationship Id="rId34" Type="http://schemas.openxmlformats.org/officeDocument/2006/relationships/image" Target="../media/image55.jp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17" Type="http://schemas.openxmlformats.org/officeDocument/2006/relationships/image" Target="../media/image29.jpg"/><Relationship Id="rId25" Type="http://schemas.openxmlformats.org/officeDocument/2006/relationships/image" Target="../media/image46.jpg"/><Relationship Id="rId33" Type="http://schemas.openxmlformats.org/officeDocument/2006/relationships/image" Target="../media/image54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jpg"/><Relationship Id="rId20" Type="http://schemas.openxmlformats.org/officeDocument/2006/relationships/image" Target="../media/image41.jpg"/><Relationship Id="rId29" Type="http://schemas.openxmlformats.org/officeDocument/2006/relationships/image" Target="../media/image5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24" Type="http://schemas.openxmlformats.org/officeDocument/2006/relationships/image" Target="../media/image45.jpg"/><Relationship Id="rId32" Type="http://schemas.openxmlformats.org/officeDocument/2006/relationships/image" Target="../media/image53.jpg"/><Relationship Id="rId5" Type="http://schemas.openxmlformats.org/officeDocument/2006/relationships/image" Target="../media/image16.jpg"/><Relationship Id="rId15" Type="http://schemas.openxmlformats.org/officeDocument/2006/relationships/image" Target="../media/image27.jpg"/><Relationship Id="rId23" Type="http://schemas.openxmlformats.org/officeDocument/2006/relationships/image" Target="../media/image44.jpg"/><Relationship Id="rId28" Type="http://schemas.openxmlformats.org/officeDocument/2006/relationships/image" Target="../media/image49.jpg"/><Relationship Id="rId36" Type="http://schemas.openxmlformats.org/officeDocument/2006/relationships/image" Target="../media/image57.png"/><Relationship Id="rId10" Type="http://schemas.openxmlformats.org/officeDocument/2006/relationships/image" Target="../media/image21.jpg"/><Relationship Id="rId19" Type="http://schemas.openxmlformats.org/officeDocument/2006/relationships/image" Target="../media/image40.jpg"/><Relationship Id="rId31" Type="http://schemas.openxmlformats.org/officeDocument/2006/relationships/image" Target="../media/image52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Relationship Id="rId14" Type="http://schemas.openxmlformats.org/officeDocument/2006/relationships/image" Target="../media/image26.jpg"/><Relationship Id="rId22" Type="http://schemas.openxmlformats.org/officeDocument/2006/relationships/image" Target="../media/image43.jpg"/><Relationship Id="rId27" Type="http://schemas.openxmlformats.org/officeDocument/2006/relationships/image" Target="../media/image48.jpg"/><Relationship Id="rId30" Type="http://schemas.openxmlformats.org/officeDocument/2006/relationships/image" Target="../media/image51.jpg"/><Relationship Id="rId35" Type="http://schemas.openxmlformats.org/officeDocument/2006/relationships/image" Target="../media/image56.jpg"/><Relationship Id="rId8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jpg"/><Relationship Id="rId18" Type="http://schemas.openxmlformats.org/officeDocument/2006/relationships/image" Target="../media/image39.jpg"/><Relationship Id="rId26" Type="http://schemas.openxmlformats.org/officeDocument/2006/relationships/image" Target="../media/image47.jpg"/><Relationship Id="rId3" Type="http://schemas.openxmlformats.org/officeDocument/2006/relationships/image" Target="../media/image14.jpg"/><Relationship Id="rId21" Type="http://schemas.openxmlformats.org/officeDocument/2006/relationships/image" Target="../media/image42.jpg"/><Relationship Id="rId34" Type="http://schemas.openxmlformats.org/officeDocument/2006/relationships/image" Target="../media/image55.jp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17" Type="http://schemas.openxmlformats.org/officeDocument/2006/relationships/image" Target="../media/image29.jpg"/><Relationship Id="rId25" Type="http://schemas.openxmlformats.org/officeDocument/2006/relationships/image" Target="../media/image46.jpg"/><Relationship Id="rId33" Type="http://schemas.openxmlformats.org/officeDocument/2006/relationships/image" Target="../media/image54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jpg"/><Relationship Id="rId20" Type="http://schemas.openxmlformats.org/officeDocument/2006/relationships/image" Target="../media/image41.jpg"/><Relationship Id="rId29" Type="http://schemas.openxmlformats.org/officeDocument/2006/relationships/image" Target="../media/image5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24" Type="http://schemas.openxmlformats.org/officeDocument/2006/relationships/image" Target="../media/image45.jpg"/><Relationship Id="rId32" Type="http://schemas.openxmlformats.org/officeDocument/2006/relationships/image" Target="../media/image53.jpg"/><Relationship Id="rId5" Type="http://schemas.openxmlformats.org/officeDocument/2006/relationships/image" Target="../media/image16.jpg"/><Relationship Id="rId15" Type="http://schemas.openxmlformats.org/officeDocument/2006/relationships/image" Target="../media/image27.jpg"/><Relationship Id="rId23" Type="http://schemas.openxmlformats.org/officeDocument/2006/relationships/image" Target="../media/image44.jpg"/><Relationship Id="rId28" Type="http://schemas.openxmlformats.org/officeDocument/2006/relationships/image" Target="../media/image49.jpg"/><Relationship Id="rId36" Type="http://schemas.openxmlformats.org/officeDocument/2006/relationships/image" Target="../media/image57.png"/><Relationship Id="rId10" Type="http://schemas.openxmlformats.org/officeDocument/2006/relationships/image" Target="../media/image21.jpg"/><Relationship Id="rId19" Type="http://schemas.openxmlformats.org/officeDocument/2006/relationships/image" Target="../media/image40.jpg"/><Relationship Id="rId31" Type="http://schemas.openxmlformats.org/officeDocument/2006/relationships/image" Target="../media/image52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Relationship Id="rId14" Type="http://schemas.openxmlformats.org/officeDocument/2006/relationships/image" Target="../media/image26.jpg"/><Relationship Id="rId22" Type="http://schemas.openxmlformats.org/officeDocument/2006/relationships/image" Target="../media/image43.jpg"/><Relationship Id="rId27" Type="http://schemas.openxmlformats.org/officeDocument/2006/relationships/image" Target="../media/image48.jpg"/><Relationship Id="rId30" Type="http://schemas.openxmlformats.org/officeDocument/2006/relationships/image" Target="../media/image51.jpg"/><Relationship Id="rId35" Type="http://schemas.openxmlformats.org/officeDocument/2006/relationships/image" Target="../media/image56.jpg"/><Relationship Id="rId8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0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85" descr="绿色的汽车&#10;&#10;描述已自动生成">
            <a:extLst>
              <a:ext uri="{FF2B5EF4-FFF2-40B4-BE49-F238E27FC236}">
                <a16:creationId xmlns:a16="http://schemas.microsoft.com/office/drawing/2014/main" id="{F91C7EDE-B0E6-4451-A609-087B5AE88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398" y="5075629"/>
            <a:ext cx="1055712" cy="1055712"/>
          </a:xfrm>
          <a:prstGeom prst="rect">
            <a:avLst/>
          </a:prstGeom>
        </p:spPr>
      </p:pic>
      <p:pic>
        <p:nvPicPr>
          <p:cNvPr id="98" name="图片 97" descr="一辆银色的车&#10;&#10;中度可信度描述已自动生成">
            <a:extLst>
              <a:ext uri="{FF2B5EF4-FFF2-40B4-BE49-F238E27FC236}">
                <a16:creationId xmlns:a16="http://schemas.microsoft.com/office/drawing/2014/main" id="{76AC658A-835A-4E20-B23E-0E8E1BBCF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69" y="4962438"/>
            <a:ext cx="1359216" cy="1359216"/>
          </a:xfrm>
          <a:prstGeom prst="rect">
            <a:avLst/>
          </a:prstGeom>
        </p:spPr>
      </p:pic>
      <p:pic>
        <p:nvPicPr>
          <p:cNvPr id="102" name="图片 101" descr="黑色的汽车&#10;&#10;中度可信度描述已自动生成">
            <a:extLst>
              <a:ext uri="{FF2B5EF4-FFF2-40B4-BE49-F238E27FC236}">
                <a16:creationId xmlns:a16="http://schemas.microsoft.com/office/drawing/2014/main" id="{5B682C32-19AD-492A-91D6-6572DAA68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74188" y="4962438"/>
            <a:ext cx="1359216" cy="1359216"/>
          </a:xfrm>
          <a:prstGeom prst="rect">
            <a:avLst/>
          </a:prstGeom>
        </p:spPr>
      </p:pic>
      <p:pic>
        <p:nvPicPr>
          <p:cNvPr id="106" name="图片 105" descr="蓝色的汽车&#10;&#10;描述已自动生成">
            <a:extLst>
              <a:ext uri="{FF2B5EF4-FFF2-40B4-BE49-F238E27FC236}">
                <a16:creationId xmlns:a16="http://schemas.microsoft.com/office/drawing/2014/main" id="{450CC214-36C0-4FF0-9275-F9837C8C0C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2"/>
          <a:stretch/>
        </p:blipFill>
        <p:spPr>
          <a:xfrm>
            <a:off x="9629584" y="5329299"/>
            <a:ext cx="1682988" cy="1185809"/>
          </a:xfrm>
          <a:prstGeom prst="rect">
            <a:avLst/>
          </a:prstGeom>
        </p:spPr>
      </p:pic>
      <p:pic>
        <p:nvPicPr>
          <p:cNvPr id="110" name="图片 109" descr="蓝色的汽车&#10;&#10;描述已自动生成">
            <a:extLst>
              <a:ext uri="{FF2B5EF4-FFF2-40B4-BE49-F238E27FC236}">
                <a16:creationId xmlns:a16="http://schemas.microsoft.com/office/drawing/2014/main" id="{EB6675CF-059E-4140-96A9-28709E58E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5884" y="4762710"/>
            <a:ext cx="1682989" cy="1682989"/>
          </a:xfrm>
          <a:prstGeom prst="rect">
            <a:avLst/>
          </a:prstGeom>
        </p:spPr>
      </p:pic>
      <p:pic>
        <p:nvPicPr>
          <p:cNvPr id="114" name="图片 113" descr="黑色的汽车&#10;&#10;描述已自动生成">
            <a:extLst>
              <a:ext uri="{FF2B5EF4-FFF2-40B4-BE49-F238E27FC236}">
                <a16:creationId xmlns:a16="http://schemas.microsoft.com/office/drawing/2014/main" id="{5D4BF434-2EA9-4913-AF42-29DC70AD3C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89" y="5110219"/>
            <a:ext cx="1055712" cy="1055712"/>
          </a:xfrm>
          <a:prstGeom prst="rect">
            <a:avLst/>
          </a:prstGeom>
        </p:spPr>
      </p:pic>
      <p:pic>
        <p:nvPicPr>
          <p:cNvPr id="95" name="图片 94" descr="黑色的汽车&#10;&#10;描述已自动生成">
            <a:extLst>
              <a:ext uri="{FF2B5EF4-FFF2-40B4-BE49-F238E27FC236}">
                <a16:creationId xmlns:a16="http://schemas.microsoft.com/office/drawing/2014/main" id="{88D178CA-B4F3-47B7-932D-985EA491B6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2" b="30671"/>
          <a:stretch/>
        </p:blipFill>
        <p:spPr>
          <a:xfrm>
            <a:off x="9669127" y="3097487"/>
            <a:ext cx="1682989" cy="620305"/>
          </a:xfrm>
          <a:prstGeom prst="rect">
            <a:avLst/>
          </a:prstGeom>
          <a:ln>
            <a:noFill/>
          </a:ln>
        </p:spPr>
      </p:pic>
      <p:pic>
        <p:nvPicPr>
          <p:cNvPr id="97" name="图片 96" descr="红色的汽车&#10;&#10;描述已自动生成">
            <a:extLst>
              <a:ext uri="{FF2B5EF4-FFF2-40B4-BE49-F238E27FC236}">
                <a16:creationId xmlns:a16="http://schemas.microsoft.com/office/drawing/2014/main" id="{FDB5C14E-544B-47AD-B91F-D3A7EB4D73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9" b="32082"/>
          <a:stretch/>
        </p:blipFill>
        <p:spPr>
          <a:xfrm>
            <a:off x="3665883" y="3025674"/>
            <a:ext cx="1682988" cy="646756"/>
          </a:xfrm>
          <a:prstGeom prst="rect">
            <a:avLst/>
          </a:prstGeom>
          <a:ln>
            <a:noFill/>
          </a:ln>
        </p:spPr>
      </p:pic>
      <p:pic>
        <p:nvPicPr>
          <p:cNvPr id="99" name="图片 98" descr="汽车的车头&#10;&#10;描述已自动生成">
            <a:extLst>
              <a:ext uri="{FF2B5EF4-FFF2-40B4-BE49-F238E27FC236}">
                <a16:creationId xmlns:a16="http://schemas.microsoft.com/office/drawing/2014/main" id="{163401A4-9391-431B-9134-11328A0F2E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69" y="2676034"/>
            <a:ext cx="1359216" cy="1359216"/>
          </a:xfrm>
          <a:prstGeom prst="rect">
            <a:avLst/>
          </a:prstGeom>
          <a:ln>
            <a:noFill/>
          </a:ln>
        </p:spPr>
      </p:pic>
      <p:pic>
        <p:nvPicPr>
          <p:cNvPr id="101" name="图片 100" descr="红色的汽车&#10;&#10;描述已自动生成">
            <a:extLst>
              <a:ext uri="{FF2B5EF4-FFF2-40B4-BE49-F238E27FC236}">
                <a16:creationId xmlns:a16="http://schemas.microsoft.com/office/drawing/2014/main" id="{5FCF498C-B135-4426-849D-0FDAB293D8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64" y="2676034"/>
            <a:ext cx="1359216" cy="1359216"/>
          </a:xfrm>
          <a:prstGeom prst="rect">
            <a:avLst/>
          </a:prstGeom>
          <a:ln>
            <a:noFill/>
          </a:ln>
        </p:spPr>
      </p:pic>
      <p:pic>
        <p:nvPicPr>
          <p:cNvPr id="103" name="图片 102" descr="红色的汽车&#10;&#10;描述已自动生成">
            <a:extLst>
              <a:ext uri="{FF2B5EF4-FFF2-40B4-BE49-F238E27FC236}">
                <a16:creationId xmlns:a16="http://schemas.microsoft.com/office/drawing/2014/main" id="{9A18CB9D-E322-44DB-B911-C4CA96E88D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947" y="2676034"/>
            <a:ext cx="1359216" cy="1359216"/>
          </a:xfrm>
          <a:prstGeom prst="rect">
            <a:avLst/>
          </a:prstGeom>
          <a:ln>
            <a:noFill/>
          </a:ln>
        </p:spPr>
      </p:pic>
      <p:pic>
        <p:nvPicPr>
          <p:cNvPr id="105" name="图片 104" descr="红色的赛车&#10;&#10;中度可信度描述已自动生成">
            <a:extLst>
              <a:ext uri="{FF2B5EF4-FFF2-40B4-BE49-F238E27FC236}">
                <a16:creationId xmlns:a16="http://schemas.microsoft.com/office/drawing/2014/main" id="{F8F36558-AB80-48E8-8AEF-7B9D464F28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89" y="2823815"/>
            <a:ext cx="1055712" cy="1055712"/>
          </a:xfrm>
          <a:prstGeom prst="rect">
            <a:avLst/>
          </a:prstGeom>
          <a:ln>
            <a:noFill/>
          </a:ln>
        </p:spPr>
      </p:pic>
      <p:pic>
        <p:nvPicPr>
          <p:cNvPr id="107" name="图片 106" descr="红色的汽车&#10;&#10;描述已自动生成">
            <a:extLst>
              <a:ext uri="{FF2B5EF4-FFF2-40B4-BE49-F238E27FC236}">
                <a16:creationId xmlns:a16="http://schemas.microsoft.com/office/drawing/2014/main" id="{82796F16-A550-4746-A2B9-DBBF8506AD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398" y="2789225"/>
            <a:ext cx="1055712" cy="1055712"/>
          </a:xfrm>
          <a:prstGeom prst="rect">
            <a:avLst/>
          </a:prstGeom>
          <a:ln>
            <a:noFill/>
          </a:ln>
        </p:spPr>
      </p:pic>
      <p:pic>
        <p:nvPicPr>
          <p:cNvPr id="109" name="图片 108" descr="红色的汽车&#10;&#10;中度可信度描述已自动生成">
            <a:extLst>
              <a:ext uri="{FF2B5EF4-FFF2-40B4-BE49-F238E27FC236}">
                <a16:creationId xmlns:a16="http://schemas.microsoft.com/office/drawing/2014/main" id="{C2B6CFA6-ABC7-4EA1-98EE-DFC27EC176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188" y="2676034"/>
            <a:ext cx="1359216" cy="1359216"/>
          </a:xfrm>
          <a:prstGeom prst="rect">
            <a:avLst/>
          </a:prstGeom>
          <a:ln>
            <a:noFill/>
          </a:ln>
        </p:spPr>
      </p:pic>
      <p:pic>
        <p:nvPicPr>
          <p:cNvPr id="121" name="图片 120" descr="银色的汽车&#10;&#10;描述已自动生成">
            <a:extLst>
              <a:ext uri="{FF2B5EF4-FFF2-40B4-BE49-F238E27FC236}">
                <a16:creationId xmlns:a16="http://schemas.microsoft.com/office/drawing/2014/main" id="{BC17B2A9-48F4-4A90-BD9E-E8F75BA91E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25" y="507580"/>
            <a:ext cx="1055712" cy="1055712"/>
          </a:xfrm>
          <a:prstGeom prst="rect">
            <a:avLst/>
          </a:prstGeom>
          <a:ln>
            <a:noFill/>
          </a:ln>
        </p:spPr>
      </p:pic>
      <p:pic>
        <p:nvPicPr>
          <p:cNvPr id="123" name="图片 122" descr="白色的汽车&#10;&#10;描述已自动生成">
            <a:extLst>
              <a:ext uri="{FF2B5EF4-FFF2-40B4-BE49-F238E27FC236}">
                <a16:creationId xmlns:a16="http://schemas.microsoft.com/office/drawing/2014/main" id="{BE6CBA05-33D1-4297-8C2A-1E32C0C047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515" y="472990"/>
            <a:ext cx="1055712" cy="1055712"/>
          </a:xfrm>
          <a:prstGeom prst="rect">
            <a:avLst/>
          </a:prstGeom>
          <a:ln>
            <a:noFill/>
          </a:ln>
        </p:spPr>
      </p:pic>
      <p:pic>
        <p:nvPicPr>
          <p:cNvPr id="125" name="图片 124" descr="白色的汽车&#10;&#10;描述已自动生成">
            <a:extLst>
              <a:ext uri="{FF2B5EF4-FFF2-40B4-BE49-F238E27FC236}">
                <a16:creationId xmlns:a16="http://schemas.microsoft.com/office/drawing/2014/main" id="{EE62BF29-96A3-4A9D-90B1-433360913F9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08" y="307852"/>
            <a:ext cx="1682989" cy="1682989"/>
          </a:xfrm>
          <a:prstGeom prst="rect">
            <a:avLst/>
          </a:prstGeom>
          <a:ln>
            <a:noFill/>
          </a:ln>
        </p:spPr>
      </p:pic>
      <p:pic>
        <p:nvPicPr>
          <p:cNvPr id="129" name="图片 128" descr="一辆银色的汽车&#10;&#10;描述已自动生成">
            <a:extLst>
              <a:ext uri="{FF2B5EF4-FFF2-40B4-BE49-F238E27FC236}">
                <a16:creationId xmlns:a16="http://schemas.microsoft.com/office/drawing/2014/main" id="{FEE2CB57-80E8-450E-AC6C-ABD92C6655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5" y="359799"/>
            <a:ext cx="1359216" cy="1359216"/>
          </a:xfrm>
          <a:prstGeom prst="rect">
            <a:avLst/>
          </a:prstGeom>
          <a:ln>
            <a:noFill/>
          </a:ln>
        </p:spPr>
      </p:pic>
      <p:pic>
        <p:nvPicPr>
          <p:cNvPr id="131" name="图片 130" descr="一辆银色的汽车&#10;&#10;描述已自动生成">
            <a:extLst>
              <a:ext uri="{FF2B5EF4-FFF2-40B4-BE49-F238E27FC236}">
                <a16:creationId xmlns:a16="http://schemas.microsoft.com/office/drawing/2014/main" id="{F3B80E5C-A616-4F00-A693-1496ED60A4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373" y="359799"/>
            <a:ext cx="1359216" cy="1359216"/>
          </a:xfrm>
          <a:prstGeom prst="rect">
            <a:avLst/>
          </a:prstGeom>
          <a:ln>
            <a:noFill/>
          </a:ln>
        </p:spPr>
      </p:pic>
      <p:pic>
        <p:nvPicPr>
          <p:cNvPr id="135" name="图片 134" descr="一辆银色的汽车&#10;&#10;描述已自动生成">
            <a:extLst>
              <a:ext uri="{FF2B5EF4-FFF2-40B4-BE49-F238E27FC236}">
                <a16:creationId xmlns:a16="http://schemas.microsoft.com/office/drawing/2014/main" id="{D482B17C-D8BC-4695-98E2-582C08F3B7F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2"/>
          <a:stretch/>
        </p:blipFill>
        <p:spPr>
          <a:xfrm flipH="1">
            <a:off x="9669397" y="176317"/>
            <a:ext cx="1682988" cy="1192870"/>
          </a:xfrm>
          <a:prstGeom prst="rect">
            <a:avLst/>
          </a:prstGeom>
          <a:ln>
            <a:noFill/>
          </a:ln>
        </p:spPr>
      </p:pic>
      <p:pic>
        <p:nvPicPr>
          <p:cNvPr id="137" name="图片 136" descr="一辆银色的车&#10;&#10;描述已自动生成">
            <a:extLst>
              <a:ext uri="{FF2B5EF4-FFF2-40B4-BE49-F238E27FC236}">
                <a16:creationId xmlns:a16="http://schemas.microsoft.com/office/drawing/2014/main" id="{AE209D70-1A7D-402B-BCAF-2B716CAFAF9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68" y="359799"/>
            <a:ext cx="1359216" cy="1359216"/>
          </a:xfrm>
          <a:prstGeom prst="rect">
            <a:avLst/>
          </a:prstGeom>
          <a:ln>
            <a:noFill/>
          </a:ln>
        </p:spPr>
      </p:pic>
      <p:pic>
        <p:nvPicPr>
          <p:cNvPr id="139" name="图片 138" descr="一辆银色的车&#10;&#10;描述已自动生成">
            <a:extLst>
              <a:ext uri="{FF2B5EF4-FFF2-40B4-BE49-F238E27FC236}">
                <a16:creationId xmlns:a16="http://schemas.microsoft.com/office/drawing/2014/main" id="{E0EB52AA-F9A6-4232-B46D-05792E12A55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718" y="359799"/>
            <a:ext cx="1359216" cy="1359216"/>
          </a:xfrm>
          <a:prstGeom prst="rect">
            <a:avLst/>
          </a:prstGeom>
          <a:ln>
            <a:noFill/>
          </a:ln>
        </p:spPr>
      </p:pic>
      <p:pic>
        <p:nvPicPr>
          <p:cNvPr id="153" name="图片 152" descr="一辆银色的汽车&#10;&#10;描述已自动生成">
            <a:extLst>
              <a:ext uri="{FF2B5EF4-FFF2-40B4-BE49-F238E27FC236}">
                <a16:creationId xmlns:a16="http://schemas.microsoft.com/office/drawing/2014/main" id="{5E308940-56FD-4B82-A443-32EAC19BF91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1" b="29832"/>
          <a:stretch/>
        </p:blipFill>
        <p:spPr>
          <a:xfrm>
            <a:off x="9669127" y="1873017"/>
            <a:ext cx="1682988" cy="704113"/>
          </a:xfrm>
          <a:prstGeom prst="rect">
            <a:avLst/>
          </a:prstGeom>
          <a:ln>
            <a:noFill/>
          </a:ln>
        </p:spPr>
      </p:pic>
      <p:pic>
        <p:nvPicPr>
          <p:cNvPr id="155" name="图片 154" descr="白色的汽车&#10;&#10;描述已自动生成">
            <a:extLst>
              <a:ext uri="{FF2B5EF4-FFF2-40B4-BE49-F238E27FC236}">
                <a16:creationId xmlns:a16="http://schemas.microsoft.com/office/drawing/2014/main" id="{C0C37FEB-5E5C-4E9C-8CC2-BC52445BAFC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89" y="1676483"/>
            <a:ext cx="1055712" cy="1055712"/>
          </a:xfrm>
          <a:prstGeom prst="rect">
            <a:avLst/>
          </a:prstGeom>
          <a:ln>
            <a:noFill/>
          </a:ln>
        </p:spPr>
      </p:pic>
      <p:pic>
        <p:nvPicPr>
          <p:cNvPr id="157" name="图片 156" descr="白色的汽车&#10;&#10;描述已自动生成">
            <a:extLst>
              <a:ext uri="{FF2B5EF4-FFF2-40B4-BE49-F238E27FC236}">
                <a16:creationId xmlns:a16="http://schemas.microsoft.com/office/drawing/2014/main" id="{D52348DC-D0DB-40C2-B1B7-9EC30EB54E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69" y="1528702"/>
            <a:ext cx="1359216" cy="1359216"/>
          </a:xfrm>
          <a:prstGeom prst="rect">
            <a:avLst/>
          </a:prstGeom>
          <a:ln>
            <a:noFill/>
          </a:ln>
        </p:spPr>
      </p:pic>
      <p:pic>
        <p:nvPicPr>
          <p:cNvPr id="159" name="图片 158" descr="白色的汽车&#10;&#10;描述已自动生成">
            <a:extLst>
              <a:ext uri="{FF2B5EF4-FFF2-40B4-BE49-F238E27FC236}">
                <a16:creationId xmlns:a16="http://schemas.microsoft.com/office/drawing/2014/main" id="{4740343F-F7B1-4C6F-8276-A952970148D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398" y="1641893"/>
            <a:ext cx="1055712" cy="1055712"/>
          </a:xfrm>
          <a:prstGeom prst="rect">
            <a:avLst/>
          </a:prstGeom>
          <a:ln>
            <a:noFill/>
          </a:ln>
        </p:spPr>
      </p:pic>
      <p:pic>
        <p:nvPicPr>
          <p:cNvPr id="161" name="图片 160" descr="汽车停在那里&#10;&#10;中度可信度描述已自动生成">
            <a:extLst>
              <a:ext uri="{FF2B5EF4-FFF2-40B4-BE49-F238E27FC236}">
                <a16:creationId xmlns:a16="http://schemas.microsoft.com/office/drawing/2014/main" id="{EA5E0BF9-0E71-41CE-A1D9-DF778A46A79F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74" b="27039"/>
          <a:stretch/>
        </p:blipFill>
        <p:spPr>
          <a:xfrm flipH="1">
            <a:off x="3665884" y="1863153"/>
            <a:ext cx="1682989" cy="745336"/>
          </a:xfrm>
          <a:prstGeom prst="rect">
            <a:avLst/>
          </a:prstGeom>
          <a:ln>
            <a:noFill/>
          </a:ln>
        </p:spPr>
      </p:pic>
      <p:pic>
        <p:nvPicPr>
          <p:cNvPr id="163" name="图片 162" descr="一辆银色的车&#10;&#10;描述已自动生成">
            <a:extLst>
              <a:ext uri="{FF2B5EF4-FFF2-40B4-BE49-F238E27FC236}">
                <a16:creationId xmlns:a16="http://schemas.microsoft.com/office/drawing/2014/main" id="{F0D10BFA-2BEE-4C11-B6F0-E32ABD4DDCD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64" y="1528702"/>
            <a:ext cx="1359216" cy="1359216"/>
          </a:xfrm>
          <a:prstGeom prst="rect">
            <a:avLst/>
          </a:prstGeom>
          <a:ln>
            <a:noFill/>
          </a:ln>
        </p:spPr>
      </p:pic>
      <p:pic>
        <p:nvPicPr>
          <p:cNvPr id="165" name="图片 164" descr="一辆银色的汽车&#10;&#10;描述已自动生成">
            <a:extLst>
              <a:ext uri="{FF2B5EF4-FFF2-40B4-BE49-F238E27FC236}">
                <a16:creationId xmlns:a16="http://schemas.microsoft.com/office/drawing/2014/main" id="{5F4B4355-AF7A-4972-AFFA-B08D1D13277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2947" y="1528702"/>
            <a:ext cx="1359216" cy="1359216"/>
          </a:xfrm>
          <a:prstGeom prst="rect">
            <a:avLst/>
          </a:prstGeom>
          <a:ln>
            <a:noFill/>
          </a:ln>
        </p:spPr>
      </p:pic>
      <p:pic>
        <p:nvPicPr>
          <p:cNvPr id="167" name="图片 166" descr="汽车停在那里&#10;&#10;中度可信度描述已自动生成">
            <a:extLst>
              <a:ext uri="{FF2B5EF4-FFF2-40B4-BE49-F238E27FC236}">
                <a16:creationId xmlns:a16="http://schemas.microsoft.com/office/drawing/2014/main" id="{41F9700D-908F-4215-A3C1-299454821C9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74188" y="1528702"/>
            <a:ext cx="1359216" cy="1359216"/>
          </a:xfrm>
          <a:prstGeom prst="rect">
            <a:avLst/>
          </a:prstGeom>
          <a:ln>
            <a:noFill/>
          </a:ln>
        </p:spPr>
      </p:pic>
      <p:pic>
        <p:nvPicPr>
          <p:cNvPr id="43" name="图片 42" descr="红色的汽车&#10;&#10;描述已自动生成">
            <a:extLst>
              <a:ext uri="{FF2B5EF4-FFF2-40B4-BE49-F238E27FC236}">
                <a16:creationId xmlns:a16="http://schemas.microsoft.com/office/drawing/2014/main" id="{E01CE279-E102-4E30-BB2C-BA7D96C089E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89" y="4003556"/>
            <a:ext cx="1055712" cy="1055712"/>
          </a:xfrm>
          <a:prstGeom prst="rect">
            <a:avLst/>
          </a:prstGeom>
        </p:spPr>
      </p:pic>
      <p:pic>
        <p:nvPicPr>
          <p:cNvPr id="45" name="图片 44" descr="红色的汽车&#10;&#10;描述已自动生成">
            <a:extLst>
              <a:ext uri="{FF2B5EF4-FFF2-40B4-BE49-F238E27FC236}">
                <a16:creationId xmlns:a16="http://schemas.microsoft.com/office/drawing/2014/main" id="{A81132C2-B239-4439-ADCF-48D3B3F631A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69" y="3855775"/>
            <a:ext cx="1359216" cy="1359216"/>
          </a:xfrm>
          <a:prstGeom prst="rect">
            <a:avLst/>
          </a:prstGeom>
        </p:spPr>
      </p:pic>
      <p:pic>
        <p:nvPicPr>
          <p:cNvPr id="47" name="图片 46" descr="红色的汽车&#10;&#10;描述已自动生成">
            <a:extLst>
              <a:ext uri="{FF2B5EF4-FFF2-40B4-BE49-F238E27FC236}">
                <a16:creationId xmlns:a16="http://schemas.microsoft.com/office/drawing/2014/main" id="{B73878F0-F87B-4C4A-9862-6F013910E38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64" y="3855775"/>
            <a:ext cx="1359216" cy="1359216"/>
          </a:xfrm>
          <a:prstGeom prst="rect">
            <a:avLst/>
          </a:prstGeom>
        </p:spPr>
      </p:pic>
      <p:pic>
        <p:nvPicPr>
          <p:cNvPr id="49" name="图片 48" descr="黑色的汽车&#10;&#10;低可信度描述已自动生成">
            <a:extLst>
              <a:ext uri="{FF2B5EF4-FFF2-40B4-BE49-F238E27FC236}">
                <a16:creationId xmlns:a16="http://schemas.microsoft.com/office/drawing/2014/main" id="{335895C3-F5AB-46DE-9E0E-BBBF6C8E444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398" y="3968966"/>
            <a:ext cx="1055712" cy="1055712"/>
          </a:xfrm>
          <a:prstGeom prst="rect">
            <a:avLst/>
          </a:prstGeom>
        </p:spPr>
      </p:pic>
      <p:pic>
        <p:nvPicPr>
          <p:cNvPr id="51" name="图片 50" descr="红色的汽车&#10;&#10;描述已自动生成">
            <a:extLst>
              <a:ext uri="{FF2B5EF4-FFF2-40B4-BE49-F238E27FC236}">
                <a16:creationId xmlns:a16="http://schemas.microsoft.com/office/drawing/2014/main" id="{049503FC-8128-4E5E-ABF2-385F1701EDC6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0" b="27911"/>
          <a:stretch/>
        </p:blipFill>
        <p:spPr>
          <a:xfrm>
            <a:off x="9733222" y="4157439"/>
            <a:ext cx="1615464" cy="741303"/>
          </a:xfrm>
          <a:prstGeom prst="rect">
            <a:avLst/>
          </a:prstGeom>
        </p:spPr>
      </p:pic>
      <p:pic>
        <p:nvPicPr>
          <p:cNvPr id="76" name="图片 75" descr="红色的汽车&#10;&#10;描述已自动生成">
            <a:extLst>
              <a:ext uri="{FF2B5EF4-FFF2-40B4-BE49-F238E27FC236}">
                <a16:creationId xmlns:a16="http://schemas.microsoft.com/office/drawing/2014/main" id="{5512D13D-7BC5-4750-8574-B607D52E9D04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25122" r="26" b="28479"/>
          <a:stretch/>
        </p:blipFill>
        <p:spPr>
          <a:xfrm flipH="1">
            <a:off x="3665883" y="4117863"/>
            <a:ext cx="1682988" cy="780878"/>
          </a:xfrm>
          <a:prstGeom prst="rect">
            <a:avLst/>
          </a:prstGeom>
        </p:spPr>
      </p:pic>
      <p:pic>
        <p:nvPicPr>
          <p:cNvPr id="57" name="图片 56" descr="红色的汽车&#10;&#10;描述已自动生成">
            <a:extLst>
              <a:ext uri="{FF2B5EF4-FFF2-40B4-BE49-F238E27FC236}">
                <a16:creationId xmlns:a16="http://schemas.microsoft.com/office/drawing/2014/main" id="{3A88A737-A91C-465A-A963-4650CDD3CAA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74188" y="3855775"/>
            <a:ext cx="1359216" cy="1359216"/>
          </a:xfrm>
          <a:prstGeom prst="rect">
            <a:avLst/>
          </a:prstGeom>
        </p:spPr>
      </p:pic>
      <p:pic>
        <p:nvPicPr>
          <p:cNvPr id="61" name="图片 60" descr="红色的汽车&#10;&#10;描述已自动生成">
            <a:extLst>
              <a:ext uri="{FF2B5EF4-FFF2-40B4-BE49-F238E27FC236}">
                <a16:creationId xmlns:a16="http://schemas.microsoft.com/office/drawing/2014/main" id="{2B9110DD-1821-4F9F-8018-CB9FC1A930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9384" y="3936612"/>
            <a:ext cx="1219854" cy="1219854"/>
          </a:xfrm>
          <a:prstGeom prst="rect">
            <a:avLst/>
          </a:prstGeom>
        </p:spPr>
      </p:pic>
      <p:pic>
        <p:nvPicPr>
          <p:cNvPr id="120" name="图片 119" descr="蓝色的汽车&#10;&#10;描述已自动生成">
            <a:extLst>
              <a:ext uri="{FF2B5EF4-FFF2-40B4-BE49-F238E27FC236}">
                <a16:creationId xmlns:a16="http://schemas.microsoft.com/office/drawing/2014/main" id="{1F5C7B2A-8968-43BD-A615-9A467EA9C05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947" y="4962438"/>
            <a:ext cx="1359216" cy="1359216"/>
          </a:xfrm>
          <a:prstGeom prst="rect">
            <a:avLst/>
          </a:prstGeom>
        </p:spPr>
      </p:pic>
      <p:pic>
        <p:nvPicPr>
          <p:cNvPr id="124" name="图片 123" descr="黑色的汽车&#10;&#10;描述已自动生成">
            <a:extLst>
              <a:ext uri="{FF2B5EF4-FFF2-40B4-BE49-F238E27FC236}">
                <a16:creationId xmlns:a16="http://schemas.microsoft.com/office/drawing/2014/main" id="{BB7FF16D-CA53-47A5-9A32-4E7C17BAE88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0464" y="4962438"/>
            <a:ext cx="1359216" cy="13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1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 descr="银色的汽车&#10;&#10;描述已自动生成">
            <a:extLst>
              <a:ext uri="{FF2B5EF4-FFF2-40B4-BE49-F238E27FC236}">
                <a16:creationId xmlns:a16="http://schemas.microsoft.com/office/drawing/2014/main" id="{BC17B2A9-48F4-4A90-BD9E-E8F75BA9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92" y="183806"/>
            <a:ext cx="1092906" cy="1092906"/>
          </a:xfrm>
          <a:prstGeom prst="rect">
            <a:avLst/>
          </a:prstGeom>
          <a:ln>
            <a:noFill/>
          </a:ln>
        </p:spPr>
      </p:pic>
      <p:pic>
        <p:nvPicPr>
          <p:cNvPr id="123" name="图片 122" descr="白色的汽车&#10;&#10;描述已自动生成">
            <a:extLst>
              <a:ext uri="{FF2B5EF4-FFF2-40B4-BE49-F238E27FC236}">
                <a16:creationId xmlns:a16="http://schemas.microsoft.com/office/drawing/2014/main" id="{BE6CBA05-33D1-4297-8C2A-1E32C0C04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359" y="202278"/>
            <a:ext cx="1055712" cy="1055712"/>
          </a:xfrm>
          <a:prstGeom prst="rect">
            <a:avLst/>
          </a:prstGeom>
          <a:ln>
            <a:noFill/>
          </a:ln>
        </p:spPr>
      </p:pic>
      <p:pic>
        <p:nvPicPr>
          <p:cNvPr id="125" name="图片 124" descr="白色的汽车&#10;&#10;描述已自动生成">
            <a:extLst>
              <a:ext uri="{FF2B5EF4-FFF2-40B4-BE49-F238E27FC236}">
                <a16:creationId xmlns:a16="http://schemas.microsoft.com/office/drawing/2014/main" id="{EE62BF29-96A3-4A9D-90B1-433360913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872" y="-138088"/>
            <a:ext cx="1843501" cy="1843501"/>
          </a:xfrm>
          <a:prstGeom prst="rect">
            <a:avLst/>
          </a:prstGeom>
          <a:ln>
            <a:noFill/>
          </a:ln>
        </p:spPr>
      </p:pic>
      <p:pic>
        <p:nvPicPr>
          <p:cNvPr id="129" name="图片 128" descr="一辆银色的汽车&#10;&#10;描述已自动生成">
            <a:extLst>
              <a:ext uri="{FF2B5EF4-FFF2-40B4-BE49-F238E27FC236}">
                <a16:creationId xmlns:a16="http://schemas.microsoft.com/office/drawing/2014/main" id="{FEE2CB57-80E8-450E-AC6C-ABD92C665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53" y="54498"/>
            <a:ext cx="1399451" cy="1399451"/>
          </a:xfrm>
          <a:prstGeom prst="rect">
            <a:avLst/>
          </a:prstGeom>
          <a:ln>
            <a:noFill/>
          </a:ln>
        </p:spPr>
      </p:pic>
      <p:pic>
        <p:nvPicPr>
          <p:cNvPr id="131" name="图片 130" descr="一辆银色的汽车&#10;&#10;描述已自动生成">
            <a:extLst>
              <a:ext uri="{FF2B5EF4-FFF2-40B4-BE49-F238E27FC236}">
                <a16:creationId xmlns:a16="http://schemas.microsoft.com/office/drawing/2014/main" id="{F3B80E5C-A616-4F00-A693-1496ED60A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627" y="183806"/>
            <a:ext cx="1359216" cy="1239144"/>
          </a:xfrm>
          <a:prstGeom prst="rect">
            <a:avLst/>
          </a:prstGeom>
          <a:ln>
            <a:noFill/>
          </a:ln>
        </p:spPr>
      </p:pic>
      <p:pic>
        <p:nvPicPr>
          <p:cNvPr id="135" name="图片 134" descr="一辆银色的汽车&#10;&#10;描述已自动生成">
            <a:extLst>
              <a:ext uri="{FF2B5EF4-FFF2-40B4-BE49-F238E27FC236}">
                <a16:creationId xmlns:a16="http://schemas.microsoft.com/office/drawing/2014/main" id="{D482B17C-D8BC-4695-98E2-582C08F3B7F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2"/>
          <a:stretch/>
        </p:blipFill>
        <p:spPr>
          <a:xfrm flipH="1">
            <a:off x="13292507" y="-84047"/>
            <a:ext cx="1774734" cy="1257898"/>
          </a:xfrm>
          <a:prstGeom prst="rect">
            <a:avLst/>
          </a:prstGeom>
          <a:ln>
            <a:noFill/>
          </a:ln>
        </p:spPr>
      </p:pic>
      <p:pic>
        <p:nvPicPr>
          <p:cNvPr id="137" name="图片 136" descr="一辆银色的车&#10;&#10;描述已自动生成">
            <a:extLst>
              <a:ext uri="{FF2B5EF4-FFF2-40B4-BE49-F238E27FC236}">
                <a16:creationId xmlns:a16="http://schemas.microsoft.com/office/drawing/2014/main" id="{AE209D70-1A7D-402B-BCAF-2B716CAFA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334" y="54498"/>
            <a:ext cx="1456447" cy="1456447"/>
          </a:xfrm>
          <a:prstGeom prst="rect">
            <a:avLst/>
          </a:prstGeom>
          <a:ln>
            <a:noFill/>
          </a:ln>
        </p:spPr>
      </p:pic>
      <p:pic>
        <p:nvPicPr>
          <p:cNvPr id="139" name="图片 138" descr="一辆银色的车&#10;&#10;描述已自动生成">
            <a:extLst>
              <a:ext uri="{FF2B5EF4-FFF2-40B4-BE49-F238E27FC236}">
                <a16:creationId xmlns:a16="http://schemas.microsoft.com/office/drawing/2014/main" id="{E0EB52AA-F9A6-4232-B46D-05792E12A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80" y="72970"/>
            <a:ext cx="1415048" cy="1415048"/>
          </a:xfrm>
          <a:prstGeom prst="rect">
            <a:avLst/>
          </a:prstGeom>
          <a:ln>
            <a:noFill/>
          </a:ln>
        </p:spPr>
      </p:pic>
      <p:pic>
        <p:nvPicPr>
          <p:cNvPr id="153" name="图片 152" descr="一辆银色的汽车&#10;&#10;描述已自动生成">
            <a:extLst>
              <a:ext uri="{FF2B5EF4-FFF2-40B4-BE49-F238E27FC236}">
                <a16:creationId xmlns:a16="http://schemas.microsoft.com/office/drawing/2014/main" id="{5E308940-56FD-4B82-A443-32EAC19BF91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1" b="29832"/>
          <a:stretch/>
        </p:blipFill>
        <p:spPr>
          <a:xfrm>
            <a:off x="13284113" y="1395330"/>
            <a:ext cx="1783129" cy="746009"/>
          </a:xfrm>
          <a:prstGeom prst="rect">
            <a:avLst/>
          </a:prstGeom>
          <a:ln>
            <a:noFill/>
          </a:ln>
        </p:spPr>
      </p:pic>
      <p:pic>
        <p:nvPicPr>
          <p:cNvPr id="155" name="图片 154" descr="白色的汽车&#10;&#10;描述已自动生成">
            <a:extLst>
              <a:ext uri="{FF2B5EF4-FFF2-40B4-BE49-F238E27FC236}">
                <a16:creationId xmlns:a16="http://schemas.microsoft.com/office/drawing/2014/main" id="{C0C37FEB-5E5C-4E9C-8CC2-BC52445BAF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05" y="1136438"/>
            <a:ext cx="1095248" cy="1095248"/>
          </a:xfrm>
          <a:prstGeom prst="rect">
            <a:avLst/>
          </a:prstGeom>
          <a:ln>
            <a:noFill/>
          </a:ln>
        </p:spPr>
      </p:pic>
      <p:pic>
        <p:nvPicPr>
          <p:cNvPr id="159" name="图片 158" descr="白色的汽车&#10;&#10;描述已自动生成">
            <a:extLst>
              <a:ext uri="{FF2B5EF4-FFF2-40B4-BE49-F238E27FC236}">
                <a16:creationId xmlns:a16="http://schemas.microsoft.com/office/drawing/2014/main" id="{4740343F-F7B1-4C6F-8276-A952970148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21" y="1170959"/>
            <a:ext cx="1021191" cy="1021191"/>
          </a:xfrm>
          <a:prstGeom prst="rect">
            <a:avLst/>
          </a:prstGeom>
          <a:ln>
            <a:noFill/>
          </a:ln>
        </p:spPr>
      </p:pic>
      <p:pic>
        <p:nvPicPr>
          <p:cNvPr id="161" name="图片 160" descr="汽车停在那里&#10;&#10;中度可信度描述已自动生成">
            <a:extLst>
              <a:ext uri="{FF2B5EF4-FFF2-40B4-BE49-F238E27FC236}">
                <a16:creationId xmlns:a16="http://schemas.microsoft.com/office/drawing/2014/main" id="{EA5E0BF9-0E71-41CE-A1D9-DF778A46A79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74" b="27039"/>
          <a:stretch/>
        </p:blipFill>
        <p:spPr>
          <a:xfrm flipH="1">
            <a:off x="5518390" y="1356140"/>
            <a:ext cx="1843501" cy="816421"/>
          </a:xfrm>
          <a:prstGeom prst="rect">
            <a:avLst/>
          </a:prstGeom>
          <a:ln>
            <a:noFill/>
          </a:ln>
        </p:spPr>
      </p:pic>
      <p:pic>
        <p:nvPicPr>
          <p:cNvPr id="163" name="图片 162" descr="一辆银色的车&#10;&#10;描述已自动生成">
            <a:extLst>
              <a:ext uri="{FF2B5EF4-FFF2-40B4-BE49-F238E27FC236}">
                <a16:creationId xmlns:a16="http://schemas.microsoft.com/office/drawing/2014/main" id="{F0D10BFA-2BEE-4C11-B6F0-E32ABD4DDCD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2" b="20739"/>
          <a:stretch/>
        </p:blipFill>
        <p:spPr>
          <a:xfrm>
            <a:off x="11683225" y="1297445"/>
            <a:ext cx="1480668" cy="855355"/>
          </a:xfrm>
          <a:prstGeom prst="rect">
            <a:avLst/>
          </a:prstGeom>
          <a:ln>
            <a:noFill/>
          </a:ln>
        </p:spPr>
      </p:pic>
      <p:pic>
        <p:nvPicPr>
          <p:cNvPr id="165" name="图片 164" descr="一辆银色的汽车&#10;&#10;描述已自动生成">
            <a:extLst>
              <a:ext uri="{FF2B5EF4-FFF2-40B4-BE49-F238E27FC236}">
                <a16:creationId xmlns:a16="http://schemas.microsoft.com/office/drawing/2014/main" id="{5F4B4355-AF7A-4972-AFFA-B08D1D13277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7" b="16465"/>
          <a:stretch/>
        </p:blipFill>
        <p:spPr>
          <a:xfrm flipH="1">
            <a:off x="7541620" y="1204038"/>
            <a:ext cx="1491050" cy="998826"/>
          </a:xfrm>
          <a:prstGeom prst="rect">
            <a:avLst/>
          </a:prstGeom>
          <a:ln>
            <a:noFill/>
          </a:ln>
        </p:spPr>
      </p:pic>
      <p:pic>
        <p:nvPicPr>
          <p:cNvPr id="167" name="图片 166" descr="汽车停在那里&#10;&#10;中度可信度描述已自动生成">
            <a:extLst>
              <a:ext uri="{FF2B5EF4-FFF2-40B4-BE49-F238E27FC236}">
                <a16:creationId xmlns:a16="http://schemas.microsoft.com/office/drawing/2014/main" id="{41F9700D-908F-4215-A3C1-299454821C9E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8" b="21258"/>
          <a:stretch/>
        </p:blipFill>
        <p:spPr>
          <a:xfrm flipH="1">
            <a:off x="15232156" y="1337953"/>
            <a:ext cx="1359216" cy="818576"/>
          </a:xfrm>
          <a:prstGeom prst="rect">
            <a:avLst/>
          </a:prstGeom>
          <a:ln>
            <a:noFill/>
          </a:ln>
        </p:spPr>
      </p:pic>
      <p:pic>
        <p:nvPicPr>
          <p:cNvPr id="3" name="图片 2" descr="白色的汽车&#10;&#10;描述已自动生成">
            <a:extLst>
              <a:ext uri="{FF2B5EF4-FFF2-40B4-BE49-F238E27FC236}">
                <a16:creationId xmlns:a16="http://schemas.microsoft.com/office/drawing/2014/main" id="{9A1CEC6B-6F09-4068-A2F9-D02395A7AC7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9174373" y="2253968"/>
            <a:ext cx="1100451" cy="933466"/>
          </a:xfrm>
          <a:prstGeom prst="rect">
            <a:avLst/>
          </a:prstGeom>
        </p:spPr>
      </p:pic>
      <p:pic>
        <p:nvPicPr>
          <p:cNvPr id="5" name="图片 4" descr="白色的汽车&#10;&#10;描述已自动生成">
            <a:extLst>
              <a:ext uri="{FF2B5EF4-FFF2-40B4-BE49-F238E27FC236}">
                <a16:creationId xmlns:a16="http://schemas.microsoft.com/office/drawing/2014/main" id="{5E345092-4CB5-4970-A793-244E1B72565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826" y="2157800"/>
            <a:ext cx="1035318" cy="1035318"/>
          </a:xfrm>
          <a:prstGeom prst="rect">
            <a:avLst/>
          </a:prstGeom>
        </p:spPr>
      </p:pic>
      <p:pic>
        <p:nvPicPr>
          <p:cNvPr id="7" name="图片 6" descr="一辆银色的车&#10;&#10;描述已自动生成">
            <a:extLst>
              <a:ext uri="{FF2B5EF4-FFF2-40B4-BE49-F238E27FC236}">
                <a16:creationId xmlns:a16="http://schemas.microsoft.com/office/drawing/2014/main" id="{CFB48A57-62B5-40CC-B929-568EAB9177C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3" b="25493"/>
          <a:stretch/>
        </p:blipFill>
        <p:spPr>
          <a:xfrm>
            <a:off x="5464773" y="2192571"/>
            <a:ext cx="1941643" cy="1031684"/>
          </a:xfrm>
          <a:prstGeom prst="rect">
            <a:avLst/>
          </a:prstGeom>
        </p:spPr>
      </p:pic>
      <p:pic>
        <p:nvPicPr>
          <p:cNvPr id="13" name="图片 12" descr="银色的汽车&#10;&#10;描述已自动生成">
            <a:extLst>
              <a:ext uri="{FF2B5EF4-FFF2-40B4-BE49-F238E27FC236}">
                <a16:creationId xmlns:a16="http://schemas.microsoft.com/office/drawing/2014/main" id="{AA32476B-4966-46CE-8CB1-5DB8AD49955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0" b="19889"/>
          <a:stretch/>
        </p:blipFill>
        <p:spPr>
          <a:xfrm>
            <a:off x="15256157" y="2292971"/>
            <a:ext cx="1238419" cy="788999"/>
          </a:xfrm>
          <a:prstGeom prst="rect">
            <a:avLst/>
          </a:prstGeom>
        </p:spPr>
      </p:pic>
      <p:pic>
        <p:nvPicPr>
          <p:cNvPr id="15" name="图片 14" descr="一辆银色的汽车&#10;&#10;描述已自动生成">
            <a:extLst>
              <a:ext uri="{FF2B5EF4-FFF2-40B4-BE49-F238E27FC236}">
                <a16:creationId xmlns:a16="http://schemas.microsoft.com/office/drawing/2014/main" id="{33587168-6F29-4ED3-B978-57E157C7B90E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1" b="22696"/>
          <a:stretch/>
        </p:blipFill>
        <p:spPr>
          <a:xfrm>
            <a:off x="11665707" y="2333287"/>
            <a:ext cx="1456447" cy="788999"/>
          </a:xfrm>
          <a:prstGeom prst="rect">
            <a:avLst/>
          </a:prstGeom>
        </p:spPr>
      </p:pic>
      <p:pic>
        <p:nvPicPr>
          <p:cNvPr id="58" name="图片 57" descr="一辆银色的汽车&#10;&#10;描述已自动生成">
            <a:extLst>
              <a:ext uri="{FF2B5EF4-FFF2-40B4-BE49-F238E27FC236}">
                <a16:creationId xmlns:a16="http://schemas.microsoft.com/office/drawing/2014/main" id="{59422E1D-3F62-4952-9E70-F83B9F4F7DDF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2" b="22109"/>
          <a:stretch/>
        </p:blipFill>
        <p:spPr>
          <a:xfrm flipH="1">
            <a:off x="7573292" y="2315865"/>
            <a:ext cx="1456447" cy="806421"/>
          </a:xfrm>
          <a:prstGeom prst="rect">
            <a:avLst/>
          </a:prstGeom>
        </p:spPr>
      </p:pic>
      <p:pic>
        <p:nvPicPr>
          <p:cNvPr id="59" name="图片 58" descr="一辆银色的车&#10;&#10;描述已自动生成">
            <a:extLst>
              <a:ext uri="{FF2B5EF4-FFF2-40B4-BE49-F238E27FC236}">
                <a16:creationId xmlns:a16="http://schemas.microsoft.com/office/drawing/2014/main" id="{17DC256A-1556-4B7B-A1C2-D1809783C86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3" b="28870"/>
          <a:stretch/>
        </p:blipFill>
        <p:spPr>
          <a:xfrm flipH="1">
            <a:off x="13328052" y="2413104"/>
            <a:ext cx="1800392" cy="737387"/>
          </a:xfrm>
          <a:prstGeom prst="rect">
            <a:avLst/>
          </a:prstGeom>
        </p:spPr>
      </p:pic>
      <p:pic>
        <p:nvPicPr>
          <p:cNvPr id="19" name="图片 18" descr="蓝色的汽车&#10;&#10;描述已自动生成">
            <a:extLst>
              <a:ext uri="{FF2B5EF4-FFF2-40B4-BE49-F238E27FC236}">
                <a16:creationId xmlns:a16="http://schemas.microsoft.com/office/drawing/2014/main" id="{9E374B29-BE90-4A3B-B216-EB7AA4CE601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84" y="3148045"/>
            <a:ext cx="1077186" cy="998447"/>
          </a:xfrm>
          <a:prstGeom prst="rect">
            <a:avLst/>
          </a:prstGeom>
        </p:spPr>
      </p:pic>
      <p:pic>
        <p:nvPicPr>
          <p:cNvPr id="21" name="图片 20" descr="蓝色的汽车&#10;&#10;描述已自动生成">
            <a:extLst>
              <a:ext uri="{FF2B5EF4-FFF2-40B4-BE49-F238E27FC236}">
                <a16:creationId xmlns:a16="http://schemas.microsoft.com/office/drawing/2014/main" id="{EF0C0DCE-3B38-4AD4-8544-ABB6447D9A6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85" y="3045187"/>
            <a:ext cx="1390132" cy="1248579"/>
          </a:xfrm>
          <a:prstGeom prst="rect">
            <a:avLst/>
          </a:prstGeom>
        </p:spPr>
      </p:pic>
      <p:pic>
        <p:nvPicPr>
          <p:cNvPr id="23" name="图片 22" descr="白色的汽车&#10;&#10;描述已自动生成">
            <a:extLst>
              <a:ext uri="{FF2B5EF4-FFF2-40B4-BE49-F238E27FC236}">
                <a16:creationId xmlns:a16="http://schemas.microsoft.com/office/drawing/2014/main" id="{9DB11D0D-9764-4F5C-9082-C2697E7268C5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9" b="12038"/>
          <a:stretch/>
        </p:blipFill>
        <p:spPr>
          <a:xfrm>
            <a:off x="15259639" y="3223885"/>
            <a:ext cx="1291301" cy="931842"/>
          </a:xfrm>
          <a:prstGeom prst="rect">
            <a:avLst/>
          </a:prstGeom>
        </p:spPr>
      </p:pic>
      <p:pic>
        <p:nvPicPr>
          <p:cNvPr id="25" name="图片 24" descr="白色的汽车&#10;&#10;中度可信度描述已自动生成">
            <a:extLst>
              <a:ext uri="{FF2B5EF4-FFF2-40B4-BE49-F238E27FC236}">
                <a16:creationId xmlns:a16="http://schemas.microsoft.com/office/drawing/2014/main" id="{9A495408-2A3B-498D-BE15-0857657ABAB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21" y="3121862"/>
            <a:ext cx="1059487" cy="1059487"/>
          </a:xfrm>
          <a:prstGeom prst="rect">
            <a:avLst/>
          </a:prstGeom>
        </p:spPr>
      </p:pic>
      <p:pic>
        <p:nvPicPr>
          <p:cNvPr id="27" name="图片 26" descr="黑色的汽车&#10;&#10;描述已自动生成">
            <a:extLst>
              <a:ext uri="{FF2B5EF4-FFF2-40B4-BE49-F238E27FC236}">
                <a16:creationId xmlns:a16="http://schemas.microsoft.com/office/drawing/2014/main" id="{BE12718B-8C79-4CCE-B1EE-272B02F574B9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3"/>
          <a:stretch/>
        </p:blipFill>
        <p:spPr>
          <a:xfrm>
            <a:off x="5504080" y="3187664"/>
            <a:ext cx="1875137" cy="1458527"/>
          </a:xfrm>
          <a:prstGeom prst="rect">
            <a:avLst/>
          </a:prstGeom>
        </p:spPr>
      </p:pic>
      <p:pic>
        <p:nvPicPr>
          <p:cNvPr id="29" name="图片 28" descr="汽车停在那里&#10;&#10;中度可信度描述已自动生成">
            <a:extLst>
              <a:ext uri="{FF2B5EF4-FFF2-40B4-BE49-F238E27FC236}">
                <a16:creationId xmlns:a16="http://schemas.microsoft.com/office/drawing/2014/main" id="{8CAB9E72-3FE7-4946-9F8B-D47A47A25F1E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8" b="9630"/>
          <a:stretch/>
        </p:blipFill>
        <p:spPr>
          <a:xfrm>
            <a:off x="7554125" y="3163979"/>
            <a:ext cx="1459942" cy="991749"/>
          </a:xfrm>
          <a:prstGeom prst="rect">
            <a:avLst/>
          </a:prstGeom>
        </p:spPr>
      </p:pic>
      <p:pic>
        <p:nvPicPr>
          <p:cNvPr id="31" name="图片 30" descr="白色的汽车&#10;&#10;描述已自动生成">
            <a:extLst>
              <a:ext uri="{FF2B5EF4-FFF2-40B4-BE49-F238E27FC236}">
                <a16:creationId xmlns:a16="http://schemas.microsoft.com/office/drawing/2014/main" id="{FEAE37CA-EF51-450C-BA71-6FC5C0BB5C9D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7" b="19153"/>
          <a:stretch/>
        </p:blipFill>
        <p:spPr>
          <a:xfrm>
            <a:off x="11668998" y="3184915"/>
            <a:ext cx="1440534" cy="943106"/>
          </a:xfrm>
          <a:prstGeom prst="rect">
            <a:avLst/>
          </a:prstGeom>
        </p:spPr>
      </p:pic>
      <p:pic>
        <p:nvPicPr>
          <p:cNvPr id="33" name="图片 32" descr="白色的汽车&#10;&#10;描述已自动生成">
            <a:extLst>
              <a:ext uri="{FF2B5EF4-FFF2-40B4-BE49-F238E27FC236}">
                <a16:creationId xmlns:a16="http://schemas.microsoft.com/office/drawing/2014/main" id="{FE4FC3A4-93A6-47F3-9668-5B0E6471FBC5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0" b="20692"/>
          <a:stretch/>
        </p:blipFill>
        <p:spPr>
          <a:xfrm>
            <a:off x="13323354" y="3162034"/>
            <a:ext cx="1768747" cy="1055712"/>
          </a:xfrm>
          <a:prstGeom prst="rect">
            <a:avLst/>
          </a:prstGeom>
        </p:spPr>
      </p:pic>
      <p:pic>
        <p:nvPicPr>
          <p:cNvPr id="37" name="图片 36" descr="汽车的尾部&#10;&#10;描述已自动生成">
            <a:extLst>
              <a:ext uri="{FF2B5EF4-FFF2-40B4-BE49-F238E27FC236}">
                <a16:creationId xmlns:a16="http://schemas.microsoft.com/office/drawing/2014/main" id="{5A501CD4-177A-4939-85E5-23DA0EDB257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92" y="4137251"/>
            <a:ext cx="1055712" cy="1055712"/>
          </a:xfrm>
          <a:prstGeom prst="rect">
            <a:avLst/>
          </a:prstGeom>
        </p:spPr>
      </p:pic>
      <p:pic>
        <p:nvPicPr>
          <p:cNvPr id="52" name="图片 51" descr="白色的汽车&#10;&#10;描述已自动生成">
            <a:extLst>
              <a:ext uri="{FF2B5EF4-FFF2-40B4-BE49-F238E27FC236}">
                <a16:creationId xmlns:a16="http://schemas.microsoft.com/office/drawing/2014/main" id="{C9010977-7189-4254-8E95-0F5F4A664144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8"/>
          <a:stretch/>
        </p:blipFill>
        <p:spPr>
          <a:xfrm>
            <a:off x="11647839" y="4182209"/>
            <a:ext cx="1518621" cy="1219023"/>
          </a:xfrm>
          <a:prstGeom prst="rect">
            <a:avLst/>
          </a:prstGeom>
        </p:spPr>
      </p:pic>
      <p:pic>
        <p:nvPicPr>
          <p:cNvPr id="54" name="图片 53" descr="白色的汽车&#10;&#10;描述已自动生成">
            <a:extLst>
              <a:ext uri="{FF2B5EF4-FFF2-40B4-BE49-F238E27FC236}">
                <a16:creationId xmlns:a16="http://schemas.microsoft.com/office/drawing/2014/main" id="{E29849DB-D74D-43E2-9374-4265E0336AB3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0" b="9973"/>
          <a:stretch/>
        </p:blipFill>
        <p:spPr>
          <a:xfrm>
            <a:off x="9149217" y="4221846"/>
            <a:ext cx="1137190" cy="878334"/>
          </a:xfrm>
          <a:prstGeom prst="rect">
            <a:avLst/>
          </a:prstGeom>
        </p:spPr>
      </p:pic>
      <p:pic>
        <p:nvPicPr>
          <p:cNvPr id="94" name="图片 93" descr="白色的汽车&#10;&#10;描述已自动生成">
            <a:extLst>
              <a:ext uri="{FF2B5EF4-FFF2-40B4-BE49-F238E27FC236}">
                <a16:creationId xmlns:a16="http://schemas.microsoft.com/office/drawing/2014/main" id="{40FECE90-FC9C-43C1-8FC1-C76F26E74DD6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8"/>
          <a:stretch/>
        </p:blipFill>
        <p:spPr>
          <a:xfrm flipH="1">
            <a:off x="7567628" y="4217209"/>
            <a:ext cx="1470789" cy="1177834"/>
          </a:xfrm>
          <a:prstGeom prst="rect">
            <a:avLst/>
          </a:prstGeom>
        </p:spPr>
      </p:pic>
      <p:pic>
        <p:nvPicPr>
          <p:cNvPr id="60" name="图片 59" descr="一辆银色的车&#10;&#10;描述已自动生成">
            <a:extLst>
              <a:ext uri="{FF2B5EF4-FFF2-40B4-BE49-F238E27FC236}">
                <a16:creationId xmlns:a16="http://schemas.microsoft.com/office/drawing/2014/main" id="{FB5AA7ED-B9BF-4AAF-AA58-876A493C03BB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9"/>
          <a:stretch/>
        </p:blipFill>
        <p:spPr>
          <a:xfrm>
            <a:off x="13318230" y="4308758"/>
            <a:ext cx="1781675" cy="1288892"/>
          </a:xfrm>
          <a:prstGeom prst="rect">
            <a:avLst/>
          </a:prstGeom>
        </p:spPr>
      </p:pic>
      <p:pic>
        <p:nvPicPr>
          <p:cNvPr id="100" name="图片 99" descr="一辆银色的车&#10;&#10;描述已自动生成">
            <a:extLst>
              <a:ext uri="{FF2B5EF4-FFF2-40B4-BE49-F238E27FC236}">
                <a16:creationId xmlns:a16="http://schemas.microsoft.com/office/drawing/2014/main" id="{668FE370-4B3C-4AFE-BF63-8BB4D8E1D5D5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3"/>
          <a:stretch/>
        </p:blipFill>
        <p:spPr>
          <a:xfrm flipH="1">
            <a:off x="5523290" y="4173469"/>
            <a:ext cx="1900213" cy="1457228"/>
          </a:xfrm>
          <a:prstGeom prst="rect">
            <a:avLst/>
          </a:prstGeom>
        </p:spPr>
      </p:pic>
      <p:pic>
        <p:nvPicPr>
          <p:cNvPr id="63" name="图片 62" descr="一辆银色的汽车&#10;&#10;描述已自动生成">
            <a:extLst>
              <a:ext uri="{FF2B5EF4-FFF2-40B4-BE49-F238E27FC236}">
                <a16:creationId xmlns:a16="http://schemas.microsoft.com/office/drawing/2014/main" id="{F5B7564D-5D3C-472B-8035-FAC09ABDA030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5"/>
          <a:stretch/>
        </p:blipFill>
        <p:spPr>
          <a:xfrm>
            <a:off x="3893180" y="4285695"/>
            <a:ext cx="1419364" cy="1139544"/>
          </a:xfrm>
          <a:prstGeom prst="rect">
            <a:avLst/>
          </a:prstGeom>
        </p:spPr>
      </p:pic>
      <p:pic>
        <p:nvPicPr>
          <p:cNvPr id="104" name="图片 103" descr="一辆银色的汽车&#10;&#10;描述已自动生成">
            <a:extLst>
              <a:ext uri="{FF2B5EF4-FFF2-40B4-BE49-F238E27FC236}">
                <a16:creationId xmlns:a16="http://schemas.microsoft.com/office/drawing/2014/main" id="{13DC1D19-E209-46C6-825D-C5B16CB632C1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7"/>
          <a:stretch/>
        </p:blipFill>
        <p:spPr>
          <a:xfrm flipH="1">
            <a:off x="15238508" y="4364989"/>
            <a:ext cx="1377999" cy="1045391"/>
          </a:xfrm>
          <a:prstGeom prst="rect">
            <a:avLst/>
          </a:prstGeom>
        </p:spPr>
      </p:pic>
      <p:pic>
        <p:nvPicPr>
          <p:cNvPr id="108" name="图片 107" descr="汽车停在那里&#10;&#10;中度可信度描述已自动生成">
            <a:extLst>
              <a:ext uri="{FF2B5EF4-FFF2-40B4-BE49-F238E27FC236}">
                <a16:creationId xmlns:a16="http://schemas.microsoft.com/office/drawing/2014/main" id="{BA486F7B-0C46-46C6-9BB4-6E96CE916D5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2" b="18974"/>
          <a:stretch/>
        </p:blipFill>
        <p:spPr>
          <a:xfrm>
            <a:off x="3898184" y="1323146"/>
            <a:ext cx="1359216" cy="855136"/>
          </a:xfrm>
          <a:prstGeom prst="rect">
            <a:avLst/>
          </a:prstGeom>
          <a:ln>
            <a:noFill/>
          </a:ln>
        </p:spPr>
      </p:pic>
      <p:pic>
        <p:nvPicPr>
          <p:cNvPr id="111" name="图片 110" descr="银色的汽车&#10;&#10;描述已自动生成">
            <a:extLst>
              <a:ext uri="{FF2B5EF4-FFF2-40B4-BE49-F238E27FC236}">
                <a16:creationId xmlns:a16="http://schemas.microsoft.com/office/drawing/2014/main" id="{F2603861-688F-45A4-8E26-284B3A82EF7E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3" b="20635"/>
          <a:stretch/>
        </p:blipFill>
        <p:spPr>
          <a:xfrm flipH="1">
            <a:off x="3885009" y="2387876"/>
            <a:ext cx="1419364" cy="6725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DCC987-7DEE-450F-9289-E8687BB7731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53770" y="722772"/>
            <a:ext cx="1219200" cy="1552575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3E74EED0-4144-4C7B-BF5F-E43EEC2ADD72}"/>
              </a:ext>
            </a:extLst>
          </p:cNvPr>
          <p:cNvSpPr/>
          <p:nvPr/>
        </p:nvSpPr>
        <p:spPr>
          <a:xfrm>
            <a:off x="9005122" y="0"/>
            <a:ext cx="161566" cy="5866031"/>
          </a:xfrm>
          <a:prstGeom prst="rect">
            <a:avLst/>
          </a:prstGeom>
          <a:solidFill>
            <a:srgbClr val="18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0586F8E-3211-463A-8657-8B6A53A19BA6}"/>
              </a:ext>
            </a:extLst>
          </p:cNvPr>
          <p:cNvSpPr/>
          <p:nvPr/>
        </p:nvSpPr>
        <p:spPr>
          <a:xfrm>
            <a:off x="10284465" y="-151219"/>
            <a:ext cx="161566" cy="5866031"/>
          </a:xfrm>
          <a:prstGeom prst="rect">
            <a:avLst/>
          </a:prstGeom>
          <a:solidFill>
            <a:srgbClr val="18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D32566B-2ABD-4D46-8AAB-F0E20824344A}"/>
              </a:ext>
            </a:extLst>
          </p:cNvPr>
          <p:cNvSpPr/>
          <p:nvPr/>
        </p:nvSpPr>
        <p:spPr>
          <a:xfrm>
            <a:off x="11518053" y="-271685"/>
            <a:ext cx="161566" cy="5866031"/>
          </a:xfrm>
          <a:prstGeom prst="rect">
            <a:avLst/>
          </a:prstGeom>
          <a:solidFill>
            <a:srgbClr val="18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E84CAF-89C9-4643-BAE5-34E52441F107}"/>
              </a:ext>
            </a:extLst>
          </p:cNvPr>
          <p:cNvSpPr/>
          <p:nvPr/>
        </p:nvSpPr>
        <p:spPr>
          <a:xfrm>
            <a:off x="13157647" y="-113429"/>
            <a:ext cx="161566" cy="5866031"/>
          </a:xfrm>
          <a:prstGeom prst="rect">
            <a:avLst/>
          </a:prstGeom>
          <a:solidFill>
            <a:srgbClr val="18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0FA8F0B-F10E-43DE-A155-EDFBFB626D8F}"/>
              </a:ext>
            </a:extLst>
          </p:cNvPr>
          <p:cNvSpPr/>
          <p:nvPr/>
        </p:nvSpPr>
        <p:spPr>
          <a:xfrm>
            <a:off x="15099016" y="112171"/>
            <a:ext cx="161566" cy="5866031"/>
          </a:xfrm>
          <a:prstGeom prst="rect">
            <a:avLst/>
          </a:prstGeom>
          <a:solidFill>
            <a:srgbClr val="18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54A5586-0685-42EB-A9FE-3E3992B315BA}"/>
              </a:ext>
            </a:extLst>
          </p:cNvPr>
          <p:cNvSpPr/>
          <p:nvPr/>
        </p:nvSpPr>
        <p:spPr>
          <a:xfrm>
            <a:off x="7396407" y="-271686"/>
            <a:ext cx="161566" cy="5866031"/>
          </a:xfrm>
          <a:prstGeom prst="rect">
            <a:avLst/>
          </a:prstGeom>
          <a:solidFill>
            <a:srgbClr val="18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02DC682-9570-4338-BE8A-A163D41F9A70}"/>
              </a:ext>
            </a:extLst>
          </p:cNvPr>
          <p:cNvSpPr/>
          <p:nvPr/>
        </p:nvSpPr>
        <p:spPr>
          <a:xfrm>
            <a:off x="5320921" y="-271686"/>
            <a:ext cx="161566" cy="5866031"/>
          </a:xfrm>
          <a:prstGeom prst="rect">
            <a:avLst/>
          </a:prstGeom>
          <a:solidFill>
            <a:srgbClr val="18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9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 descr="银色的汽车&#10;&#10;描述已自动生成">
            <a:extLst>
              <a:ext uri="{FF2B5EF4-FFF2-40B4-BE49-F238E27FC236}">
                <a16:creationId xmlns:a16="http://schemas.microsoft.com/office/drawing/2014/main" id="{BC17B2A9-48F4-4A90-BD9E-E8F75BA9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92" y="183806"/>
            <a:ext cx="1092906" cy="1092906"/>
          </a:xfrm>
          <a:prstGeom prst="rect">
            <a:avLst/>
          </a:prstGeom>
          <a:ln>
            <a:noFill/>
          </a:ln>
        </p:spPr>
      </p:pic>
      <p:pic>
        <p:nvPicPr>
          <p:cNvPr id="123" name="图片 122" descr="白色的汽车&#10;&#10;描述已自动生成">
            <a:extLst>
              <a:ext uri="{FF2B5EF4-FFF2-40B4-BE49-F238E27FC236}">
                <a16:creationId xmlns:a16="http://schemas.microsoft.com/office/drawing/2014/main" id="{BE6CBA05-33D1-4297-8C2A-1E32C0C04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359" y="202278"/>
            <a:ext cx="1055712" cy="1055712"/>
          </a:xfrm>
          <a:prstGeom prst="rect">
            <a:avLst/>
          </a:prstGeom>
          <a:ln>
            <a:noFill/>
          </a:ln>
        </p:spPr>
      </p:pic>
      <p:pic>
        <p:nvPicPr>
          <p:cNvPr id="125" name="图片 124" descr="白色的汽车&#10;&#10;描述已自动生成">
            <a:extLst>
              <a:ext uri="{FF2B5EF4-FFF2-40B4-BE49-F238E27FC236}">
                <a16:creationId xmlns:a16="http://schemas.microsoft.com/office/drawing/2014/main" id="{EE62BF29-96A3-4A9D-90B1-433360913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872" y="-138088"/>
            <a:ext cx="1843501" cy="1843501"/>
          </a:xfrm>
          <a:prstGeom prst="rect">
            <a:avLst/>
          </a:prstGeom>
          <a:ln>
            <a:noFill/>
          </a:ln>
        </p:spPr>
      </p:pic>
      <p:pic>
        <p:nvPicPr>
          <p:cNvPr id="129" name="图片 128" descr="一辆银色的汽车&#10;&#10;描述已自动生成">
            <a:extLst>
              <a:ext uri="{FF2B5EF4-FFF2-40B4-BE49-F238E27FC236}">
                <a16:creationId xmlns:a16="http://schemas.microsoft.com/office/drawing/2014/main" id="{FEE2CB57-80E8-450E-AC6C-ABD92C665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53" y="54498"/>
            <a:ext cx="1399451" cy="1399451"/>
          </a:xfrm>
          <a:prstGeom prst="rect">
            <a:avLst/>
          </a:prstGeom>
          <a:ln>
            <a:noFill/>
          </a:ln>
        </p:spPr>
      </p:pic>
      <p:pic>
        <p:nvPicPr>
          <p:cNvPr id="131" name="图片 130" descr="一辆银色的汽车&#10;&#10;描述已自动生成">
            <a:extLst>
              <a:ext uri="{FF2B5EF4-FFF2-40B4-BE49-F238E27FC236}">
                <a16:creationId xmlns:a16="http://schemas.microsoft.com/office/drawing/2014/main" id="{F3B80E5C-A616-4F00-A693-1496ED60A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627" y="183806"/>
            <a:ext cx="1359216" cy="1239144"/>
          </a:xfrm>
          <a:prstGeom prst="rect">
            <a:avLst/>
          </a:prstGeom>
          <a:ln>
            <a:noFill/>
          </a:ln>
        </p:spPr>
      </p:pic>
      <p:pic>
        <p:nvPicPr>
          <p:cNvPr id="135" name="图片 134" descr="一辆银色的汽车&#10;&#10;描述已自动生成">
            <a:extLst>
              <a:ext uri="{FF2B5EF4-FFF2-40B4-BE49-F238E27FC236}">
                <a16:creationId xmlns:a16="http://schemas.microsoft.com/office/drawing/2014/main" id="{D482B17C-D8BC-4695-98E2-582C08F3B7F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2"/>
          <a:stretch/>
        </p:blipFill>
        <p:spPr>
          <a:xfrm flipH="1">
            <a:off x="13292507" y="-84047"/>
            <a:ext cx="1774734" cy="1257898"/>
          </a:xfrm>
          <a:prstGeom prst="rect">
            <a:avLst/>
          </a:prstGeom>
          <a:ln>
            <a:noFill/>
          </a:ln>
        </p:spPr>
      </p:pic>
      <p:pic>
        <p:nvPicPr>
          <p:cNvPr id="137" name="图片 136" descr="一辆银色的车&#10;&#10;描述已自动生成">
            <a:extLst>
              <a:ext uri="{FF2B5EF4-FFF2-40B4-BE49-F238E27FC236}">
                <a16:creationId xmlns:a16="http://schemas.microsoft.com/office/drawing/2014/main" id="{AE209D70-1A7D-402B-BCAF-2B716CAFA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334" y="54498"/>
            <a:ext cx="1456447" cy="1456447"/>
          </a:xfrm>
          <a:prstGeom prst="rect">
            <a:avLst/>
          </a:prstGeom>
          <a:ln>
            <a:noFill/>
          </a:ln>
        </p:spPr>
      </p:pic>
      <p:pic>
        <p:nvPicPr>
          <p:cNvPr id="139" name="图片 138" descr="一辆银色的车&#10;&#10;描述已自动生成">
            <a:extLst>
              <a:ext uri="{FF2B5EF4-FFF2-40B4-BE49-F238E27FC236}">
                <a16:creationId xmlns:a16="http://schemas.microsoft.com/office/drawing/2014/main" id="{E0EB52AA-F9A6-4232-B46D-05792E12A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80" y="72970"/>
            <a:ext cx="1415048" cy="1415048"/>
          </a:xfrm>
          <a:prstGeom prst="rect">
            <a:avLst/>
          </a:prstGeom>
          <a:ln>
            <a:noFill/>
          </a:ln>
        </p:spPr>
      </p:pic>
      <p:pic>
        <p:nvPicPr>
          <p:cNvPr id="153" name="图片 152" descr="一辆银色的汽车&#10;&#10;描述已自动生成">
            <a:extLst>
              <a:ext uri="{FF2B5EF4-FFF2-40B4-BE49-F238E27FC236}">
                <a16:creationId xmlns:a16="http://schemas.microsoft.com/office/drawing/2014/main" id="{5E308940-56FD-4B82-A443-32EAC19BF91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1" b="29832"/>
          <a:stretch/>
        </p:blipFill>
        <p:spPr>
          <a:xfrm>
            <a:off x="13284113" y="1395330"/>
            <a:ext cx="1783129" cy="746009"/>
          </a:xfrm>
          <a:prstGeom prst="rect">
            <a:avLst/>
          </a:prstGeom>
          <a:ln>
            <a:noFill/>
          </a:ln>
        </p:spPr>
      </p:pic>
      <p:pic>
        <p:nvPicPr>
          <p:cNvPr id="155" name="图片 154" descr="白色的汽车&#10;&#10;描述已自动生成">
            <a:extLst>
              <a:ext uri="{FF2B5EF4-FFF2-40B4-BE49-F238E27FC236}">
                <a16:creationId xmlns:a16="http://schemas.microsoft.com/office/drawing/2014/main" id="{C0C37FEB-5E5C-4E9C-8CC2-BC52445BAF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05" y="1136438"/>
            <a:ext cx="1095248" cy="1095248"/>
          </a:xfrm>
          <a:prstGeom prst="rect">
            <a:avLst/>
          </a:prstGeom>
          <a:ln>
            <a:noFill/>
          </a:ln>
        </p:spPr>
      </p:pic>
      <p:pic>
        <p:nvPicPr>
          <p:cNvPr id="159" name="图片 158" descr="白色的汽车&#10;&#10;描述已自动生成">
            <a:extLst>
              <a:ext uri="{FF2B5EF4-FFF2-40B4-BE49-F238E27FC236}">
                <a16:creationId xmlns:a16="http://schemas.microsoft.com/office/drawing/2014/main" id="{4740343F-F7B1-4C6F-8276-A952970148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21" y="1170959"/>
            <a:ext cx="1021191" cy="1021191"/>
          </a:xfrm>
          <a:prstGeom prst="rect">
            <a:avLst/>
          </a:prstGeom>
          <a:ln>
            <a:noFill/>
          </a:ln>
        </p:spPr>
      </p:pic>
      <p:pic>
        <p:nvPicPr>
          <p:cNvPr id="161" name="图片 160" descr="汽车停在那里&#10;&#10;中度可信度描述已自动生成">
            <a:extLst>
              <a:ext uri="{FF2B5EF4-FFF2-40B4-BE49-F238E27FC236}">
                <a16:creationId xmlns:a16="http://schemas.microsoft.com/office/drawing/2014/main" id="{EA5E0BF9-0E71-41CE-A1D9-DF778A46A79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74" b="27039"/>
          <a:stretch/>
        </p:blipFill>
        <p:spPr>
          <a:xfrm flipH="1">
            <a:off x="5518390" y="1356140"/>
            <a:ext cx="1843501" cy="816421"/>
          </a:xfrm>
          <a:prstGeom prst="rect">
            <a:avLst/>
          </a:prstGeom>
          <a:ln>
            <a:noFill/>
          </a:ln>
        </p:spPr>
      </p:pic>
      <p:pic>
        <p:nvPicPr>
          <p:cNvPr id="163" name="图片 162" descr="一辆银色的车&#10;&#10;描述已自动生成">
            <a:extLst>
              <a:ext uri="{FF2B5EF4-FFF2-40B4-BE49-F238E27FC236}">
                <a16:creationId xmlns:a16="http://schemas.microsoft.com/office/drawing/2014/main" id="{F0D10BFA-2BEE-4C11-B6F0-E32ABD4DDCD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2" b="20739"/>
          <a:stretch/>
        </p:blipFill>
        <p:spPr>
          <a:xfrm>
            <a:off x="11683225" y="1297445"/>
            <a:ext cx="1480668" cy="855355"/>
          </a:xfrm>
          <a:prstGeom prst="rect">
            <a:avLst/>
          </a:prstGeom>
          <a:ln>
            <a:noFill/>
          </a:ln>
        </p:spPr>
      </p:pic>
      <p:pic>
        <p:nvPicPr>
          <p:cNvPr id="165" name="图片 164" descr="一辆银色的汽车&#10;&#10;描述已自动生成">
            <a:extLst>
              <a:ext uri="{FF2B5EF4-FFF2-40B4-BE49-F238E27FC236}">
                <a16:creationId xmlns:a16="http://schemas.microsoft.com/office/drawing/2014/main" id="{5F4B4355-AF7A-4972-AFFA-B08D1D13277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7" b="16465"/>
          <a:stretch/>
        </p:blipFill>
        <p:spPr>
          <a:xfrm flipH="1">
            <a:off x="7541620" y="1204038"/>
            <a:ext cx="1491050" cy="998826"/>
          </a:xfrm>
          <a:prstGeom prst="rect">
            <a:avLst/>
          </a:prstGeom>
          <a:ln>
            <a:noFill/>
          </a:ln>
        </p:spPr>
      </p:pic>
      <p:pic>
        <p:nvPicPr>
          <p:cNvPr id="167" name="图片 166" descr="汽车停在那里&#10;&#10;中度可信度描述已自动生成">
            <a:extLst>
              <a:ext uri="{FF2B5EF4-FFF2-40B4-BE49-F238E27FC236}">
                <a16:creationId xmlns:a16="http://schemas.microsoft.com/office/drawing/2014/main" id="{41F9700D-908F-4215-A3C1-299454821C9E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8" b="21258"/>
          <a:stretch/>
        </p:blipFill>
        <p:spPr>
          <a:xfrm flipH="1">
            <a:off x="15232156" y="1337953"/>
            <a:ext cx="1359216" cy="818576"/>
          </a:xfrm>
          <a:prstGeom prst="rect">
            <a:avLst/>
          </a:prstGeom>
          <a:ln>
            <a:noFill/>
          </a:ln>
        </p:spPr>
      </p:pic>
      <p:pic>
        <p:nvPicPr>
          <p:cNvPr id="3" name="图片 2" descr="白色的汽车&#10;&#10;描述已自动生成">
            <a:extLst>
              <a:ext uri="{FF2B5EF4-FFF2-40B4-BE49-F238E27FC236}">
                <a16:creationId xmlns:a16="http://schemas.microsoft.com/office/drawing/2014/main" id="{9A1CEC6B-6F09-4068-A2F9-D02395A7AC7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9174373" y="2253968"/>
            <a:ext cx="1100451" cy="933466"/>
          </a:xfrm>
          <a:prstGeom prst="rect">
            <a:avLst/>
          </a:prstGeom>
        </p:spPr>
      </p:pic>
      <p:pic>
        <p:nvPicPr>
          <p:cNvPr id="5" name="图片 4" descr="白色的汽车&#10;&#10;描述已自动生成">
            <a:extLst>
              <a:ext uri="{FF2B5EF4-FFF2-40B4-BE49-F238E27FC236}">
                <a16:creationId xmlns:a16="http://schemas.microsoft.com/office/drawing/2014/main" id="{5E345092-4CB5-4970-A793-244E1B72565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826" y="2157800"/>
            <a:ext cx="1035318" cy="1035318"/>
          </a:xfrm>
          <a:prstGeom prst="rect">
            <a:avLst/>
          </a:prstGeom>
        </p:spPr>
      </p:pic>
      <p:pic>
        <p:nvPicPr>
          <p:cNvPr id="7" name="图片 6" descr="一辆银色的车&#10;&#10;描述已自动生成">
            <a:extLst>
              <a:ext uri="{FF2B5EF4-FFF2-40B4-BE49-F238E27FC236}">
                <a16:creationId xmlns:a16="http://schemas.microsoft.com/office/drawing/2014/main" id="{CFB48A57-62B5-40CC-B929-568EAB9177C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3" b="25493"/>
          <a:stretch/>
        </p:blipFill>
        <p:spPr>
          <a:xfrm>
            <a:off x="5464773" y="2192571"/>
            <a:ext cx="1941643" cy="1031684"/>
          </a:xfrm>
          <a:prstGeom prst="rect">
            <a:avLst/>
          </a:prstGeom>
        </p:spPr>
      </p:pic>
      <p:pic>
        <p:nvPicPr>
          <p:cNvPr id="13" name="图片 12" descr="银色的汽车&#10;&#10;描述已自动生成">
            <a:extLst>
              <a:ext uri="{FF2B5EF4-FFF2-40B4-BE49-F238E27FC236}">
                <a16:creationId xmlns:a16="http://schemas.microsoft.com/office/drawing/2014/main" id="{AA32476B-4966-46CE-8CB1-5DB8AD49955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0" b="19889"/>
          <a:stretch/>
        </p:blipFill>
        <p:spPr>
          <a:xfrm>
            <a:off x="15256157" y="2292971"/>
            <a:ext cx="1238419" cy="788999"/>
          </a:xfrm>
          <a:prstGeom prst="rect">
            <a:avLst/>
          </a:prstGeom>
        </p:spPr>
      </p:pic>
      <p:pic>
        <p:nvPicPr>
          <p:cNvPr id="15" name="图片 14" descr="一辆银色的汽车&#10;&#10;描述已自动生成">
            <a:extLst>
              <a:ext uri="{FF2B5EF4-FFF2-40B4-BE49-F238E27FC236}">
                <a16:creationId xmlns:a16="http://schemas.microsoft.com/office/drawing/2014/main" id="{33587168-6F29-4ED3-B978-57E157C7B90E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1" b="22696"/>
          <a:stretch/>
        </p:blipFill>
        <p:spPr>
          <a:xfrm>
            <a:off x="11665707" y="2333287"/>
            <a:ext cx="1456447" cy="788999"/>
          </a:xfrm>
          <a:prstGeom prst="rect">
            <a:avLst/>
          </a:prstGeom>
        </p:spPr>
      </p:pic>
      <p:pic>
        <p:nvPicPr>
          <p:cNvPr id="58" name="图片 57" descr="一辆银色的汽车&#10;&#10;描述已自动生成">
            <a:extLst>
              <a:ext uri="{FF2B5EF4-FFF2-40B4-BE49-F238E27FC236}">
                <a16:creationId xmlns:a16="http://schemas.microsoft.com/office/drawing/2014/main" id="{59422E1D-3F62-4952-9E70-F83B9F4F7DDF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2" b="22109"/>
          <a:stretch/>
        </p:blipFill>
        <p:spPr>
          <a:xfrm flipH="1">
            <a:off x="7573292" y="2315865"/>
            <a:ext cx="1456447" cy="806421"/>
          </a:xfrm>
          <a:prstGeom prst="rect">
            <a:avLst/>
          </a:prstGeom>
        </p:spPr>
      </p:pic>
      <p:pic>
        <p:nvPicPr>
          <p:cNvPr id="59" name="图片 58" descr="一辆银色的车&#10;&#10;描述已自动生成">
            <a:extLst>
              <a:ext uri="{FF2B5EF4-FFF2-40B4-BE49-F238E27FC236}">
                <a16:creationId xmlns:a16="http://schemas.microsoft.com/office/drawing/2014/main" id="{17DC256A-1556-4B7B-A1C2-D1809783C86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3" b="28870"/>
          <a:stretch/>
        </p:blipFill>
        <p:spPr>
          <a:xfrm flipH="1">
            <a:off x="13328052" y="2413104"/>
            <a:ext cx="1800392" cy="737387"/>
          </a:xfrm>
          <a:prstGeom prst="rect">
            <a:avLst/>
          </a:prstGeom>
        </p:spPr>
      </p:pic>
      <p:pic>
        <p:nvPicPr>
          <p:cNvPr id="19" name="图片 18" descr="蓝色的汽车&#10;&#10;描述已自动生成">
            <a:extLst>
              <a:ext uri="{FF2B5EF4-FFF2-40B4-BE49-F238E27FC236}">
                <a16:creationId xmlns:a16="http://schemas.microsoft.com/office/drawing/2014/main" id="{9E374B29-BE90-4A3B-B216-EB7AA4CE601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84" y="3148045"/>
            <a:ext cx="1077186" cy="998447"/>
          </a:xfrm>
          <a:prstGeom prst="rect">
            <a:avLst/>
          </a:prstGeom>
        </p:spPr>
      </p:pic>
      <p:pic>
        <p:nvPicPr>
          <p:cNvPr id="21" name="图片 20" descr="蓝色的汽车&#10;&#10;描述已自动生成">
            <a:extLst>
              <a:ext uri="{FF2B5EF4-FFF2-40B4-BE49-F238E27FC236}">
                <a16:creationId xmlns:a16="http://schemas.microsoft.com/office/drawing/2014/main" id="{EF0C0DCE-3B38-4AD4-8544-ABB6447D9A6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85" y="3045187"/>
            <a:ext cx="1390132" cy="1248579"/>
          </a:xfrm>
          <a:prstGeom prst="rect">
            <a:avLst/>
          </a:prstGeom>
        </p:spPr>
      </p:pic>
      <p:pic>
        <p:nvPicPr>
          <p:cNvPr id="23" name="图片 22" descr="白色的汽车&#10;&#10;描述已自动生成">
            <a:extLst>
              <a:ext uri="{FF2B5EF4-FFF2-40B4-BE49-F238E27FC236}">
                <a16:creationId xmlns:a16="http://schemas.microsoft.com/office/drawing/2014/main" id="{9DB11D0D-9764-4F5C-9082-C2697E7268C5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9" b="12038"/>
          <a:stretch/>
        </p:blipFill>
        <p:spPr>
          <a:xfrm>
            <a:off x="15259639" y="3223885"/>
            <a:ext cx="1291301" cy="931842"/>
          </a:xfrm>
          <a:prstGeom prst="rect">
            <a:avLst/>
          </a:prstGeom>
        </p:spPr>
      </p:pic>
      <p:pic>
        <p:nvPicPr>
          <p:cNvPr id="25" name="图片 24" descr="白色的汽车&#10;&#10;中度可信度描述已自动生成">
            <a:extLst>
              <a:ext uri="{FF2B5EF4-FFF2-40B4-BE49-F238E27FC236}">
                <a16:creationId xmlns:a16="http://schemas.microsoft.com/office/drawing/2014/main" id="{9A495408-2A3B-498D-BE15-0857657ABAB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21" y="3121862"/>
            <a:ext cx="1059487" cy="1059487"/>
          </a:xfrm>
          <a:prstGeom prst="rect">
            <a:avLst/>
          </a:prstGeom>
        </p:spPr>
      </p:pic>
      <p:pic>
        <p:nvPicPr>
          <p:cNvPr id="27" name="图片 26" descr="黑色的汽车&#10;&#10;描述已自动生成">
            <a:extLst>
              <a:ext uri="{FF2B5EF4-FFF2-40B4-BE49-F238E27FC236}">
                <a16:creationId xmlns:a16="http://schemas.microsoft.com/office/drawing/2014/main" id="{BE12718B-8C79-4CCE-B1EE-272B02F574B9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3"/>
          <a:stretch/>
        </p:blipFill>
        <p:spPr>
          <a:xfrm>
            <a:off x="5504080" y="3187664"/>
            <a:ext cx="1875137" cy="1458527"/>
          </a:xfrm>
          <a:prstGeom prst="rect">
            <a:avLst/>
          </a:prstGeom>
        </p:spPr>
      </p:pic>
      <p:pic>
        <p:nvPicPr>
          <p:cNvPr id="29" name="图片 28" descr="汽车停在那里&#10;&#10;中度可信度描述已自动生成">
            <a:extLst>
              <a:ext uri="{FF2B5EF4-FFF2-40B4-BE49-F238E27FC236}">
                <a16:creationId xmlns:a16="http://schemas.microsoft.com/office/drawing/2014/main" id="{8CAB9E72-3FE7-4946-9F8B-D47A47A25F1E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8" b="9630"/>
          <a:stretch/>
        </p:blipFill>
        <p:spPr>
          <a:xfrm>
            <a:off x="7554125" y="3163979"/>
            <a:ext cx="1459942" cy="991749"/>
          </a:xfrm>
          <a:prstGeom prst="rect">
            <a:avLst/>
          </a:prstGeom>
        </p:spPr>
      </p:pic>
      <p:pic>
        <p:nvPicPr>
          <p:cNvPr id="31" name="图片 30" descr="白色的汽车&#10;&#10;描述已自动生成">
            <a:extLst>
              <a:ext uri="{FF2B5EF4-FFF2-40B4-BE49-F238E27FC236}">
                <a16:creationId xmlns:a16="http://schemas.microsoft.com/office/drawing/2014/main" id="{FEAE37CA-EF51-450C-BA71-6FC5C0BB5C9D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7" b="19153"/>
          <a:stretch/>
        </p:blipFill>
        <p:spPr>
          <a:xfrm>
            <a:off x="11668998" y="3184915"/>
            <a:ext cx="1440534" cy="943106"/>
          </a:xfrm>
          <a:prstGeom prst="rect">
            <a:avLst/>
          </a:prstGeom>
        </p:spPr>
      </p:pic>
      <p:pic>
        <p:nvPicPr>
          <p:cNvPr id="33" name="图片 32" descr="白色的汽车&#10;&#10;描述已自动生成">
            <a:extLst>
              <a:ext uri="{FF2B5EF4-FFF2-40B4-BE49-F238E27FC236}">
                <a16:creationId xmlns:a16="http://schemas.microsoft.com/office/drawing/2014/main" id="{FE4FC3A4-93A6-47F3-9668-5B0E6471FBC5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0" b="20692"/>
          <a:stretch/>
        </p:blipFill>
        <p:spPr>
          <a:xfrm>
            <a:off x="13323354" y="3162034"/>
            <a:ext cx="1768747" cy="1055712"/>
          </a:xfrm>
          <a:prstGeom prst="rect">
            <a:avLst/>
          </a:prstGeom>
        </p:spPr>
      </p:pic>
      <p:pic>
        <p:nvPicPr>
          <p:cNvPr id="37" name="图片 36" descr="汽车的尾部&#10;&#10;描述已自动生成">
            <a:extLst>
              <a:ext uri="{FF2B5EF4-FFF2-40B4-BE49-F238E27FC236}">
                <a16:creationId xmlns:a16="http://schemas.microsoft.com/office/drawing/2014/main" id="{5A501CD4-177A-4939-85E5-23DA0EDB257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92" y="4137251"/>
            <a:ext cx="1055712" cy="1055712"/>
          </a:xfrm>
          <a:prstGeom prst="rect">
            <a:avLst/>
          </a:prstGeom>
        </p:spPr>
      </p:pic>
      <p:pic>
        <p:nvPicPr>
          <p:cNvPr id="52" name="图片 51" descr="白色的汽车&#10;&#10;描述已自动生成">
            <a:extLst>
              <a:ext uri="{FF2B5EF4-FFF2-40B4-BE49-F238E27FC236}">
                <a16:creationId xmlns:a16="http://schemas.microsoft.com/office/drawing/2014/main" id="{C9010977-7189-4254-8E95-0F5F4A664144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8"/>
          <a:stretch/>
        </p:blipFill>
        <p:spPr>
          <a:xfrm>
            <a:off x="11647839" y="4182209"/>
            <a:ext cx="1518621" cy="1219023"/>
          </a:xfrm>
          <a:prstGeom prst="rect">
            <a:avLst/>
          </a:prstGeom>
        </p:spPr>
      </p:pic>
      <p:pic>
        <p:nvPicPr>
          <p:cNvPr id="54" name="图片 53" descr="白色的汽车&#10;&#10;描述已自动生成">
            <a:extLst>
              <a:ext uri="{FF2B5EF4-FFF2-40B4-BE49-F238E27FC236}">
                <a16:creationId xmlns:a16="http://schemas.microsoft.com/office/drawing/2014/main" id="{E29849DB-D74D-43E2-9374-4265E0336AB3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0" b="9973"/>
          <a:stretch/>
        </p:blipFill>
        <p:spPr>
          <a:xfrm>
            <a:off x="9149217" y="4221846"/>
            <a:ext cx="1137190" cy="878334"/>
          </a:xfrm>
          <a:prstGeom prst="rect">
            <a:avLst/>
          </a:prstGeom>
        </p:spPr>
      </p:pic>
      <p:pic>
        <p:nvPicPr>
          <p:cNvPr id="94" name="图片 93" descr="白色的汽车&#10;&#10;描述已自动生成">
            <a:extLst>
              <a:ext uri="{FF2B5EF4-FFF2-40B4-BE49-F238E27FC236}">
                <a16:creationId xmlns:a16="http://schemas.microsoft.com/office/drawing/2014/main" id="{40FECE90-FC9C-43C1-8FC1-C76F26E74DD6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8"/>
          <a:stretch/>
        </p:blipFill>
        <p:spPr>
          <a:xfrm flipH="1">
            <a:off x="7567628" y="4217209"/>
            <a:ext cx="1470789" cy="1177834"/>
          </a:xfrm>
          <a:prstGeom prst="rect">
            <a:avLst/>
          </a:prstGeom>
        </p:spPr>
      </p:pic>
      <p:pic>
        <p:nvPicPr>
          <p:cNvPr id="60" name="图片 59" descr="一辆银色的车&#10;&#10;描述已自动生成">
            <a:extLst>
              <a:ext uri="{FF2B5EF4-FFF2-40B4-BE49-F238E27FC236}">
                <a16:creationId xmlns:a16="http://schemas.microsoft.com/office/drawing/2014/main" id="{FB5AA7ED-B9BF-4AAF-AA58-876A493C03BB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9"/>
          <a:stretch/>
        </p:blipFill>
        <p:spPr>
          <a:xfrm>
            <a:off x="13318230" y="4308758"/>
            <a:ext cx="1781675" cy="1288892"/>
          </a:xfrm>
          <a:prstGeom prst="rect">
            <a:avLst/>
          </a:prstGeom>
        </p:spPr>
      </p:pic>
      <p:pic>
        <p:nvPicPr>
          <p:cNvPr id="100" name="图片 99" descr="一辆银色的车&#10;&#10;描述已自动生成">
            <a:extLst>
              <a:ext uri="{FF2B5EF4-FFF2-40B4-BE49-F238E27FC236}">
                <a16:creationId xmlns:a16="http://schemas.microsoft.com/office/drawing/2014/main" id="{668FE370-4B3C-4AFE-BF63-8BB4D8E1D5D5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3"/>
          <a:stretch/>
        </p:blipFill>
        <p:spPr>
          <a:xfrm flipH="1">
            <a:off x="5523290" y="4173469"/>
            <a:ext cx="1900213" cy="1457228"/>
          </a:xfrm>
          <a:prstGeom prst="rect">
            <a:avLst/>
          </a:prstGeom>
        </p:spPr>
      </p:pic>
      <p:pic>
        <p:nvPicPr>
          <p:cNvPr id="63" name="图片 62" descr="一辆银色的汽车&#10;&#10;描述已自动生成">
            <a:extLst>
              <a:ext uri="{FF2B5EF4-FFF2-40B4-BE49-F238E27FC236}">
                <a16:creationId xmlns:a16="http://schemas.microsoft.com/office/drawing/2014/main" id="{F5B7564D-5D3C-472B-8035-FAC09ABDA030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5"/>
          <a:stretch/>
        </p:blipFill>
        <p:spPr>
          <a:xfrm>
            <a:off x="3893180" y="4285695"/>
            <a:ext cx="1419364" cy="1139544"/>
          </a:xfrm>
          <a:prstGeom prst="rect">
            <a:avLst/>
          </a:prstGeom>
        </p:spPr>
      </p:pic>
      <p:pic>
        <p:nvPicPr>
          <p:cNvPr id="104" name="图片 103" descr="一辆银色的汽车&#10;&#10;描述已自动生成">
            <a:extLst>
              <a:ext uri="{FF2B5EF4-FFF2-40B4-BE49-F238E27FC236}">
                <a16:creationId xmlns:a16="http://schemas.microsoft.com/office/drawing/2014/main" id="{13DC1D19-E209-46C6-825D-C5B16CB632C1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7"/>
          <a:stretch/>
        </p:blipFill>
        <p:spPr>
          <a:xfrm flipH="1">
            <a:off x="15238508" y="4364989"/>
            <a:ext cx="1377999" cy="1045391"/>
          </a:xfrm>
          <a:prstGeom prst="rect">
            <a:avLst/>
          </a:prstGeom>
        </p:spPr>
      </p:pic>
      <p:pic>
        <p:nvPicPr>
          <p:cNvPr id="108" name="图片 107" descr="汽车停在那里&#10;&#10;中度可信度描述已自动生成">
            <a:extLst>
              <a:ext uri="{FF2B5EF4-FFF2-40B4-BE49-F238E27FC236}">
                <a16:creationId xmlns:a16="http://schemas.microsoft.com/office/drawing/2014/main" id="{BA486F7B-0C46-46C6-9BB4-6E96CE916D5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2" b="18974"/>
          <a:stretch/>
        </p:blipFill>
        <p:spPr>
          <a:xfrm>
            <a:off x="3898184" y="1323146"/>
            <a:ext cx="1359216" cy="855136"/>
          </a:xfrm>
          <a:prstGeom prst="rect">
            <a:avLst/>
          </a:prstGeom>
          <a:ln>
            <a:noFill/>
          </a:ln>
        </p:spPr>
      </p:pic>
      <p:pic>
        <p:nvPicPr>
          <p:cNvPr id="111" name="图片 110" descr="银色的汽车&#10;&#10;描述已自动生成">
            <a:extLst>
              <a:ext uri="{FF2B5EF4-FFF2-40B4-BE49-F238E27FC236}">
                <a16:creationId xmlns:a16="http://schemas.microsoft.com/office/drawing/2014/main" id="{F2603861-688F-45A4-8E26-284B3A82EF7E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3" b="20635"/>
          <a:stretch/>
        </p:blipFill>
        <p:spPr>
          <a:xfrm flipH="1">
            <a:off x="3885009" y="2387876"/>
            <a:ext cx="1419364" cy="6725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DCC987-7DEE-450F-9289-E8687BB7731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53770" y="722772"/>
            <a:ext cx="12192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</Words>
  <Application>Microsoft Office PowerPoint</Application>
  <PresentationFormat>自定义</PresentationFormat>
  <Paragraphs>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zernmern@outlook.com</dc:creator>
  <cp:lastModifiedBy>JingMin Huang (PGR)</cp:lastModifiedBy>
  <cp:revision>9</cp:revision>
  <dcterms:created xsi:type="dcterms:W3CDTF">2021-06-27T14:42:43Z</dcterms:created>
  <dcterms:modified xsi:type="dcterms:W3CDTF">2021-06-27T15:57:52Z</dcterms:modified>
</cp:coreProperties>
</file>