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5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1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012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6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9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4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2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2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6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126E-7787-40E5-AB96-0E0E8C159EA4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4B6C-5EFF-47E1-8B7B-BF117F7A5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0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AB11-0001-9EDA-2FEF-3825DA84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 Adventure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3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48C1-F652-FDE7-8E3F-1DBD351E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5FF9-00F9-54EB-9D13-F7DE524A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Fox Adventure is 2D game where you can dive directly in the special amazing environment. The game contains multiple levels that the player can explore. A player controls the Fox and can travel around the locations finding different objects such as gems and mushrooms.</a:t>
            </a:r>
            <a:r>
              <a:rPr lang="ru-R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9D12-189C-9F95-E730-F089DAF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21" y="3685079"/>
            <a:ext cx="4902157" cy="24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6FBF-2950-3730-509A-9A7DB20C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82B0-D067-D027-09B5-52F8C6DA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movement (allows user to control the fox's movement that includes jumping and left/right moving)</a:t>
            </a:r>
          </a:p>
          <a:p>
            <a:r>
              <a:rPr lang="en-US" dirty="0"/>
              <a:t>Gem collecting (the fox can automatically gather gems that are close enough to its position)</a:t>
            </a:r>
          </a:p>
          <a:p>
            <a:r>
              <a:rPr lang="en-US" dirty="0"/>
              <a:t>Color changing (sometimes you can find special mushrooms that are able to change the color of your fox)</a:t>
            </a:r>
          </a:p>
          <a:p>
            <a:r>
              <a:rPr lang="en-US" dirty="0"/>
              <a:t>Level changing (fires if the fox is near her house with all gems collected)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9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CAED-CDD7-D7C0-AB87-683B9505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E53FC40D-3DB2-1442-8A92-9CB085FC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5" y="2471055"/>
            <a:ext cx="5500687" cy="3428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9D6DF155-9CEA-FC35-681C-CB4247F3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13" y="2471055"/>
            <a:ext cx="5143500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582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2E03-421F-22EE-B230-7C06E931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95825E-B1A3-3F47-EF88-85EF3107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65790"/>
              </p:ext>
            </p:extLst>
          </p:nvPr>
        </p:nvGraphicFramePr>
        <p:xfrm>
          <a:off x="993503" y="1996441"/>
          <a:ext cx="10204994" cy="285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497">
                  <a:extLst>
                    <a:ext uri="{9D8B030D-6E8A-4147-A177-3AD203B41FA5}">
                      <a16:colId xmlns:a16="http://schemas.microsoft.com/office/drawing/2014/main" val="3901474874"/>
                    </a:ext>
                  </a:extLst>
                </a:gridCol>
                <a:gridCol w="5102497">
                  <a:extLst>
                    <a:ext uri="{9D8B030D-6E8A-4147-A177-3AD203B41FA5}">
                      <a16:colId xmlns:a16="http://schemas.microsoft.com/office/drawing/2014/main" val="4216938606"/>
                    </a:ext>
                  </a:extLst>
                </a:gridCol>
              </a:tblGrid>
              <a:tr h="557076">
                <a:tc>
                  <a:txBody>
                    <a:bodyPr/>
                    <a:lstStyle/>
                    <a:p>
                      <a:r>
                        <a:rPr lang="en-US" dirty="0"/>
                        <a:t>Core Gameplay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Gameplay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44542"/>
                  </a:ext>
                </a:extLst>
              </a:tr>
              <a:tr h="625112">
                <a:tc>
                  <a:txBody>
                    <a:bodyPr/>
                    <a:lstStyle/>
                    <a:p>
                      <a:r>
                        <a:rPr lang="en-US" dirty="0"/>
                        <a:t>Movement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levels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58324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r>
                        <a:rPr lang="en-US" dirty="0"/>
                        <a:t>Collecting gems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hidden items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15478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r>
                        <a:rPr lang="en-US" dirty="0"/>
                        <a:t>Changing colors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49219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r>
                        <a:rPr lang="en-US" dirty="0"/>
                        <a:t>Teleportation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A57-456A-C7C7-6BBA-613653F5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9266-7859-9D96-F76F-2210A030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7794"/>
            <a:ext cx="6218339" cy="3143774"/>
          </a:xfrm>
        </p:spPr>
        <p:txBody>
          <a:bodyPr>
            <a:normAutofit/>
          </a:bodyPr>
          <a:lstStyle/>
          <a:p>
            <a:r>
              <a:rPr lang="en-US" dirty="0"/>
              <a:t>Banner Ads (annoying, easy to implement)</a:t>
            </a:r>
          </a:p>
          <a:p>
            <a:r>
              <a:rPr lang="en-US" dirty="0"/>
              <a:t>Expandable Ads (less annoying, user's choice to open)</a:t>
            </a:r>
          </a:p>
          <a:p>
            <a:r>
              <a:rPr lang="en-US" dirty="0"/>
              <a:t>Ads as a reward (effective, integrated into the gameplay)</a:t>
            </a:r>
          </a:p>
          <a:p>
            <a:r>
              <a:rPr lang="en-US" dirty="0"/>
              <a:t>Game Ads (the user gets a list of related games he might be interested in)</a:t>
            </a:r>
          </a:p>
          <a:p>
            <a:r>
              <a:rPr lang="en-US" dirty="0"/>
              <a:t>Game exit Ads (one last full size ad)</a:t>
            </a:r>
            <a:endParaRPr lang="ru-RU" dirty="0"/>
          </a:p>
        </p:txBody>
      </p:sp>
      <p:pic>
        <p:nvPicPr>
          <p:cNvPr id="1026" name="Picture 2" descr="Helicopter money is here | Financial Times">
            <a:extLst>
              <a:ext uri="{FF2B5EF4-FFF2-40B4-BE49-F238E27FC236}">
                <a16:creationId xmlns:a16="http://schemas.microsoft.com/office/drawing/2014/main" id="{9BB23459-DEB4-6703-49FF-F8393AF3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39" y="2531417"/>
            <a:ext cx="5017162" cy="282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058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</TotalTime>
  <Words>202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Fox Adventure</vt:lpstr>
      <vt:lpstr>Game concept</vt:lpstr>
      <vt:lpstr>Game mechanics</vt:lpstr>
      <vt:lpstr>design</vt:lpstr>
      <vt:lpstr>Gameplay</vt:lpstr>
      <vt:lpstr>monetization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Gidzun</dc:creator>
  <cp:lastModifiedBy>Denis Gidzun</cp:lastModifiedBy>
  <cp:revision>7</cp:revision>
  <dcterms:created xsi:type="dcterms:W3CDTF">2022-12-02T20:08:18Z</dcterms:created>
  <dcterms:modified xsi:type="dcterms:W3CDTF">2022-12-28T10:33:17Z</dcterms:modified>
</cp:coreProperties>
</file>