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0ac677b55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0ac677b55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ac677b55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0ac677b55_7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ac677b55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90ac677b55_7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0ac677b55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90ac677b55_7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0ac677b55_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0ac677b55_7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0ac677b55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90ac677b55_7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epa-CSE/Raft_implementation-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028700" y="1239400"/>
            <a:ext cx="71265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Distributed Systems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RAFT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143000" y="3066150"/>
            <a:ext cx="685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Baddela Swathi Reddy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PES1UG19CS105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Bhavana Chowdary J	   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PES1UG19CS109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Deepa S	   		   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PES1UG19CS134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PAXOS is a good consensus algorithm but comes with the burden of being very disorganised and poorly structured making it hard to understand and improve for new developers.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 is an algorithm very similar to PAXOS but with far more cleaner structure making it more popular.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28650" y="14454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Consensus algorithms are key to maintain data consistency and order within a blockchain and various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ther networks of distributed systems.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RAFT being a relatively newer algorithm in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has quite an intriguing yet simplistic design making it perfect to explore.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Highlights / Your contributions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0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Every member in the team has equally contributed.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https://github.com/Deepa-CSE/Raft_implementation-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5476" y="1959502"/>
            <a:ext cx="487056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