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unito" panose="020B0604020202020204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0ac677b55_7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90ac677b55_7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0ac677b55_7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90ac677b55_7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0ac677b55_7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90ac677b55_7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0ac677b55_7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190ac677b55_7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0ac677b55_7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90ac677b55_7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0ac677b55_7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90ac677b55_7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a-CSE/Raft_implementation-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ctrTitle"/>
          </p:nvPr>
        </p:nvSpPr>
        <p:spPr>
          <a:xfrm>
            <a:off x="1028700" y="1239400"/>
            <a:ext cx="7126500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9144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Distributed Systems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RAFT Implementation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1"/>
          </p:nvPr>
        </p:nvSpPr>
        <p:spPr>
          <a:xfrm>
            <a:off x="1143000" y="3066150"/>
            <a:ext cx="6858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Baddela Swathi Reddy   - PES1UG19CS105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Bhavana Chowdary J	   - PES1UG19CS109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	Deepa S	      - PES1UG19CS134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PAXOS is a good consensus algorithm but comes with the burden of being very disorganised and poorly structured making it hard to understand and improve for new developers.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RAFT is an algorithm very similar to PAXOS but with far more cleaner structure making it more popular.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628650" y="14454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Consensus algorithms are key to maintain data consistency and order within a blockchain and various other networks of distributed systems.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RAFT being a relatively newer algorithm in the space has quite an intriguing yet simplistic design making it perfect to explore.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Highlights / Your contributions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35000" lvl="0" indent="-1651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20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Every member in the team has equally contributed.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https://github.com/Deepa-CSE/Raft_implementation-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3115476" y="1959502"/>
            <a:ext cx="4870569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On-screen Show (16:9)</PresentationFormat>
  <Paragraphs>17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Times New Roman</vt:lpstr>
      <vt:lpstr>Nunito</vt:lpstr>
      <vt:lpstr>Arial</vt:lpstr>
      <vt:lpstr>Shift</vt:lpstr>
      <vt:lpstr>Distributed Systems  RAFT Implementation </vt:lpstr>
      <vt:lpstr>Problem statement</vt:lpstr>
      <vt:lpstr>PowerPoint Presentation</vt:lpstr>
      <vt:lpstr>Highlights / Your contributions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 RAFT Implementation </dc:title>
  <cp:lastModifiedBy>Deepa S</cp:lastModifiedBy>
  <cp:revision>1</cp:revision>
  <dcterms:modified xsi:type="dcterms:W3CDTF">2022-11-23T13:36:57Z</dcterms:modified>
</cp:coreProperties>
</file>