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CC93D8D-35E2-4B7B-AE68-BC19E5925F2D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37CB9-85B8-42DE-BE5B-E2A80303F23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53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3D8D-35E2-4B7B-AE68-BC19E5925F2D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37CB9-85B8-42DE-BE5B-E2A80303F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44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3D8D-35E2-4B7B-AE68-BC19E5925F2D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37CB9-85B8-42DE-BE5B-E2A80303F235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140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3D8D-35E2-4B7B-AE68-BC19E5925F2D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37CB9-85B8-42DE-BE5B-E2A80303F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20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3D8D-35E2-4B7B-AE68-BC19E5925F2D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37CB9-85B8-42DE-BE5B-E2A80303F23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34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3D8D-35E2-4B7B-AE68-BC19E5925F2D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37CB9-85B8-42DE-BE5B-E2A80303F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42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3D8D-35E2-4B7B-AE68-BC19E5925F2D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37CB9-85B8-42DE-BE5B-E2A80303F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68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3D8D-35E2-4B7B-AE68-BC19E5925F2D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37CB9-85B8-42DE-BE5B-E2A80303F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7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3D8D-35E2-4B7B-AE68-BC19E5925F2D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37CB9-85B8-42DE-BE5B-E2A80303F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387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3D8D-35E2-4B7B-AE68-BC19E5925F2D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37CB9-85B8-42DE-BE5B-E2A80303F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78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3D8D-35E2-4B7B-AE68-BC19E5925F2D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37CB9-85B8-42DE-BE5B-E2A80303F23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72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CC93D8D-35E2-4B7B-AE68-BC19E5925F2D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EB37CB9-85B8-42DE-BE5B-E2A80303F235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284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kamekazi-169920.appspot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20680-040D-4A55-8CBF-C1212CD197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KameKazi</a:t>
            </a:r>
            <a:r>
              <a:rPr lang="en-GB" dirty="0"/>
              <a:t>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6F82D-FBB6-48D2-8B13-7A7ABB0E47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The secure messenger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390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BF349-9F8A-4313-AE3F-D29A961F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it does?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91971-B715-4924-AD8B-F4CB7F6DB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KameKazi</a:t>
            </a:r>
            <a:r>
              <a:rPr lang="en-GB" dirty="0"/>
              <a:t> is a project that allows you to send secure messages.</a:t>
            </a:r>
          </a:p>
          <a:p>
            <a:r>
              <a:rPr lang="en-GB" dirty="0"/>
              <a:t>Each message receives a completely unique ID and is encrypted, so absolutely nobody can see the message without the key, not even with access to the database.</a:t>
            </a:r>
          </a:p>
          <a:p>
            <a:r>
              <a:rPr lang="en-GB" dirty="0"/>
              <a:t>All messages are destroyed as soon as the receiver opens them.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758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6784D-BE9D-4D60-AC19-C0CF76C9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language it has been written in?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D17F8-216B-43D1-935C-088B4DCA8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5052"/>
            <a:ext cx="10515600" cy="4351338"/>
          </a:xfrm>
        </p:spPr>
        <p:txBody>
          <a:bodyPr/>
          <a:lstStyle/>
          <a:p>
            <a:r>
              <a:rPr lang="en-GB" dirty="0"/>
              <a:t>Golang</a:t>
            </a:r>
          </a:p>
          <a:p>
            <a:r>
              <a:rPr lang="en-IN" dirty="0"/>
              <a:t>https://golang.org/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BE2F51-8FC5-473C-9162-E37B67D7A4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25" t="13249" r="12863"/>
          <a:stretch/>
        </p:blipFill>
        <p:spPr>
          <a:xfrm>
            <a:off x="4312508" y="2064672"/>
            <a:ext cx="6091882" cy="387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87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14C6-9ADB-4167-B595-BF6E1B5DB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 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010F4-7176-4C2C-B356-743E9E5B6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open this webpage : </a:t>
            </a:r>
            <a:r>
              <a:rPr lang="en-GB" dirty="0">
                <a:hlinkClick r:id="rId2"/>
              </a:rPr>
              <a:t>https://kamekazi-169920.appspot.com</a:t>
            </a:r>
            <a:endParaRPr lang="en-GB" dirty="0"/>
          </a:p>
          <a:p>
            <a:r>
              <a:rPr lang="en-GB" dirty="0"/>
              <a:t>It opens something like this 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Enter your message in there </a:t>
            </a:r>
          </a:p>
          <a:p>
            <a:pPr marL="0" indent="0">
              <a:buNone/>
            </a:pPr>
            <a:r>
              <a:rPr lang="en-GB" dirty="0"/>
              <a:t>   and click send.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A6CB88-D518-4D01-A717-EB37E8C877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567" r="1081" b="42627"/>
          <a:stretch/>
        </p:blipFill>
        <p:spPr>
          <a:xfrm>
            <a:off x="2644345" y="2813003"/>
            <a:ext cx="5869459" cy="149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98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50496D-B937-4C79-83F6-2B83E80CF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0703"/>
            <a:ext cx="10515600" cy="5756833"/>
          </a:xfrm>
        </p:spPr>
        <p:txBody>
          <a:bodyPr/>
          <a:lstStyle/>
          <a:p>
            <a:r>
              <a:rPr lang="en-GB" dirty="0"/>
              <a:t>It leads to this page: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Copy the red code(copy address link) and share with the recipient.</a:t>
            </a:r>
          </a:p>
          <a:p>
            <a:endParaRPr lang="en-GB" dirty="0"/>
          </a:p>
          <a:p>
            <a:r>
              <a:rPr lang="en-GB" dirty="0"/>
              <a:t>They will see the message and as son as they close the tab the message gets removed from our servers.</a:t>
            </a:r>
          </a:p>
          <a:p>
            <a:r>
              <a:rPr lang="en-GB" dirty="0"/>
              <a:t>Give it a try at : https://kamekazi-169920.appspot.com/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06334C7F-566C-464D-901F-542A729C07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77" r="59561" b="60186"/>
          <a:stretch/>
        </p:blipFill>
        <p:spPr>
          <a:xfrm>
            <a:off x="2563167" y="1220121"/>
            <a:ext cx="5261579" cy="154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57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304DF-3C77-45C8-8CDD-428B16096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0130"/>
            <a:ext cx="10515600" cy="5756833"/>
          </a:xfrm>
        </p:spPr>
        <p:txBody>
          <a:bodyPr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3646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</TotalTime>
  <Words>166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Tw Cen MT</vt:lpstr>
      <vt:lpstr>Tw Cen MT Condensed</vt:lpstr>
      <vt:lpstr>Wingdings 3</vt:lpstr>
      <vt:lpstr>Integral</vt:lpstr>
      <vt:lpstr>KameKazi </vt:lpstr>
      <vt:lpstr>What it does?</vt:lpstr>
      <vt:lpstr>What language it has been written in?</vt:lpstr>
      <vt:lpstr>How it works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KameKazi</dc:title>
  <dc:creator>srivneha13@gmail.com</dc:creator>
  <cp:lastModifiedBy>srivneha13@gmail.com</cp:lastModifiedBy>
  <cp:revision>3</cp:revision>
  <dcterms:created xsi:type="dcterms:W3CDTF">2018-10-02T07:27:19Z</dcterms:created>
  <dcterms:modified xsi:type="dcterms:W3CDTF">2018-10-02T07:44:50Z</dcterms:modified>
</cp:coreProperties>
</file>