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312898986"/>
        <c:axId val="345322000"/>
      </c:barChart>
      <c:catAx>
        <c:axId val="312898986"/>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345322000"/>
        <c:crosses val="autoZero"/>
        <c:lblAlgn val="ctr"/>
        <c:lblOffset val="100"/>
      </c:catAx>
      <c:valAx>
        <c:axId val="345322000"/>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312898986"/>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A44A4527-E8A5-4E51-AAD6-53B967470076}">
                <a16:creationId xmlns:a16="http://schemas.microsoft.com/office/drawing/2010/main" id="{5E9B9209-4669-4576-A040-9E427200E570}"/>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37469FA7-7CF8-40CF-B154-9920D7B623FB}">
                <a16:creationId xmlns:a16="http://schemas.microsoft.com/office/drawing/2010/main" id="{A883A424-1840-4C81-94E9-E67EA4D3A569}"/>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617FA089-0BF2-4D57-B9BB-357F2C9E0ADF}">
                <a16:creationId xmlns:a16="http://schemas.microsoft.com/office/drawing/2010/main" id="{F22D03EF-C3E8-4DE6-886C-09A43A181966}"/>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F80741F4-0CA3-48C1-A00A-393B57773021}">
                <a16:creationId xmlns:a16="http://schemas.microsoft.com/office/drawing/2010/main" id="{42138CAD-7E49-4517-A390-5926022CF2EA}"/>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BE3EA28F-8B63-47B3-969B-1FB074965EB0}" type="datetime1">
              <a:t>9/6/2024</a:t>
            </a:fld>
            <a:endParaRPr dirty="0" lang="en-US"/>
          </a:p>
        </p:txBody>
      </p:sp>
      <p:sp>
        <p:nvSpPr>
          <p:cNvPr id="6" name="Holder 6">
            <a:extLst>
              <a:ext uri="{32882E52-10F8-4E12-B1DB-F03F86596B9B}">
                <a16:creationId xmlns:a16="http://schemas.microsoft.com/office/drawing/2010/main" id="{0B6FF14B-54BD-4C5E-B1F9-9A5A4D1D25DC}"/>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6C939DD6-F7B1-4DFA-BB3D-30891640832B}" type="slidenum"/>
            <a:endParaRPr dirty="0" lang="en-US"/>
          </a:p>
        </p:txBody>
      </p:sp>
    </p:spTree>
    <p:extLst>
      <p:ext uri="{87E0438F-4A4E-4AE6-B16C-E66F0ECBEECD}">
        <p14:creationId xmlns:p14="http://schemas.microsoft.com/office/powerpoint/2010/main" val="1725611610052"/>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6BE0876A-148A-4DCF-A399-267F887EE1DB}">
                <a16:creationId xmlns:a16="http://schemas.microsoft.com/office/drawing/2010/main" id="{8DEA68D8-BAA3-4FB5-9C40-F744E9BCE6E8}"/>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FE260149-057E-4C55-9120-BFB2C366B165}">
                <a16:creationId xmlns:a16="http://schemas.microsoft.com/office/drawing/2010/main" id="{6B6DBF82-17E6-42F7-BF27-4B16DCE11BD6}"/>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6381A245-448B-463A-8F59-CCCAAFCB51E4}">
                <a16:creationId xmlns:a16="http://schemas.microsoft.com/office/drawing/2010/main" id="{55129C9C-65CF-4D2D-A033-AD74042FCCA7}"/>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62F5D02A-5FA3-43E1-BEAF-4ADA8E51A939}">
                <a16:creationId xmlns:a16="http://schemas.microsoft.com/office/drawing/2010/main" id="{BACCD8D8-4FFD-4AD4-8250-0ACAE8E45984}"/>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1E07538B-0008-4B04-8A95-6CDE9B8CE454}" type="datetime1">
              <a:t>9/6/2024</a:t>
            </a:fld>
            <a:endParaRPr dirty="0" lang="en-US"/>
          </a:p>
        </p:txBody>
      </p:sp>
      <p:sp>
        <p:nvSpPr>
          <p:cNvPr id="6" name="Holder 6">
            <a:extLst>
              <a:ext uri="{96007213-E238-42DE-A77A-05ED8BCF7FC0}">
                <a16:creationId xmlns:a16="http://schemas.microsoft.com/office/drawing/2010/main" id="{2BE9B005-3973-4381-9958-B5823267F112}"/>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75647C6C-C2EB-4C34-B56E-D51B5A75731C}" type="slidenum"/>
            <a:endParaRPr dirty="0" lang="en-US"/>
          </a:p>
        </p:txBody>
      </p:sp>
    </p:spTree>
    <p:extLst>
      <p:ext uri="{5260AB0E-0BA7-4AC8-830B-47EF11C8DC4B}">
        <p14:creationId xmlns:p14="http://schemas.microsoft.com/office/powerpoint/2010/main" val="1725611610054"/>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493DC00C-3D91-40E5-8225-23052B3E0EFE}">
                <a16:creationId xmlns:a16="http://schemas.microsoft.com/office/drawing/2010/main" id="{3436D05A-B77C-4880-8AB6-0D2A0E8174E2}"/>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380A39FD-DBAE-43F3-8CB3-8D093C18B7A4}">
                <a16:creationId xmlns:a16="http://schemas.microsoft.com/office/drawing/2010/main" id="{52870276-BECB-452C-BCBD-6AB2B69E3E0D}"/>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139641F1-E9DB-4CDD-BB9C-68E064192647}">
                <a16:creationId xmlns:a16="http://schemas.microsoft.com/office/drawing/2010/main" id="{322D1C4C-ACB0-4BF3-B1BC-F8062B92DFC8}"/>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9ADE97E3-3044-41AF-9E20-22D2725099F2}">
                <a16:creationId xmlns:a16="http://schemas.microsoft.com/office/drawing/2010/main" id="{8890E725-F968-4467-BD6C-A2FF89EAEDFE}"/>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F872237B-C0E3-403E-8413-AFF3E9B816BB}">
                <a16:creationId xmlns:a16="http://schemas.microsoft.com/office/drawing/2010/main" id="{69902FE3-01F7-4B68-88E4-B68E0DD4A55B}"/>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DE84A3D0-7975-47B6-86A5-64AC8792E983}" type="datetime1">
              <a:t>9/6/2024</a:t>
            </a:fld>
            <a:endParaRPr dirty="0" lang="en-US"/>
          </a:p>
        </p:txBody>
      </p:sp>
      <p:sp>
        <p:nvSpPr>
          <p:cNvPr id="7" name="Holder 7">
            <a:extLst>
              <a:ext uri="{DB26B7A4-EB79-43D6-BA2F-7FA613E164D5}">
                <a16:creationId xmlns:a16="http://schemas.microsoft.com/office/drawing/2010/main" id="{9D5B6F9A-8CDC-4FEA-B256-97236668AFF0}"/>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60B64373-3DF9-48CB-B05C-8F68C14907D5}" type="slidenum"/>
            <a:endParaRPr dirty="0" lang="en-US"/>
          </a:p>
        </p:txBody>
      </p:sp>
    </p:spTree>
    <p:extLst>
      <p:ext uri="{F98B6010-EE90-48D2-9A2C-42410C93D20D}">
        <p14:creationId xmlns:p14="http://schemas.microsoft.com/office/powerpoint/2010/main" val="1725611610056"/>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5D9B0F32-BCC8-435A-BD03-3956FA2689C9}">
                <a16:creationId xmlns:a16="http://schemas.microsoft.com/office/drawing/2010/main" id="{F1596305-B859-4615-8616-2D0A16F30441}"/>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4B0A42B8-101A-41A2-9045-5C20839CE1BA}">
                <a16:creationId xmlns:a16="http://schemas.microsoft.com/office/drawing/2010/main" id="{D7A97811-8669-49BC-9E9E-322CC6C6994E}"/>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82338156-6C83-44AD-ADFC-9FBAD793654A}">
                <a16:creationId xmlns:a16="http://schemas.microsoft.com/office/drawing/2010/main" id="{53ECD766-EB10-4AE9-A0A0-F98698717B75}"/>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65E68D6A-501C-45CD-AF73-A55B4430A4A5}" type="datetime1">
              <a:t>9/6/2024</a:t>
            </a:fld>
            <a:endParaRPr dirty="0" lang="en-US"/>
          </a:p>
        </p:txBody>
      </p:sp>
      <p:sp>
        <p:nvSpPr>
          <p:cNvPr id="5" name="Holder 5">
            <a:extLst>
              <a:ext uri="{5990D30F-BED3-4D79-B626-23A21753A84D}">
                <a16:creationId xmlns:a16="http://schemas.microsoft.com/office/drawing/2010/main" id="{E97D2BDE-23C5-40FF-B904-D4491E101879}"/>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973893F0-E90D-4748-ABA4-A1449B481EDE}" type="slidenum"/>
            <a:endParaRPr dirty="0" lang="en-US"/>
          </a:p>
        </p:txBody>
      </p:sp>
    </p:spTree>
    <p:extLst>
      <p:ext uri="{84B838C1-D9CA-49F1-BEA8-3E552B0B5C9C}">
        <p14:creationId xmlns:p14="http://schemas.microsoft.com/office/powerpoint/2010/main" val="1725611610058"/>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0D5C45D4-E5E5-4D34-84A4-DB201F38C75B}">
                <a16:creationId xmlns:a16="http://schemas.microsoft.com/office/drawing/2010/main" id="{84F9BDB7-0696-400E-A230-651604EA50C9}"/>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C849B328-FA9C-4B12-A3F3-5B4812BB29A0}">
                <a16:creationId xmlns:a16="http://schemas.microsoft.com/office/drawing/2010/main" id="{7B7E0E20-F29C-451A-AEC1-BEB730CCA2FB}"/>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B830391B-23A8-45E0-86BA-4466072052FB}" type="datetime1">
              <a:t>9/6/2024</a:t>
            </a:fld>
            <a:endParaRPr dirty="0" lang="en-US"/>
          </a:p>
        </p:txBody>
      </p:sp>
      <p:sp>
        <p:nvSpPr>
          <p:cNvPr id="4" name="Holder 4">
            <a:extLst>
              <a:ext uri="{21B667FB-D8D5-44D5-AA79-4D7AA11AABC0}">
                <a16:creationId xmlns:a16="http://schemas.microsoft.com/office/drawing/2010/main" id="{0380FF5E-22EE-485C-8A89-DCE5B132F186}"/>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87C24603-3EBE-46AC-8938-1BF4BB836A05}" type="slidenum"/>
            <a:endParaRPr dirty="0" lang="en-US"/>
          </a:p>
        </p:txBody>
      </p:sp>
    </p:spTree>
    <p:extLst>
      <p:ext uri="{041D139D-0FA6-4FDB-9B1D-9BEC4DC19E92}">
        <p14:creationId xmlns:p14="http://schemas.microsoft.com/office/powerpoint/2010/main" val="1725611610059"/>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03424A7B-1BEB-40CD-AFCB-A3D62488F50A}">
                <a16:creationId xmlns:a16="http://schemas.microsoft.com/office/drawing/2010/main" id="{2D23A0CE-7492-47D8-9A4C-EE5816C8F618}"/>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8D04A8C0-F05C-4632-81DE-C8C915369FC8}">
                <a16:creationId xmlns:a16="http://schemas.microsoft.com/office/drawing/2010/main" id="{2776178E-3C0C-4958-AC88-20576B7FDD2E}"/>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7B36A429-D6D3-4AD9-A44B-195185C559E2}">
                <a16:creationId xmlns:a16="http://schemas.microsoft.com/office/drawing/2010/main" id="{057FA946-9177-4475-811F-97A523F77870}"/>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0193377E-535A-4B68-9024-E66FB1D98FA7}">
                <a16:creationId xmlns:a16="http://schemas.microsoft.com/office/drawing/2010/main" id="{853EFD3D-EE06-48A6-AFBF-82DA1F66FFFA}"/>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B23EA9BF-F31A-4DFD-8AD8-34ADC753BC82}">
                <a16:creationId xmlns:a16="http://schemas.microsoft.com/office/drawing/2010/main" id="{9EDFE38C-5BDB-42EA-8C1B-641C9D19E508}"/>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7D43BCDC-A944-434F-B15D-579F9BC8B77A}">
                <a16:creationId xmlns:a16="http://schemas.microsoft.com/office/drawing/2010/main" id="{5022189B-B7E0-4EBF-9B7F-65AD72BB160D}"/>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437F9C0E-F444-4606-B990-39C32B673482}">
                <a16:creationId xmlns:a16="http://schemas.microsoft.com/office/drawing/2010/main" id="{9D4CB474-2D9D-4F26-8625-EAD613B36CD9}"/>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5DFE05F6-7D07-4DCD-80A9-695D5844AEA7}">
                <a16:creationId xmlns:a16="http://schemas.microsoft.com/office/drawing/2010/main" id="{1ED33821-450A-4099-A8C5-1EAB0E0D50FE}"/>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1402E8E4-17B6-4E54-8709-3DC288CD37DE}">
                <a16:creationId xmlns:a16="http://schemas.microsoft.com/office/drawing/2010/main" id="{AA906433-8764-4CE3-8622-5EBC3BC1F36E}"/>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5E857B21-2533-405E-BD68-AD7D80BF47DC}">
                <a16:creationId xmlns:a16="http://schemas.microsoft.com/office/drawing/2010/main" id="{324335A8-AD67-4C61-B612-6315A7DDB361}"/>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D9C07001-66D0-457C-BADE-3229124DB49D}">
                <a16:creationId xmlns:a16="http://schemas.microsoft.com/office/drawing/2010/main" id="{7BF222ED-7000-444C-85F2-79CFF1EECA20}"/>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C7EE03B8-2134-4E51-95C3-370A814AFEEA}">
                <a16:creationId xmlns:a16="http://schemas.microsoft.com/office/drawing/2010/main" id="{6E90E1BB-CD4E-4450-BC3C-C27B0CA63C4A}"/>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42A9A11A-48CB-4E7E-AB0A-A74236E8B497}">
                <a16:creationId xmlns:a16="http://schemas.microsoft.com/office/drawing/2010/main" id="{69439687-1EEF-4118-8A54-BED9F8D54A1D}"/>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37D08F0F-6691-4CE0-8C04-C143C21BEE25}">
                <a16:creationId xmlns:a16="http://schemas.microsoft.com/office/drawing/2010/main" id="{69F19E9B-A141-4DCD-B597-9ACA3E933F3C}"/>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41157B2F-A6A6-46F5-B3F3-6D71309F1876}" type="datetime1">
              <a:t>9/6/2024</a:t>
            </a:fld>
            <a:endParaRPr dirty="0" lang="en-US"/>
          </a:p>
        </p:txBody>
      </p:sp>
      <p:sp>
        <p:nvSpPr>
          <p:cNvPr id="16" name="Holder 6">
            <a:extLst>
              <a:ext uri="{4C5D933D-4993-47B2-B7D1-91770E730CD4}">
                <a16:creationId xmlns:a16="http://schemas.microsoft.com/office/drawing/2010/main" id="{CC92D491-724A-4127-BC46-3447F267AA4F}"/>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F00A8ED2-EF83-45AD-8FCC-B64F29A35438}"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583E7A8E-0A07-47E2-9D17-90BAF985E727}">
                <a16:creationId xmlns:a16="http://schemas.microsoft.com/office/drawing/2010/main" id="{5282D49F-59A9-4CFE-BF99-0376D8B01F08}"/>
              </a:ext>
            </a:extLst>
          </p:cNvPr>
          <p:cNvGrpSpPr/>
          <p:nvPr/>
        </p:nvGrpSpPr>
        <p:grpSpPr>
          <a:xfrm rot="0">
            <a:off x="876299" y="990600"/>
            <a:ext cx="1743075" cy="1333500"/>
            <a:chOff x="742950" y="1104900"/>
            <a:chExt cx="1743075" cy="1333500"/>
          </a:xfrm>
        </p:grpSpPr>
        <p:sp>
          <p:nvSpPr>
            <p:cNvPr id="3" name="object 3">
              <a:extLst>
                <a:ext uri="{556F6877-5AC9-43F4-87D1-63D3885ABA12}">
                  <a16:creationId xmlns:a16="http://schemas.microsoft.com/office/drawing/2010/main" id="{DE1E9210-26C0-470B-ACB7-5699C37D05ED}"/>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DC0C0D96-9C88-4318-8342-CFBE6104CC5C}">
                  <a16:creationId xmlns:a16="http://schemas.microsoft.com/office/drawing/2010/main" id="{C081B30E-109C-48AF-964D-3F03AFC605F9}"/>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5ACDB9C6-ED94-4081-AA3D-AC2C564437D8}">
                <a16:creationId xmlns:a16="http://schemas.microsoft.com/office/drawing/2010/main" id="{45475C36-6419-41BB-BC15-7AC09118E7A3}"/>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3B83B01E-18FA-42C9-B885-F699626BBB33}">
                <a16:creationId xmlns:a16="http://schemas.microsoft.com/office/drawing/2010/main" id="{C3B5F85F-D033-4467-B5F8-A18517B7F5AE}"/>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493BB2A1-CACE-4B7A-A10B-82B6C21869BE}">
                <a16:creationId xmlns:a16="http://schemas.microsoft.com/office/drawing/2010/main" id="{FF13D94F-F435-4DE4-A406-CF76F094629F}"/>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D35D214B-FF60-4164-B995-A5CC36FC2F39}">
                <a16:creationId xmlns:a16="http://schemas.microsoft.com/office/drawing/2010/main" id="{3EF24356-DEC0-4BF2-B7EF-A22876FFA308}"/>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30A88CDA-3D33-4825-8AC5-8F536312E682}">
                <a16:creationId xmlns:a16="http://schemas.microsoft.com/office/drawing/2010/main" id="{B8652512-30CA-4056-9ADB-0C6F28C44394}"/>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BD4C7081-F962-4EA8-AA31-B0EBE8F79E31}" type="slidenum"/>
            <a:endParaRPr dirty="0" lang="en-US"/>
          </a:p>
        </p:txBody>
      </p:sp>
      <p:sp>
        <p:nvSpPr>
          <p:cNvPr id="10" name="TextBox 13">
            <a:extLst>
              <a:ext uri="{C414EC4D-ABDA-4318-AE01-19AED200484E}">
                <a16:creationId xmlns:a16="http://schemas.microsoft.com/office/drawing/2010/main" id="{FD9AE70D-3363-42C4-843F-F5033B3F7894}"/>
              </a:ext>
            </a:extLst>
          </p:cNvPr>
          <p:cNvSpPr txBox="1"/>
          <p:nvPr/>
        </p:nvSpPr>
        <p:spPr>
          <a:xfrm rot="0">
            <a:off x="1506493" y="2878605"/>
            <a:ext cx="8610600" cy="1495425"/>
          </a:xfrm>
          <a:prstGeom prst="rect">
            <a:avLst/>
          </a:prstGeom>
          <a:noFill/>
        </p:spPr>
        <p:txBody>
          <a:bodyPr rtlCol="0" wrap="square">
            <a:spAutoFit/>
          </a:bodyPr>
          <a:lstStyle/>
          <a:p>
            <a:pPr/>
            <a:r>
              <a:rPr dirty="0" lang="en-US" sz="2400"/>
              <a:t>STUDENT NAME : S.ASHWIN CHARLES</a:t>
            </a:r>
          </a:p>
          <a:p>
            <a:pPr/>
            <a:r>
              <a:rPr dirty="0" lang="en-US" sz="2400"/>
              <a:t>REGISTER NO: 312204858</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279A42DC-2CA6-4252-B3C3-7E4368113767}">
        <p14:creationId xmlns:p14="http://schemas.microsoft.com/office/powerpoint/2010/main" val="1725611610063"/>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45854B40-64B3-45DD-8608-AD3B2C1AA5BB}">
                <a16:creationId xmlns:a16="http://schemas.microsoft.com/office/drawing/2010/main" id="{DDEE11C7-D3BA-4908-A0CD-FDE8FEA31E33}"/>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7131C8BB-686C-4CFB-8C66-6B623B2E9F3C}">
                <a16:creationId xmlns:a16="http://schemas.microsoft.com/office/drawing/2010/main" id="{66940E3C-32E3-48E0-82C4-B026981B31FB}"/>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671D3AF5-7F3B-4611-9429-002B6F7D9188}">
                <a16:creationId xmlns:a16="http://schemas.microsoft.com/office/drawing/2010/main" id="{5EA3F8EA-AD1E-4068-8FCB-9D649C19F0DD}"/>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7A3CCA70-9EAB-4AB3-B0DA-41FBF6FE8559}" type="slidenum"/>
            <a:endParaRPr dirty="0" lang="en-US"/>
          </a:p>
        </p:txBody>
      </p:sp>
      <p:sp>
        <p:nvSpPr>
          <p:cNvPr id="5" name="object 8">
            <a:extLst>
              <a:ext uri="{4FDD2BEA-B553-43E9-A194-AAAAAAE77E0F}">
                <a16:creationId xmlns:a16="http://schemas.microsoft.com/office/drawing/2010/main" id="{E43CFD31-5231-4D40-93A0-4B6B9F6EBB05}"/>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26E835C6-1CE8-441A-9859-89475DFD1176}">
                <a16:creationId xmlns:a16="http://schemas.microsoft.com/office/drawing/2010/main" id="{B35B02BC-3FB9-4757-90E0-F9DC8B5EE34E}"/>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53B14346-1FD5-437A-A250-6D3795C0B054}">
        <p14:creationId xmlns:p14="http://schemas.microsoft.com/office/powerpoint/2010/main" val="1725611610087"/>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20D7BED7-1C24-4585-8090-DD3A7D7312E3}">
                <a16:creationId xmlns:a16="http://schemas.microsoft.com/office/drawing/2010/main" id="{2E674B68-0A80-4AFC-AECA-EBF44F1BA030}"/>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CDF99E41-24FA-43D8-B291-D16D0638521A}">
                <a16:creationId xmlns:a16="http://schemas.microsoft.com/office/drawing/2010/main" id="{86183176-F566-4A7A-815B-949724B00084}"/>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4DC7608F-B719-468E-9B32-0BB7578700DC}">
                <a16:creationId xmlns:a16="http://schemas.microsoft.com/office/drawing/2010/main" id="{F502B9CC-435B-4CD2-BA28-B7D73AE45C25}"/>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BE4E8167-E8E7-4662-9F88-8090DC8B32AE}">
                <a16:creationId xmlns:a16="http://schemas.microsoft.com/office/drawing/2010/main" id="{5D5DF967-37C6-4A38-9630-DB607ADF4452}"/>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44DC3B73-7166-4C42-87ED-3B8E802F2C0A}">
                <a16:creationId xmlns:a16="http://schemas.microsoft.com/office/drawing/2010/main" id="{43052AB9-57FF-45C0-91DB-49CA7EC57863}"/>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4A319C6A-92D6-4F36-BF14-69C40AB4A382}">
                <a16:creationId xmlns:a16="http://schemas.microsoft.com/office/drawing/2010/main" id="{D0AFEB25-96CB-4177-AD23-8F2B4F3D1E18}"/>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99218D8D-088C-440B-AABC-B89679190E67}" type="slidenum"/>
            <a:endParaRPr dirty="0" lang="en-US"/>
          </a:p>
        </p:txBody>
      </p:sp>
      <p:graphicFrame>
        <p:nvGraphicFramePr>
          <p:cNvPr id="8" name="图表 1">
            <a:extLst>
              <a:ext uri="{3BC8E55E-F635-4D42-94E8-94651683A879}">
                <a16:creationId xmlns:a16="http://schemas.microsoft.com/office/drawing/2010/main" id="{048F6273-E5FC-405F-BF30-B625DD9D4025}"/>
              </a:ext>
            </a:extLst>
          </p:cNvPr>
          <p:cNvGraphicFramePr/>
          <p:nvPr/>
        </p:nvGraphicFramePr>
        <p:xfrm rot="0">
          <a:off x="1339763" y="1847330"/>
          <a:ext cx="8276388" cy="4353678"/>
        </p:xfrm>
        <a:graphic>
          <a:graphicData uri="http://schemas.openxmlformats.org/drawingml/2006/chart">
            <c:chart r:id="rId3"/>
          </a:graphicData>
        </a:graphic>
      </p:graphicFrame>
    </p:spTree>
    <p:extLst>
      <p:ext uri="{46C8F77B-DE54-44C8-9D36-1333F9F04E07}">
        <p14:creationId xmlns:p14="http://schemas.microsoft.com/office/powerpoint/2010/main" val="1725611610096"/>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95E4D331-B77D-4ECB-81EF-4D519E46722F}">
                <a16:creationId xmlns:a16="http://schemas.microsoft.com/office/drawing/2010/main" id="{49E2D859-D573-49A1-B697-745A031FDDA9}"/>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19430C4B-8FC1-4003-A332-063137FB561E}">
                <a16:creationId xmlns:a16="http://schemas.microsoft.com/office/drawing/2010/main" id="{5459008C-F896-4514-9F98-04F34A675BAB}"/>
              </a:ext>
            </a:extLst>
          </p:cNvPr>
          <p:cNvGraphicFramePr/>
          <p:nvPr/>
        </p:nvGraphicFramePr>
        <p:xfrm rot="0">
          <a:off x="609600" y="1577340"/>
          <a:ext cx="4335780" cy="3095235"/>
        </p:xfrm>
        <a:graphic>
          <a:graphicData uri="http://schemas.openxmlformats.org/drawingml/2006/chart">
            <c:chart r:id="rId2"/>
          </a:graphicData>
        </a:graphic>
      </p:graphicFrame>
    </p:spTree>
    <p:extLst>
      <p:ext uri="{B6D73961-14E8-4D2A-8013-5AF38588EFDF}">
        <p14:creationId xmlns:p14="http://schemas.microsoft.com/office/powerpoint/2010/main" val="1725611610107"/>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175A39D6-2C21-4AC9-861C-84117CA02432}">
                <a16:creationId xmlns:a16="http://schemas.microsoft.com/office/drawing/2010/main" id="{D759A15E-4D5D-472D-836B-C3729D65D9D5}"/>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5F8DF4FA-D654-498E-BC54-A293E7811B35}">
                <a16:creationId xmlns:a16="http://schemas.microsoft.com/office/drawing/2010/main" id="{2D890ED4-0344-4AAA-B2D0-41C1888F8087}"/>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D1E83562-1EF5-48E4-A645-638EC9078B68}">
        <p14:creationId xmlns:p14="http://schemas.microsoft.com/office/powerpoint/2010/main" val="1725611610110"/>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C9FD56C0-611D-4522-8161-463CEA6EF61B}">
                <a16:creationId xmlns:a16="http://schemas.microsoft.com/office/drawing/2010/main" id="{62A9DDCB-76ED-42E1-B638-D3C9F42F38D4}"/>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80D86117-3E0E-460C-994F-754985D41BF2}">
        <p14:creationId xmlns:p14="http://schemas.microsoft.com/office/powerpoint/2010/main" val="1725611610113"/>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F7EF9307-8B61-4C6A-9B81-CF4E363F7BA4}">
                <a16:creationId xmlns:a16="http://schemas.microsoft.com/office/drawing/2010/main" id="{A9D0EED8-0D5F-4789-B579-0592CBC8FE63}"/>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5B4CB491-6993-4AE8-B684-0C477837EF78}">
                <a16:creationId xmlns:a16="http://schemas.microsoft.com/office/drawing/2010/main" id="{1795402D-0214-4F6E-B3BC-BA1EA9140101}"/>
              </a:ext>
            </a:extLst>
          </p:cNvPr>
          <p:cNvGrpSpPr/>
          <p:nvPr/>
        </p:nvGrpSpPr>
        <p:grpSpPr>
          <a:xfrm rot="0">
            <a:off x="7443849" y="0"/>
            <a:ext cx="4752975" cy="6863080"/>
            <a:chOff x="7443849" y="0"/>
            <a:chExt cx="4752975" cy="6863080"/>
          </a:xfrm>
        </p:grpSpPr>
        <p:sp>
          <p:nvSpPr>
            <p:cNvPr id="4" name="object 4">
              <a:extLst>
                <a:ext uri="{C3A65CD2-7D4A-47FB-9BE7-764EEE256A79}">
                  <a16:creationId xmlns:a16="http://schemas.microsoft.com/office/drawing/2010/main" id="{F2DA2C6A-4C7F-420A-B18B-4CD764D534CF}"/>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38C466AE-8CFF-415F-B8BF-E4A600D649CB}">
                  <a16:creationId xmlns:a16="http://schemas.microsoft.com/office/drawing/2010/main" id="{EE9BAB36-4580-4657-BB2A-127839D45159}"/>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BBD96B50-016E-4B09-8838-7C1DEE6BC52A}">
                  <a16:creationId xmlns:a16="http://schemas.microsoft.com/office/drawing/2010/main" id="{D2D580B5-0911-4C63-B961-E62E5EBCAB03}"/>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AB3A9831-C72C-4B9D-A97E-BDF6A2EFA6CA}">
                  <a16:creationId xmlns:a16="http://schemas.microsoft.com/office/drawing/2010/main" id="{2A189CC4-3B0C-476D-86F4-B12AA90DED02}"/>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5E2B202B-9891-4542-87B3-320CBC1796E9}">
                  <a16:creationId xmlns:a16="http://schemas.microsoft.com/office/drawing/2010/main" id="{C78DFD8A-BC7C-45A0-A5E3-900AB9F09A4D}"/>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992133B8-2A80-4987-BF27-9F7B1636498F}">
                  <a16:creationId xmlns:a16="http://schemas.microsoft.com/office/drawing/2010/main" id="{59871143-45EF-4A1F-A1B0-DBE2DBEE3990}"/>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C0E9655B-BD48-4912-BEED-995303493162}">
                  <a16:creationId xmlns:a16="http://schemas.microsoft.com/office/drawing/2010/main" id="{E7787761-1080-458E-9D73-EFEC5863572F}"/>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DBCD4583-F0CD-4803-96CD-95EE8A95BBE2}">
                  <a16:creationId xmlns:a16="http://schemas.microsoft.com/office/drawing/2010/main" id="{4B5ED504-6DDE-450D-AAA7-DE382D4F7C1A}"/>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CD6F60D1-13AC-4B87-820C-40FBD13C9645}">
                  <a16:creationId xmlns:a16="http://schemas.microsoft.com/office/drawing/2010/main" id="{D6BABF72-E871-40C0-8501-DDF8035A0F41}"/>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D3EEFEFE-FE35-4875-962B-AC22068CFB75}">
                <a16:creationId xmlns:a16="http://schemas.microsoft.com/office/drawing/2010/main" id="{79A2D75F-D8AC-413F-8020-59FE7F32EE3A}"/>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A1EB419F-2FBB-403C-887A-662D93FA207E}">
                <a16:creationId xmlns:a16="http://schemas.microsoft.com/office/drawing/2010/main" id="{42F66349-FF5B-4CB6-92B3-37DDAADD839A}"/>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E58586C1-BE66-42EB-AD8C-5DEC4326DF5F}">
                <a16:creationId xmlns:a16="http://schemas.microsoft.com/office/drawing/2010/main" id="{786BCBFA-3692-4098-9406-02F46014B9DD}"/>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2D787FDB-727D-4B69-8CA2-D549420C4EE7}">
                <a16:creationId xmlns:a16="http://schemas.microsoft.com/office/drawing/2010/main" id="{5DC14092-BD3C-464B-8F11-E2F4FB6FE252}"/>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77E1CFBC-119D-48BE-9A71-0E645E87CCCD}">
                <a16:creationId xmlns:a16="http://schemas.microsoft.com/office/drawing/2010/main" id="{44488748-89C8-4259-A517-A85BC6F23A3F}"/>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5AAD091E-DCDB-4255-A61E-230374D568F7}">
                <a16:creationId xmlns:a16="http://schemas.microsoft.com/office/drawing/2010/main" id="{790E168C-C2F9-44E9-9035-216A0FBB2A53}"/>
              </a:ext>
            </a:extLst>
          </p:cNvPr>
          <p:cNvGrpSpPr/>
          <p:nvPr/>
        </p:nvGrpSpPr>
        <p:grpSpPr>
          <a:xfrm rot="0">
            <a:off x="466725" y="6410325"/>
            <a:ext cx="3705225" cy="295275"/>
            <a:chOff x="466725" y="6410325"/>
            <a:chExt cx="3705225" cy="295275"/>
          </a:xfrm>
        </p:grpSpPr>
        <p:pic>
          <p:nvPicPr>
            <p:cNvPr id="19" name="object 19">
              <a:extLst>
                <a:ext uri="{C9754B29-1D5E-422A-95ED-34525A8AD3A6}">
                  <a16:creationId xmlns:a16="http://schemas.microsoft.com/office/drawing/2010/main" id="{BB54D60D-D3BA-4214-8363-C3157A00DAA6}"/>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007FD829-64F5-45E6-BFDF-60032C0BABF7}">
                  <a16:creationId xmlns:a16="http://schemas.microsoft.com/office/drawing/2010/main" id="{1731D677-FC13-4DC9-9372-AC9CE14F606C}"/>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C0AFDA11-2094-44F7-B3AC-86BFBD9A00A9}">
                <a16:creationId xmlns:a16="http://schemas.microsoft.com/office/drawing/2010/main" id="{FEB4A777-484A-4462-8A4F-1DF65F9CA35C}"/>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D730600A-C3B3-4126-BA34-D643E2484F8C}" type="slidenum"/>
            <a:endParaRPr dirty="0" lang="en-US"/>
          </a:p>
        </p:txBody>
      </p:sp>
      <p:sp>
        <p:nvSpPr>
          <p:cNvPr id="22" name="TextBox 22">
            <a:extLst>
              <a:ext uri="{2FF34696-38FE-4A57-94C8-E6BBBE9F66C0}">
                <a16:creationId xmlns:a16="http://schemas.microsoft.com/office/drawing/2010/main" id="{72A2AC2A-CB67-4F17-BA55-F523B6A72590}"/>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7948C2E0-D338-4CEF-998E-36BF1BF78291}">
        <p14:creationId xmlns:p14="http://schemas.microsoft.com/office/powerpoint/2010/main" val="1725611610067"/>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148C85F8-D467-4C8E-A068-91B79E68C99D}">
                <a16:creationId xmlns:a16="http://schemas.microsoft.com/office/drawing/2010/main" id="{78B35EA8-DFAB-4319-BF65-F3568FD2D093}"/>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5AD6C562-0690-4719-BA45-3AAC579D38AF}">
                <a16:creationId xmlns:a16="http://schemas.microsoft.com/office/drawing/2010/main" id="{2AF6819E-4DF4-47E5-9068-C8364E7B7E55}"/>
              </a:ext>
            </a:extLst>
          </p:cNvPr>
          <p:cNvGrpSpPr/>
          <p:nvPr/>
        </p:nvGrpSpPr>
        <p:grpSpPr>
          <a:xfrm rot="0">
            <a:off x="7443849" y="0"/>
            <a:ext cx="4752975" cy="6863080"/>
            <a:chOff x="7443849" y="0"/>
            <a:chExt cx="4752975" cy="6863080"/>
          </a:xfrm>
        </p:grpSpPr>
        <p:sp>
          <p:nvSpPr>
            <p:cNvPr id="4" name="object 4">
              <a:extLst>
                <a:ext uri="{AE1D62FD-519A-41E2-BFF7-2AF1F5976712}">
                  <a16:creationId xmlns:a16="http://schemas.microsoft.com/office/drawing/2010/main" id="{85696DC0-BAE9-4448-A25C-C03D96F7B7FB}"/>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F18DE4E5-9BED-4688-B750-27E89ED3DCA9}">
                  <a16:creationId xmlns:a16="http://schemas.microsoft.com/office/drawing/2010/main" id="{A5B46B32-831A-4FA7-B6B4-6965ADEEA78D}"/>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17466BCA-8201-4B89-AFCF-58F612F70152}">
                  <a16:creationId xmlns:a16="http://schemas.microsoft.com/office/drawing/2010/main" id="{7D0815ED-B4F3-4746-A925-495CD911CCC5}"/>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17D339C4-33E5-41FD-A602-E2A1BE56E104}">
                  <a16:creationId xmlns:a16="http://schemas.microsoft.com/office/drawing/2010/main" id="{6F4CAC75-DDCF-4976-8B5B-126BA99CF333}"/>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BB35925F-1CE0-452B-991D-CF408296D9A4}">
                  <a16:creationId xmlns:a16="http://schemas.microsoft.com/office/drawing/2010/main" id="{4524285F-3BC4-4454-B0AA-FD1BA3BC080F}"/>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49337198-E56D-463D-B2FC-0D23AEF9C088}">
                  <a16:creationId xmlns:a16="http://schemas.microsoft.com/office/drawing/2010/main" id="{4D77CD24-A8DC-4962-B7D4-2CFCFD868400}"/>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92DBF22E-72E0-48E3-B4FD-8B8EBB01492C}">
                  <a16:creationId xmlns:a16="http://schemas.microsoft.com/office/drawing/2010/main" id="{74F88212-D3AF-417C-BC75-FF4CF8831166}"/>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F1167B9B-37AF-4160-9F49-F6AA1BA0A33F}">
                  <a16:creationId xmlns:a16="http://schemas.microsoft.com/office/drawing/2010/main" id="{5D0F570C-1B76-474A-BFF9-3796B3D430F8}"/>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2F6BC104-3917-4914-BCB3-5194686614F9}">
                  <a16:creationId xmlns:a16="http://schemas.microsoft.com/office/drawing/2010/main" id="{A51A361A-ABDD-4DFB-9EA8-97548083A91B}"/>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40EFA4DF-14C7-4B27-B001-92EBD4AA0CBD}">
                <a16:creationId xmlns:a16="http://schemas.microsoft.com/office/drawing/2010/main" id="{C529B5EF-37C6-4948-9C90-27394250C1C8}"/>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64463282-7804-4872-94C5-F1556F6F5902}">
                <a16:creationId xmlns:a16="http://schemas.microsoft.com/office/drawing/2010/main" id="{99E0EB84-FF12-4202-B8E9-689FB9425578}"/>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A9650F1D-9762-4545-B3EE-F50055482211}">
                <a16:creationId xmlns:a16="http://schemas.microsoft.com/office/drawing/2010/main" id="{85DD0FA6-9218-47F8-B227-7EF54D4A5E4D}"/>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09F24CC3-F776-4928-9563-CBFDF4E6C857}">
                <a16:creationId xmlns:a16="http://schemas.microsoft.com/office/drawing/2010/main" id="{5AFD13FC-A218-4977-B90F-09B53634D6E2}"/>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213DABF2-064F-4F11-8FD2-AB635F89EF2A}">
                <a16:creationId xmlns:a16="http://schemas.microsoft.com/office/drawing/2010/main" id="{CB5AEBE0-37E8-4F5E-91AC-A1EEFA8C9D93}"/>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142C8B84-91D4-439B-811C-6A74298AEF09}">
                <a16:creationId xmlns:a16="http://schemas.microsoft.com/office/drawing/2010/main" id="{86591DD1-F118-47F7-A249-236CD4FBF25E}"/>
              </a:ext>
            </a:extLst>
          </p:cNvPr>
          <p:cNvGrpSpPr/>
          <p:nvPr/>
        </p:nvGrpSpPr>
        <p:grpSpPr>
          <a:xfrm rot="0">
            <a:off x="47625" y="3819523"/>
            <a:ext cx="4124325" cy="3009900"/>
            <a:chOff x="47625" y="3819523"/>
            <a:chExt cx="4124325" cy="3009900"/>
          </a:xfrm>
        </p:grpSpPr>
        <p:pic>
          <p:nvPicPr>
            <p:cNvPr id="19" name="object 19">
              <a:extLst>
                <a:ext uri="{D7E8D029-34A7-426C-8242-F609FF444FCE}">
                  <a16:creationId xmlns:a16="http://schemas.microsoft.com/office/drawing/2010/main" id="{308AAFC4-0AEA-462E-84AA-A3C2F128DF09}"/>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7E97C259-6BA0-44B6-933E-FF0BA98B630F}">
                  <a16:creationId xmlns:a16="http://schemas.microsoft.com/office/drawing/2010/main" id="{59425598-75EE-48F7-A480-674D953D4940}"/>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AB4DAE65-F91E-4ACD-815B-5C7480B04577}">
                <a16:creationId xmlns:a16="http://schemas.microsoft.com/office/drawing/2010/main" id="{A6783B22-30BF-4945-AD79-30A0AA2350AB}"/>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D38F28B9-25DA-4FFA-80FB-D7304C8F61DB}">
                <a16:creationId xmlns:a16="http://schemas.microsoft.com/office/drawing/2010/main" id="{3E7E88C5-DD0B-4CF8-8A29-9510DA9428ED}"/>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87849925-352F-438A-9917-3D855BE05924}" type="slidenum"/>
            <a:endParaRPr dirty="0" lang="en-US"/>
          </a:p>
        </p:txBody>
      </p:sp>
      <p:sp>
        <p:nvSpPr>
          <p:cNvPr id="23" name="TextBox 22">
            <a:extLst>
              <a:ext uri="{BC4C64B8-6460-4676-84AF-D1BE67BF3848}">
                <a16:creationId xmlns:a16="http://schemas.microsoft.com/office/drawing/2010/main" id="{C5CA54C7-AF4C-4962-90FC-BC8D3C14A215}"/>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37DD3B1D-F22E-491D-BCDD-280AD22252CC}">
        <p14:creationId xmlns:p14="http://schemas.microsoft.com/office/powerpoint/2010/main" val="1725611610070"/>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4D87CCB3-EE3C-48F6-B1C0-6A4CBF9C1D56}">
                <a16:creationId xmlns:a16="http://schemas.microsoft.com/office/drawing/2010/main" id="{91733C8A-9389-4C03-BB8C-B0347338984C}"/>
              </a:ext>
            </a:extLst>
          </p:cNvPr>
          <p:cNvGrpSpPr/>
          <p:nvPr/>
        </p:nvGrpSpPr>
        <p:grpSpPr>
          <a:xfrm rot="0">
            <a:off x="7991474" y="2933700"/>
            <a:ext cx="2762250" cy="3257550"/>
            <a:chOff x="7991474" y="2933700"/>
            <a:chExt cx="2762250" cy="3257550"/>
          </a:xfrm>
        </p:grpSpPr>
        <p:sp>
          <p:nvSpPr>
            <p:cNvPr id="3" name="object 3">
              <a:extLst>
                <a:ext uri="{603B676E-33DE-42F1-92D4-102E4298BFD8}">
                  <a16:creationId xmlns:a16="http://schemas.microsoft.com/office/drawing/2010/main" id="{2B3D3E41-B5FE-4980-B9F9-294281FCD166}"/>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115D7019-6BC5-4CA1-9321-099B2143BE42}">
                  <a16:creationId xmlns:a16="http://schemas.microsoft.com/office/drawing/2010/main" id="{D19BBE97-D1AA-48A7-8109-73196A1750E3}"/>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32E7782C-0488-4CE5-A7A6-CD9A87AFDDAA}">
                  <a16:creationId xmlns:a16="http://schemas.microsoft.com/office/drawing/2010/main" id="{7389D8F7-A392-437D-8E8B-08B106AB852B}"/>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16808164-DD6C-4C05-8C7E-D00A48F6DEB4}">
                <a16:creationId xmlns:a16="http://schemas.microsoft.com/office/drawing/2010/main" id="{06E6333F-4488-4331-80B5-CD65B4833FF4}"/>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E0DE0136-3891-4779-8A5E-84225E67BE65}">
                <a16:creationId xmlns:a16="http://schemas.microsoft.com/office/drawing/2010/main" id="{C8B51F49-F774-49E8-9210-E98C923518DA}"/>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AEA941D9-3CAF-422C-A572-960460074A5A}">
                <a16:creationId xmlns:a16="http://schemas.microsoft.com/office/drawing/2010/main" id="{F9917260-0B44-4D94-A5D2-128621A088DF}"/>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C745868E-CC79-4A24-9C3D-BCEA9803F7EF}" type="slidenum"/>
            <a:endParaRPr dirty="0" lang="en-US"/>
          </a:p>
        </p:txBody>
      </p:sp>
      <p:sp>
        <p:nvSpPr>
          <p:cNvPr id="9" name="TextBox 10">
            <a:extLst>
              <a:ext uri="{4893E0F9-57FF-4C66-A690-976BB6E479E5}">
                <a16:creationId xmlns:a16="http://schemas.microsoft.com/office/drawing/2010/main" id="{5A93660C-FC04-4338-9219-CEE08A73099B}"/>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870B321A-AC4E-4008-8B08-0B18B667576A}">
        <p14:creationId xmlns:p14="http://schemas.microsoft.com/office/powerpoint/2010/main" val="1725611610073"/>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1E16A59F-CAC2-499C-9A91-9CDAA705F9E9}">
                <a16:creationId xmlns:a16="http://schemas.microsoft.com/office/drawing/2010/main" id="{130CA0E0-1985-4C2B-9A36-944691247FBD}"/>
              </a:ext>
            </a:extLst>
          </p:cNvPr>
          <p:cNvGrpSpPr/>
          <p:nvPr/>
        </p:nvGrpSpPr>
        <p:grpSpPr>
          <a:xfrm rot="0">
            <a:off x="8658225" y="2647950"/>
            <a:ext cx="3533775" cy="3810000"/>
            <a:chOff x="8658225" y="2647950"/>
            <a:chExt cx="3533775" cy="3810000"/>
          </a:xfrm>
        </p:grpSpPr>
        <p:sp>
          <p:nvSpPr>
            <p:cNvPr id="3" name="object 3">
              <a:extLst>
                <a:ext uri="{737C4D10-2E41-44D5-907F-E409AFA570F3}">
                  <a16:creationId xmlns:a16="http://schemas.microsoft.com/office/drawing/2010/main" id="{78A6366B-1EA3-4110-9980-5FDAB52DCC8D}"/>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6E8FA4A3-0E87-45DC-B629-75CDF0FCD15A}">
                  <a16:creationId xmlns:a16="http://schemas.microsoft.com/office/drawing/2010/main" id="{D5122B95-25F9-4459-809B-ED601140C2B5}"/>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9CCEB3E3-1CAC-4A63-9678-5DDA53022E15}">
                  <a16:creationId xmlns:a16="http://schemas.microsoft.com/office/drawing/2010/main" id="{2014187F-0A93-41B2-9B26-A0AC20D70717}"/>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47678835-DBD8-44C9-93EC-811BABC6EE91}">
                <a16:creationId xmlns:a16="http://schemas.microsoft.com/office/drawing/2010/main" id="{BA992DE9-1F4E-49EF-93D0-52C18674D266}"/>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BABC1645-8A75-4010-9ED1-CAB132DF604A}">
                <a16:creationId xmlns:a16="http://schemas.microsoft.com/office/drawing/2010/main" id="{8EBF3064-D193-45C2-90C8-767AE9874AF2}"/>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4C038D5D-ABC5-4D75-A4DE-63D98D4D6640}">
                <a16:creationId xmlns:a16="http://schemas.microsoft.com/office/drawing/2010/main" id="{2F542C2F-E507-4817-B531-FF3D10A39516}"/>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D9306D33-A35F-45A3-951D-943583914966}" type="slidenum"/>
            <a:endParaRPr dirty="0" lang="en-US"/>
          </a:p>
        </p:txBody>
      </p:sp>
      <p:sp>
        <p:nvSpPr>
          <p:cNvPr id="9" name="TextBox 13">
            <a:extLst>
              <a:ext uri="{F79FA6D0-495B-4BDB-B526-2931B6480123}">
                <a16:creationId xmlns:a16="http://schemas.microsoft.com/office/drawing/2010/main" id="{34AA2EA6-1DFD-4DEF-B7ED-9FB27F237F45}"/>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06FBB22A-0EE9-48A1-9FC2-138FD1CC1E54}">
        <p14:creationId xmlns:p14="http://schemas.microsoft.com/office/powerpoint/2010/main" val="1725611610076"/>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A8206FCF-11FC-4A4C-B929-46DCCDF1B9AF}">
                <a16:creationId xmlns:a16="http://schemas.microsoft.com/office/drawing/2010/main" id="{66F4012E-AA4E-4F01-A5A9-B0224F4B7DCD}"/>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B3C3C9E5-C814-449F-98CF-F040613B701D}">
                <a16:creationId xmlns:a16="http://schemas.microsoft.com/office/drawing/2010/main" id="{61CA4553-BE70-4250-811A-58DB708748C7}"/>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540952E3-5ED1-400D-9962-5E39FA5A39A9}">
                <a16:creationId xmlns:a16="http://schemas.microsoft.com/office/drawing/2010/main" id="{A23537AC-1307-4CCA-940F-212F124C5FD1}"/>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60379D1F-DCAA-468A-8F75-265365FACA65}">
                <a16:creationId xmlns:a16="http://schemas.microsoft.com/office/drawing/2010/main" id="{FEBC3402-87E3-4904-9EEA-CBC4676E4E3F}"/>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7B245705-FCFF-4CF8-AE7B-6058AE5E79C5}">
                <a16:creationId xmlns:a16="http://schemas.microsoft.com/office/drawing/2010/main" id="{09FEC344-F065-4F73-847A-DF0F9809D37B}"/>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DD87A32A-6225-45B1-BD34-8A9505779DC3}" type="slidenum"/>
            <a:endParaRPr dirty="0" lang="en-US"/>
          </a:p>
        </p:txBody>
      </p:sp>
      <p:sp>
        <p:nvSpPr>
          <p:cNvPr id="7" name="TextBox 8">
            <a:extLst>
              <a:ext uri="{DCB15CAF-0A48-4A1C-80BC-4A087972FC4A}">
                <a16:creationId xmlns:a16="http://schemas.microsoft.com/office/drawing/2010/main" id="{B8EC696E-23BE-4D82-9828-A69FF2271D03}"/>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00EA1FBB-2123-4AA4-BAF6-9E0051307306}">
        <p14:creationId xmlns:p14="http://schemas.microsoft.com/office/powerpoint/2010/main" val="1725611610078"/>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082F8B7E-9AF0-46B2-AFC5-B3B174AEFA71}">
                <a16:creationId xmlns:a16="http://schemas.microsoft.com/office/drawing/2010/main" id="{AB2BD5BE-A20E-4968-9A21-7823DF06124A}"/>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4D7001DA-C832-46FA-A889-D249B77B5C0F}">
                <a16:creationId xmlns:a16="http://schemas.microsoft.com/office/drawing/2010/main" id="{A46BB7A3-EF72-4AC5-A6CB-DAAF0BB48195}"/>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78AB5460-A000-4BDD-AD5D-E22EF212B940}">
                <a16:creationId xmlns:a16="http://schemas.microsoft.com/office/drawing/2010/main" id="{8E168150-62D7-489B-A383-5AD9F2B80862}"/>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50AE0ADA-6692-4413-9241-EC062CCAB6D9}">
                <a16:creationId xmlns:a16="http://schemas.microsoft.com/office/drawing/2010/main" id="{9C04F57F-815D-4A41-B8E7-E50222964AC6}"/>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D05DBE4A-51BA-4B2A-BB22-AE7790580CB6}" type="slidenum"/>
            <a:endParaRPr dirty="0" lang="en-US"/>
          </a:p>
        </p:txBody>
      </p:sp>
      <p:sp>
        <p:nvSpPr>
          <p:cNvPr id="6" name="TextBox 9">
            <a:extLst>
              <a:ext uri="{ED03BBA6-11A9-4406-A3B2-3BD1D9E6356B}">
                <a16:creationId xmlns:a16="http://schemas.microsoft.com/office/drawing/2010/main" id="{46BE65FC-5FA2-48BA-B92A-5F760BC6D02B}"/>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873EBD12-AA56-41F2-BA26-CA8B60A4A55C}">
        <p14:creationId xmlns:p14="http://schemas.microsoft.com/office/powerpoint/2010/main" val="1725611610081"/>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31CFCD7F-CCE6-4F5F-BD70-6A2528A57DD6}">
                <a16:creationId xmlns:a16="http://schemas.microsoft.com/office/drawing/2010/main" id="{937F1FBE-BA21-44F7-ADDA-B43B7792E81A}"/>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71F3119A-4296-49B3-BC2F-E68B6274F948}">
        <p14:creationId xmlns:p14="http://schemas.microsoft.com/office/powerpoint/2010/main" val="1725611610083"/>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69DB597C-C907-449A-BAD2-F6B54DF4EA5B}">
                <a16:creationId xmlns:a16="http://schemas.microsoft.com/office/drawing/2010/main" id="{8DACB1EA-EE18-42E0-BDFC-8A01C9842A47}"/>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FCE648F8-6649-4747-820A-45B1068FDBE7}">
                <a16:creationId xmlns:a16="http://schemas.microsoft.com/office/drawing/2010/main" id="{5425E438-0654-4AE2-9E4E-05A4825940FF}"/>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90D00BE3-0A73-4FCB-BC5A-42E4BC36277C}">
                <a16:creationId xmlns:a16="http://schemas.microsoft.com/office/drawing/2010/main" id="{56E2EFDE-DB83-497B-83E1-30E9F42DA865}"/>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2986AA3F-785C-46D3-8308-6C5701C82B10}">
                <a16:creationId xmlns:a16="http://schemas.microsoft.com/office/drawing/2010/main" id="{26D9989E-B0EA-46AF-86C6-D4781E4341B7}"/>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94BCC977-AC98-427E-A011-FADBCA2CE8FF}">
                <a16:creationId xmlns:a16="http://schemas.microsoft.com/office/drawing/2010/main" id="{75D36A8A-2C4F-40D0-AE4B-8A8FA54B39CB}"/>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ED164B13-7022-4C17-8377-8E182D16B67F}" type="slidenum"/>
            <a:endParaRPr dirty="0" lang="en-US"/>
          </a:p>
        </p:txBody>
      </p:sp>
      <p:sp>
        <p:nvSpPr>
          <p:cNvPr id="7" name="TextBox 8">
            <a:extLst>
              <a:ext uri="{0CDC480A-4557-4FB3-B660-8B807C243EA3}">
                <a16:creationId xmlns:a16="http://schemas.microsoft.com/office/drawing/2010/main" id="{A16D1E1C-59BD-42EF-8E05-10B0B4C5FA11}"/>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1BCB0031-32E9-4700-BCCB-BEED067AE3B5}">
        <p14:creationId xmlns:p14="http://schemas.microsoft.com/office/powerpoint/2010/main" val="1725611610085"/>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2024-09-06T13:36:30Z</dcterms:created>
  <dcterms:modified xsi:type="dcterms:W3CDTF">2024-09-06T14:03:11Z</dcterms:modified>
</cp:coreProperties>
</file>