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43791202"/>
        <c:axId val="527647403"/>
      </c:barChart>
      <c:catAx>
        <c:axId val="543791202"/>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527647403"/>
        <c:crosses val="autoZero"/>
        <c:lblAlgn val="ctr"/>
        <c:lblOffset val="100"/>
      </c:catAx>
      <c:valAx>
        <c:axId val="527647403"/>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543791202"/>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B482A06A-6237-4EB5-B074-F9049E485372}">
                <a16:creationId xmlns:a16="http://schemas.microsoft.com/office/drawing/2010/main" id="{6166E341-2A45-4A32-8FC5-5863B7B64C87}"/>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8C869D32-2C3B-4A6F-9242-8B8B5BB19EE0}">
                <a16:creationId xmlns:a16="http://schemas.microsoft.com/office/drawing/2010/main" id="{45D90C42-9066-46E3-B435-9585646CFE16}"/>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B57F4E5E-3E4E-43ED-9C74-B8F8F8FDB58E}">
                <a16:creationId xmlns:a16="http://schemas.microsoft.com/office/drawing/2010/main" id="{A5C6542B-0613-4706-97A7-E326D01F5ECE}"/>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7D1401BE-AAC5-486E-B4F9-8C0D01B5B610}">
                <a16:creationId xmlns:a16="http://schemas.microsoft.com/office/drawing/2010/main" id="{50C2CD6F-AC41-4BA7-BA56-810EAFE2EF34}"/>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A710D46D-A3E1-4DC4-8C90-CA5759D00FAC}" type="datetime1">
              <a:t>9/6/2024</a:t>
            </a:fld>
            <a:endParaRPr dirty="0" lang="en-US"/>
          </a:p>
        </p:txBody>
      </p:sp>
      <p:sp>
        <p:nvSpPr>
          <p:cNvPr id="6" name="Holder 6">
            <a:extLst>
              <a:ext uri="{C7B52152-34A3-4CFE-AF52-ECFC420BE09D}">
                <a16:creationId xmlns:a16="http://schemas.microsoft.com/office/drawing/2010/main" id="{7EADFD36-3E7D-40CC-B38D-3D140C1B54DE}"/>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7919D261-043D-4643-BD21-775B152F2705}" type="slidenum"/>
            <a:endParaRPr dirty="0" lang="en-US"/>
          </a:p>
        </p:txBody>
      </p:sp>
    </p:spTree>
    <p:extLst>
      <p:ext uri="{A667D23C-F06B-4B24-925D-C82597DBA09B}">
        <p14:creationId xmlns:p14="http://schemas.microsoft.com/office/powerpoint/2010/main" val="1725602418676"/>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7039351D-C728-47B2-A9F1-F5DA1FCEEBC1}">
                <a16:creationId xmlns:a16="http://schemas.microsoft.com/office/drawing/2010/main" id="{67973F2A-B073-4CD4-A115-1F9A5C7FA5F1}"/>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5C2717BD-2F30-4D80-9280-861A130F1E54}">
                <a16:creationId xmlns:a16="http://schemas.microsoft.com/office/drawing/2010/main" id="{CA44A3AD-AEF4-47B6-891C-054DEFCAD33D}"/>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4BC5BB91-F98D-429D-AA68-B34D5B7040B6}">
                <a16:creationId xmlns:a16="http://schemas.microsoft.com/office/drawing/2010/main" id="{53066D27-C3FA-4F03-84CB-DCFFFCEA606B}"/>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8A1E44CD-BED1-41E4-93E0-13E752787A58}">
                <a16:creationId xmlns:a16="http://schemas.microsoft.com/office/drawing/2010/main" id="{E2CBD10B-9677-4158-B344-5F6A45DE14B8}"/>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D226CB82-5F67-4385-81F1-A80A38AD93FB}" type="datetime1">
              <a:t>9/6/2024</a:t>
            </a:fld>
            <a:endParaRPr dirty="0" lang="en-US"/>
          </a:p>
        </p:txBody>
      </p:sp>
      <p:sp>
        <p:nvSpPr>
          <p:cNvPr id="6" name="Holder 6">
            <a:extLst>
              <a:ext uri="{A3E8A1C2-CC3D-4599-8619-C11727887B75}">
                <a16:creationId xmlns:a16="http://schemas.microsoft.com/office/drawing/2010/main" id="{FEFE6B23-001D-432F-BFB1-DC88D7A9F359}"/>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A7547660-AF35-4F38-9E72-865454445F93}" type="slidenum"/>
            <a:endParaRPr dirty="0" lang="en-US"/>
          </a:p>
        </p:txBody>
      </p:sp>
    </p:spTree>
    <p:extLst>
      <p:ext uri="{018111B9-D594-4E5C-8A0D-2D7A2D8F8696}">
        <p14:creationId xmlns:p14="http://schemas.microsoft.com/office/powerpoint/2010/main" val="1725602418677"/>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80FF47C9-D400-4EA4-A096-E345E57B09A2}">
                <a16:creationId xmlns:a16="http://schemas.microsoft.com/office/drawing/2010/main" id="{899E254C-E552-4DF0-AE69-A205C4CE1080}"/>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75714074-E851-4058-886B-3E944AD08F4F}">
                <a16:creationId xmlns:a16="http://schemas.microsoft.com/office/drawing/2010/main" id="{FD9C5A99-CFAA-43F3-92E8-DC56A632C8BC}"/>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E4F139D2-3C40-4CAA-869E-B47E18984041}">
                <a16:creationId xmlns:a16="http://schemas.microsoft.com/office/drawing/2010/main" id="{3020E574-3FE6-40DC-B3C4-6FBD1A5BBC09}"/>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D20C8020-505A-4CCA-8D4A-DA18430A51B4}">
                <a16:creationId xmlns:a16="http://schemas.microsoft.com/office/drawing/2010/main" id="{5B63DB5F-1BFB-4AA8-A799-3232D26CED2D}"/>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038700D7-B73E-4B22-9532-0C747E27EC9D}">
                <a16:creationId xmlns:a16="http://schemas.microsoft.com/office/drawing/2010/main" id="{7169A381-0225-4E46-A0C3-144229EA33F8}"/>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0A09F638-9EC8-48A5-BF5A-6570F3A95490}" type="datetime1">
              <a:t>9/6/2024</a:t>
            </a:fld>
            <a:endParaRPr dirty="0" lang="en-US"/>
          </a:p>
        </p:txBody>
      </p:sp>
      <p:sp>
        <p:nvSpPr>
          <p:cNvPr id="7" name="Holder 7">
            <a:extLst>
              <a:ext uri="{9595AAB5-D5A8-4512-B6B7-03AD634E6EB1}">
                <a16:creationId xmlns:a16="http://schemas.microsoft.com/office/drawing/2010/main" id="{C10493D2-95F1-4873-B32A-F7D968628E9A}"/>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9F7CD179-1FDD-4305-8EC2-DB994B5C57A3}" type="slidenum"/>
            <a:endParaRPr dirty="0" lang="en-US"/>
          </a:p>
        </p:txBody>
      </p:sp>
    </p:spTree>
    <p:extLst>
      <p:ext uri="{CD82ABBB-706D-4539-991E-A21A2EFC6BED}">
        <p14:creationId xmlns:p14="http://schemas.microsoft.com/office/powerpoint/2010/main" val="1725602418679"/>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5CB08D07-4E2D-4015-8CC9-1CFB1464C827}">
                <a16:creationId xmlns:a16="http://schemas.microsoft.com/office/drawing/2010/main" id="{B37833AB-68D4-41BB-98A4-00151E48A121}"/>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411B3E37-A523-4135-BE2D-2B9C76F358D5}">
                <a16:creationId xmlns:a16="http://schemas.microsoft.com/office/drawing/2010/main" id="{2C1E6A8E-91D0-4F0F-A02A-C0689F89500F}"/>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33C2DBD1-A162-4CFB-877E-8E8494175639}">
                <a16:creationId xmlns:a16="http://schemas.microsoft.com/office/drawing/2010/main" id="{AD9D1BC0-55E6-4DFB-BF0B-810430D8F617}"/>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1EC3F018-E3B7-4C08-87EC-80AC72979F79}" type="datetime1">
              <a:t>9/6/2024</a:t>
            </a:fld>
            <a:endParaRPr dirty="0" lang="en-US"/>
          </a:p>
        </p:txBody>
      </p:sp>
      <p:sp>
        <p:nvSpPr>
          <p:cNvPr id="5" name="Holder 5">
            <a:extLst>
              <a:ext uri="{8E0B0179-D3DB-4D98-BCBE-0DEB3E1D8016}">
                <a16:creationId xmlns:a16="http://schemas.microsoft.com/office/drawing/2010/main" id="{3685FF16-6E5E-4A13-8278-AC3BB93C799E}"/>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3E4A8A3B-5898-425F-9772-F0935B39E3A0}" type="slidenum"/>
            <a:endParaRPr dirty="0" lang="en-US"/>
          </a:p>
        </p:txBody>
      </p:sp>
    </p:spTree>
    <p:extLst>
      <p:ext uri="{D1E4A42B-5969-49B6-A1B8-9F6390267D63}">
        <p14:creationId xmlns:p14="http://schemas.microsoft.com/office/powerpoint/2010/main" val="1725602418681"/>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8D5504B4-EFE4-40ED-8AD5-F47A73F85ED5}">
                <a16:creationId xmlns:a16="http://schemas.microsoft.com/office/drawing/2010/main" id="{762F9C90-5865-40AA-9A1C-9F2CD1CDFBA5}"/>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10E4ADA5-97A8-4C2D-8E30-D3327FB10A1C}">
                <a16:creationId xmlns:a16="http://schemas.microsoft.com/office/drawing/2010/main" id="{836F25F1-A127-4074-A05A-363091B96F9A}"/>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7FC13466-3AE4-4657-954E-76BDFE4691D7}" type="datetime1">
              <a:t>9/6/2024</a:t>
            </a:fld>
            <a:endParaRPr dirty="0" lang="en-US"/>
          </a:p>
        </p:txBody>
      </p:sp>
      <p:sp>
        <p:nvSpPr>
          <p:cNvPr id="4" name="Holder 4">
            <a:extLst>
              <a:ext uri="{55DEA420-9AA7-4423-B0B3-686A87C7E235}">
                <a16:creationId xmlns:a16="http://schemas.microsoft.com/office/drawing/2010/main" id="{31D89B28-82FB-48D5-B1FA-2827375DB771}"/>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E2F68CE-4583-42B4-9A0A-3FB92622CAE9}" type="slidenum"/>
            <a:endParaRPr dirty="0" lang="en-US"/>
          </a:p>
        </p:txBody>
      </p:sp>
    </p:spTree>
    <p:extLst>
      <p:ext uri="{1A099244-A7BC-4BE1-B271-46D593329350}">
        <p14:creationId xmlns:p14="http://schemas.microsoft.com/office/powerpoint/2010/main" val="1725602418682"/>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7D0BFF8E-2307-415B-91C2-7E3C7CE6599A}">
                <a16:creationId xmlns:a16="http://schemas.microsoft.com/office/drawing/2010/main" id="{C5BA6633-47E6-4E2A-855D-B8450DE0B9EA}"/>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63A3AE69-6E8F-4581-8E98-9DA4EAEE11D2}">
                <a16:creationId xmlns:a16="http://schemas.microsoft.com/office/drawing/2010/main" id="{36065168-2DCD-4FAF-A907-0C6D02F9AE0B}"/>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B118F3C0-4369-4422-8224-17CDB7F2E99D}">
                <a16:creationId xmlns:a16="http://schemas.microsoft.com/office/drawing/2010/main" id="{D7487C1C-9B1F-4B18-B5FB-371FA87C9CD9}"/>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D43DDD4B-041B-4BE3-B76F-44ED0DCEA552}">
                <a16:creationId xmlns:a16="http://schemas.microsoft.com/office/drawing/2010/main" id="{0FBF0BCD-BC52-41CC-B871-6E95DBA6C878}"/>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BD7A66E0-2DFA-4068-B247-5026B746767C}">
                <a16:creationId xmlns:a16="http://schemas.microsoft.com/office/drawing/2010/main" id="{36081DB4-64F5-4CA6-B556-9ADD6441F8D2}"/>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62E554B8-8D8C-4CF2-AF36-6B439F109814}">
                <a16:creationId xmlns:a16="http://schemas.microsoft.com/office/drawing/2010/main" id="{75B089E5-190E-410E-9A44-9269F5518275}"/>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075F0C59-145C-4977-A834-46DF31461486}">
                <a16:creationId xmlns:a16="http://schemas.microsoft.com/office/drawing/2010/main" id="{79658E7C-D360-4921-A646-5DCDF3056E9B}"/>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DE907E9A-5410-4F5D-B06C-8965ABC8509E}">
                <a16:creationId xmlns:a16="http://schemas.microsoft.com/office/drawing/2010/main" id="{F488B336-7142-4675-B0BE-AC5A67EC16C1}"/>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81CBC984-ACDD-46BA-A79A-BDC92FE7677C}">
                <a16:creationId xmlns:a16="http://schemas.microsoft.com/office/drawing/2010/main" id="{2984C06F-D444-428E-82B2-9E3F58E20A53}"/>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4662719A-A9B9-41E7-BF36-A739C0FAA3EC}">
                <a16:creationId xmlns:a16="http://schemas.microsoft.com/office/drawing/2010/main" id="{F64B73E0-F2E9-4992-ADA5-00130AD88A27}"/>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63633CCC-2A3C-4622-8BE3-48A460179228}">
                <a16:creationId xmlns:a16="http://schemas.microsoft.com/office/drawing/2010/main" id="{931CE49E-33CE-4226-B978-C2DEC542EB0A}"/>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E991EBE3-615B-4597-B4CE-8C1E31631C54}">
                <a16:creationId xmlns:a16="http://schemas.microsoft.com/office/drawing/2010/main" id="{9DFB358E-8CEA-4F58-B847-C375853E7D47}"/>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E45CF017-83CE-4AC9-A719-D2F5B8DD673C}">
                <a16:creationId xmlns:a16="http://schemas.microsoft.com/office/drawing/2010/main" id="{2BAE2EBD-451E-46AA-8F3A-BCEFE5F10EC8}"/>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D3351273-CCBD-463A-AD85-C8ABA6FED5B4}">
                <a16:creationId xmlns:a16="http://schemas.microsoft.com/office/drawing/2010/main" id="{AB1B79F9-0AC1-47E0-9839-4AB165CAB6AE}"/>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421D494C-6A9D-4C0C-A6A5-07F685662CA1}" type="datetime1">
              <a:t>9/6/2024</a:t>
            </a:fld>
            <a:endParaRPr dirty="0" lang="en-US"/>
          </a:p>
        </p:txBody>
      </p:sp>
      <p:sp>
        <p:nvSpPr>
          <p:cNvPr id="16" name="Holder 6">
            <a:extLst>
              <a:ext uri="{900ED9E5-41B0-4941-9BC9-26D2BB97B50F}">
                <a16:creationId xmlns:a16="http://schemas.microsoft.com/office/drawing/2010/main" id="{56C4774F-8297-4CAB-BA13-369A26634BAC}"/>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E5BEDC98-043F-43DF-A4F1-29E4BE16B771}"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70213561-77CF-48A0-86A7-5F90DE338327}">
                <a16:creationId xmlns:a16="http://schemas.microsoft.com/office/drawing/2010/main" id="{D28D94BB-1BB2-448F-9623-7E5583946FEF}"/>
              </a:ext>
            </a:extLst>
          </p:cNvPr>
          <p:cNvGrpSpPr/>
          <p:nvPr/>
        </p:nvGrpSpPr>
        <p:grpSpPr>
          <a:xfrm rot="0">
            <a:off x="876299" y="990600"/>
            <a:ext cx="1743075" cy="1333500"/>
            <a:chOff x="742950" y="1104900"/>
            <a:chExt cx="1743075" cy="1333500"/>
          </a:xfrm>
        </p:grpSpPr>
        <p:sp>
          <p:nvSpPr>
            <p:cNvPr id="3" name="object 3">
              <a:extLst>
                <a:ext uri="{3E21A5D4-DD72-40FA-967B-C74E93C29C3A}">
                  <a16:creationId xmlns:a16="http://schemas.microsoft.com/office/drawing/2010/main" id="{874626EF-53A1-4BF7-B887-6A93F45016AE}"/>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7D41ECE1-4408-41F4-8FAF-C1CCBA240DF4}">
                  <a16:creationId xmlns:a16="http://schemas.microsoft.com/office/drawing/2010/main" id="{85655234-478E-466B-8AB1-9714DA195CF4}"/>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3E54AD7E-1E69-4D90-A457-F12EA43AD562}">
                <a16:creationId xmlns:a16="http://schemas.microsoft.com/office/drawing/2010/main" id="{79A16A04-D679-447A-BCE8-80FA87F6C827}"/>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3CAD2BAC-5FDD-4E91-9B51-6C50137461BA}">
                <a16:creationId xmlns:a16="http://schemas.microsoft.com/office/drawing/2010/main" id="{F0E29F0E-BDFE-49B5-B64C-77C83220775E}"/>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86E2B26F-81D8-4EC9-8FB3-7616242F865B}">
                <a16:creationId xmlns:a16="http://schemas.microsoft.com/office/drawing/2010/main" id="{1D2AC28A-6745-4E2A-9BB7-6856D64EEFDC}"/>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869D74AA-3521-4102-9A63-9BDAA2370C42}">
                <a16:creationId xmlns:a16="http://schemas.microsoft.com/office/drawing/2010/main" id="{FE357AEC-24FB-4CE7-AE89-5450AABBAFAB}"/>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824873D8-3B28-4E57-BB5F-88B28FB19201}">
                <a16:creationId xmlns:a16="http://schemas.microsoft.com/office/drawing/2010/main" id="{4A952D73-83EF-4C43-8189-D44F63FD05B0}"/>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98FD1C91-9036-43AD-B58D-723C5A89C35E}" type="slidenum"/>
            <a:endParaRPr dirty="0" lang="en-US"/>
          </a:p>
        </p:txBody>
      </p:sp>
      <p:sp>
        <p:nvSpPr>
          <p:cNvPr id="10" name="TextBox 13">
            <a:extLst>
              <a:ext uri="{7D3AAF89-7487-40F6-A5CC-283441EB4156}">
                <a16:creationId xmlns:a16="http://schemas.microsoft.com/office/drawing/2010/main" id="{45ACB3CC-257F-4501-97FF-D5E169415327}"/>
              </a:ext>
            </a:extLst>
          </p:cNvPr>
          <p:cNvSpPr txBox="1"/>
          <p:nvPr/>
        </p:nvSpPr>
        <p:spPr>
          <a:xfrm rot="0">
            <a:off x="876299" y="2878605"/>
            <a:ext cx="8610600" cy="1495425"/>
          </a:xfrm>
          <a:prstGeom prst="rect">
            <a:avLst/>
          </a:prstGeom>
          <a:noFill/>
        </p:spPr>
        <p:txBody>
          <a:bodyPr rtlCol="0" wrap="square">
            <a:spAutoFit/>
          </a:bodyPr>
          <a:lstStyle/>
          <a:p>
            <a:pPr/>
            <a:r>
              <a:rPr dirty="0" lang="en-US" sz="2400"/>
              <a:t>STUDENT NAME</a:t>
            </a:r>
            <a:r>
              <a:rPr dirty="0" lang="en-IN" sz="2400"/>
              <a:t>:P.DEEPA</a:t>
            </a:r>
          </a:p>
          <a:p>
            <a:pPr/>
            <a:r>
              <a:rPr dirty="0" lang="en-US" sz="2400"/>
              <a:t>REGISTER NO: 312204983</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0D599FB0-5754-420C-BB2A-8FCA4208E58D}">
        <p14:creationId xmlns:p14="http://schemas.microsoft.com/office/powerpoint/2010/main" val="1725602418686"/>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FF711F07-8DEE-487F-B0E2-63BE6A767657}">
                <a16:creationId xmlns:a16="http://schemas.microsoft.com/office/drawing/2010/main" id="{F9A3CAF6-FE0C-4FF4-BDD5-5AC394223D84}"/>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7302274A-BF19-4B23-8D79-A78FA9766513}">
                <a16:creationId xmlns:a16="http://schemas.microsoft.com/office/drawing/2010/main" id="{345858FB-D5DD-4B9D-8542-1E46B19C7E69}"/>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9E76A001-62B8-4F21-899E-4180C2673094}">
                <a16:creationId xmlns:a16="http://schemas.microsoft.com/office/drawing/2010/main" id="{01857D16-DFEB-457A-951C-54368759B3A9}"/>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D377FFB8-8C24-43F6-8FC0-CCE43E485039}" type="slidenum"/>
            <a:endParaRPr dirty="0" lang="en-US"/>
          </a:p>
        </p:txBody>
      </p:sp>
      <p:sp>
        <p:nvSpPr>
          <p:cNvPr id="5" name="object 8">
            <a:extLst>
              <a:ext uri="{796B73E2-FEF3-431B-A85B-F2AAB8E01323}">
                <a16:creationId xmlns:a16="http://schemas.microsoft.com/office/drawing/2010/main" id="{D7DE5671-4DB9-476D-BCB5-8B163086A054}"/>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57814733-63BF-47C7-BD71-332EEDC3C175}">
                <a16:creationId xmlns:a16="http://schemas.microsoft.com/office/drawing/2010/main" id="{08FB1038-1C00-4688-AD98-D519F705F5AF}"/>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5C2E4904-1027-45EF-9BA3-C32482CA66F0}">
        <p14:creationId xmlns:p14="http://schemas.microsoft.com/office/powerpoint/2010/main" val="1725602418708"/>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F7DC06FC-C54E-4A1A-B0D7-E827C576DC68}">
                <a16:creationId xmlns:a16="http://schemas.microsoft.com/office/drawing/2010/main" id="{F4C3C455-46F5-4A9C-8491-CAF811C29CC7}"/>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062CD70A-70EA-4501-B46C-204FF2F3E968}">
                <a16:creationId xmlns:a16="http://schemas.microsoft.com/office/drawing/2010/main" id="{CD96D839-3BD2-4718-B427-25D0A1B372AF}"/>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1581FF80-7648-4DBD-BEEF-891121BDD361}">
                <a16:creationId xmlns:a16="http://schemas.microsoft.com/office/drawing/2010/main" id="{51AA1EBE-BDAA-4F0E-AA19-3B797C7A1447}"/>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822C06E4-7499-4031-9EC6-4863BE86299D}">
                <a16:creationId xmlns:a16="http://schemas.microsoft.com/office/drawing/2010/main" id="{2F826F33-ACB2-4AD1-931F-CAE3A85AF9BA}"/>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8A762991-FA55-4719-ACEE-9FD2BDC88C09}">
                <a16:creationId xmlns:a16="http://schemas.microsoft.com/office/drawing/2010/main" id="{D474D084-EA11-46C8-BE11-233D3601D9A2}"/>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EFDAB2D9-6FB1-46E6-83E5-8CDE3D729F6D}">
                <a16:creationId xmlns:a16="http://schemas.microsoft.com/office/drawing/2010/main" id="{95182F05-E3D1-41E2-B0A6-BC57B3B1328F}"/>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46B2176F-DDF1-4B28-B5C5-F028B78C65C3}" type="slidenum"/>
            <a:endParaRPr dirty="0" lang="en-US"/>
          </a:p>
        </p:txBody>
      </p:sp>
      <p:graphicFrame>
        <p:nvGraphicFramePr>
          <p:cNvPr id="8" name="图表 1">
            <a:extLst>
              <a:ext uri="{737D2081-8B6B-4C7D-BD7E-C895D9B9ABE9}">
                <a16:creationId xmlns:a16="http://schemas.microsoft.com/office/drawing/2010/main" id="{062F96CA-BB93-44BD-A117-B53AD14BC880}"/>
              </a:ext>
            </a:extLst>
          </p:cNvPr>
          <p:cNvGraphicFramePr/>
          <p:nvPr/>
        </p:nvGraphicFramePr>
        <p:xfrm rot="0">
          <a:off x="1339763" y="1847330"/>
          <a:ext cx="8276388" cy="4353678"/>
        </p:xfrm>
        <a:graphic>
          <a:graphicData uri="http://schemas.openxmlformats.org/drawingml/2006/chart">
            <c:chart r:id="rId3"/>
          </a:graphicData>
        </a:graphic>
      </p:graphicFrame>
    </p:spTree>
    <p:extLst>
      <p:ext uri="{38614FB3-A786-4049-9927-A299D852DB6B}">
        <p14:creationId xmlns:p14="http://schemas.microsoft.com/office/powerpoint/2010/main" val="1725602418716"/>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2CBC7DCB-18C5-41CF-BF4C-3185FB7D7AB8}">
                <a16:creationId xmlns:a16="http://schemas.microsoft.com/office/drawing/2010/main" id="{65ADAC97-288A-4BDB-9430-A3851C259A89}"/>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C1D775A3-08C3-4F23-AF60-EE60FAF1C0D3}">
                <a16:creationId xmlns:a16="http://schemas.microsoft.com/office/drawing/2010/main" id="{C9D305ED-E7E5-4C81-A926-DEBB1FA2B39A}"/>
              </a:ext>
            </a:extLst>
          </p:cNvPr>
          <p:cNvGraphicFramePr/>
          <p:nvPr/>
        </p:nvGraphicFramePr>
        <p:xfrm rot="0">
          <a:off x="609600" y="1577340"/>
          <a:ext cx="4335780" cy="3095235"/>
        </p:xfrm>
        <a:graphic>
          <a:graphicData uri="http://schemas.openxmlformats.org/drawingml/2006/chart">
            <c:chart r:id="rId2"/>
          </a:graphicData>
        </a:graphic>
      </p:graphicFrame>
    </p:spTree>
    <p:extLst>
      <p:ext uri="{8685B47B-5DDC-432C-ABAD-414FDBB3D181}">
        <p14:creationId xmlns:p14="http://schemas.microsoft.com/office/powerpoint/2010/main" val="1725602418721"/>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00AA5DF3-40F1-4885-9DE4-1597C0D3BD4D}">
                <a16:creationId xmlns:a16="http://schemas.microsoft.com/office/drawing/2010/main" id="{438AE4E3-A4FC-4A07-A77A-3432D7C51412}"/>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3F4B343E-9FC4-4F9B-AE78-174E2DD4201E}">
                <a16:creationId xmlns:a16="http://schemas.microsoft.com/office/drawing/2010/main" id="{06F68749-0A80-4908-822F-872BC249B24A}"/>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3086C8D7-2DA3-48F7-BD1B-B8050EE97985}">
        <p14:creationId xmlns:p14="http://schemas.microsoft.com/office/powerpoint/2010/main" val="1725602418723"/>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C665B696-FBB9-41AF-8302-912BCCE76518}">
                <a16:creationId xmlns:a16="http://schemas.microsoft.com/office/drawing/2010/main" id="{B53D4CFB-DBCB-4D7B-B883-8145444692C5}"/>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EFCECED6-5D46-4EE8-8597-136E7A17760B}">
        <p14:creationId xmlns:p14="http://schemas.microsoft.com/office/powerpoint/2010/main" val="1725602418724"/>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952D5849-59CF-4A75-9FC4-DCCC9775CE74}">
                <a16:creationId xmlns:a16="http://schemas.microsoft.com/office/drawing/2010/main" id="{6242BB5F-BDC6-466E-9D9B-F2A3C45B6739}"/>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C471BF36-B09D-4DE4-9F01-E519ED9D2D86}">
                <a16:creationId xmlns:a16="http://schemas.microsoft.com/office/drawing/2010/main" id="{B7137066-8FE6-44AD-81C0-7514B051CFD1}"/>
              </a:ext>
            </a:extLst>
          </p:cNvPr>
          <p:cNvGrpSpPr/>
          <p:nvPr/>
        </p:nvGrpSpPr>
        <p:grpSpPr>
          <a:xfrm rot="0">
            <a:off x="7443849" y="0"/>
            <a:ext cx="4752975" cy="6863080"/>
            <a:chOff x="7443849" y="0"/>
            <a:chExt cx="4752975" cy="6863080"/>
          </a:xfrm>
        </p:grpSpPr>
        <p:sp>
          <p:nvSpPr>
            <p:cNvPr id="4" name="object 4">
              <a:extLst>
                <a:ext uri="{E177E37A-784D-4530-ADC9-A69E6A9BB7C1}">
                  <a16:creationId xmlns:a16="http://schemas.microsoft.com/office/drawing/2010/main" id="{C30EDD10-1011-4F94-BA13-D4107AA33551}"/>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D7D21333-BC10-45E7-BAF0-650AAA92A89E}">
                  <a16:creationId xmlns:a16="http://schemas.microsoft.com/office/drawing/2010/main" id="{22159666-D98E-47E3-BEEF-E089DC02B4E9}"/>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54F68363-410A-4B1D-BB58-A52EF613DC41}">
                  <a16:creationId xmlns:a16="http://schemas.microsoft.com/office/drawing/2010/main" id="{BADD42A7-78A4-406A-8BF2-F7E3A227D8AE}"/>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6510C547-BC4F-4B46-851F-F779A86A5FE0}">
                  <a16:creationId xmlns:a16="http://schemas.microsoft.com/office/drawing/2010/main" id="{C3FA2497-DA94-4326-BAA3-3ABC6930C734}"/>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D72B77EA-EF73-41A6-A3E7-74AA1B822898}">
                  <a16:creationId xmlns:a16="http://schemas.microsoft.com/office/drawing/2010/main" id="{9F6DDC2A-9CF3-4411-B804-65F1630BB1E1}"/>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85E63532-058E-44B4-B5E8-E60254AC87A0}">
                  <a16:creationId xmlns:a16="http://schemas.microsoft.com/office/drawing/2010/main" id="{09D98D7F-F38F-4A14-B767-E32C0D8AE6D2}"/>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E6AFC934-E66F-454E-A0E3-2A1657D3C48F}">
                  <a16:creationId xmlns:a16="http://schemas.microsoft.com/office/drawing/2010/main" id="{54A5C72D-65AA-4D8B-911C-E8B7DE990021}"/>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8CDC03FD-E964-46E1-90F5-617D37E09C6D}">
                  <a16:creationId xmlns:a16="http://schemas.microsoft.com/office/drawing/2010/main" id="{BF4EE995-772B-4BBA-A6AD-902878F4031F}"/>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4C73EDE9-E369-407A-968A-AD233C9D12D1}">
                  <a16:creationId xmlns:a16="http://schemas.microsoft.com/office/drawing/2010/main" id="{AF4B6893-9B84-4629-A089-01FB4C834AF6}"/>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6E483049-79D7-463D-A779-BC3411DD6898}">
                <a16:creationId xmlns:a16="http://schemas.microsoft.com/office/drawing/2010/main" id="{FFF37921-E8F6-4EF5-A4DC-976D3FBE410B}"/>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F2844662-F0E6-4A80-9102-E045D4674007}">
                <a16:creationId xmlns:a16="http://schemas.microsoft.com/office/drawing/2010/main" id="{106CB998-6343-41FA-B7AA-1C864A5D42C5}"/>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2E8C5146-A89A-4029-A67F-472BC0D5B200}">
                <a16:creationId xmlns:a16="http://schemas.microsoft.com/office/drawing/2010/main" id="{4667CE10-2586-4348-A05A-DAA3D7416F88}"/>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0E4690ED-D98D-4AD0-B5C5-3610B978AA68}">
                <a16:creationId xmlns:a16="http://schemas.microsoft.com/office/drawing/2010/main" id="{DA5B46D7-6495-4E22-817B-701A36E2EAE2}"/>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C23D7315-C49D-48A6-A64B-5584DF8472AD}">
                <a16:creationId xmlns:a16="http://schemas.microsoft.com/office/drawing/2010/main" id="{274FB141-0D93-4843-ABAE-87515A59FFB2}"/>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952414BF-F823-4B6F-AE72-8B80129996F3}">
                <a16:creationId xmlns:a16="http://schemas.microsoft.com/office/drawing/2010/main" id="{A0D6D431-F4FF-4FF7-ACBB-4277BF5B3D58}"/>
              </a:ext>
            </a:extLst>
          </p:cNvPr>
          <p:cNvGrpSpPr/>
          <p:nvPr/>
        </p:nvGrpSpPr>
        <p:grpSpPr>
          <a:xfrm rot="0">
            <a:off x="466725" y="6410325"/>
            <a:ext cx="3705225" cy="295275"/>
            <a:chOff x="466725" y="6410325"/>
            <a:chExt cx="3705225" cy="295275"/>
          </a:xfrm>
        </p:grpSpPr>
        <p:pic>
          <p:nvPicPr>
            <p:cNvPr id="19" name="object 19">
              <a:extLst>
                <a:ext uri="{F48B4BD9-0276-4FA3-92F8-75925AF1AEF9}">
                  <a16:creationId xmlns:a16="http://schemas.microsoft.com/office/drawing/2010/main" id="{D4A544C2-9C68-452A-BD37-7E7C715241D2}"/>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46301F20-9FD5-4250-85B0-E9AC8ECFB8F3}">
                  <a16:creationId xmlns:a16="http://schemas.microsoft.com/office/drawing/2010/main" id="{5FFFC089-F982-41E5-8580-221C599B58DE}"/>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A7351059-C38B-4FDB-897B-EA8F5B6A1613}">
                <a16:creationId xmlns:a16="http://schemas.microsoft.com/office/drawing/2010/main" id="{6F34B140-AB40-4AC7-B0AD-CAA75C1C6C03}"/>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98E26621-6CDE-4C5C-8C85-AD4308868EDB}" type="slidenum"/>
            <a:endParaRPr dirty="0" lang="en-US"/>
          </a:p>
        </p:txBody>
      </p:sp>
      <p:sp>
        <p:nvSpPr>
          <p:cNvPr id="22" name="TextBox 22">
            <a:extLst>
              <a:ext uri="{E637ED75-F835-4DDD-AE62-FB8267370338}">
                <a16:creationId xmlns:a16="http://schemas.microsoft.com/office/drawing/2010/main" id="{1AD3B047-B339-4E69-8544-AE8A3B0AAE60}"/>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C84109CE-7011-462E-ACC1-1D99F72A0E2C}">
        <p14:creationId xmlns:p14="http://schemas.microsoft.com/office/powerpoint/2010/main" val="1725602418690"/>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38DC0ADB-47AB-4F30-9423-448DD8B7D78E}">
                <a16:creationId xmlns:a16="http://schemas.microsoft.com/office/drawing/2010/main" id="{118371C2-10D7-42B7-9C2F-F62C1ACD9DA7}"/>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C39311D4-EB69-4263-BC69-435B1411C00C}">
                <a16:creationId xmlns:a16="http://schemas.microsoft.com/office/drawing/2010/main" id="{9E65742B-1ADC-4CF4-90CB-B36F0A7786F6}"/>
              </a:ext>
            </a:extLst>
          </p:cNvPr>
          <p:cNvGrpSpPr/>
          <p:nvPr/>
        </p:nvGrpSpPr>
        <p:grpSpPr>
          <a:xfrm rot="0">
            <a:off x="7443849" y="0"/>
            <a:ext cx="4752975" cy="6863080"/>
            <a:chOff x="7443849" y="0"/>
            <a:chExt cx="4752975" cy="6863080"/>
          </a:xfrm>
        </p:grpSpPr>
        <p:sp>
          <p:nvSpPr>
            <p:cNvPr id="4" name="object 4">
              <a:extLst>
                <a:ext uri="{818744F3-9318-4DF8-990C-ACC068C624FC}">
                  <a16:creationId xmlns:a16="http://schemas.microsoft.com/office/drawing/2010/main" id="{D5BCF716-4C82-4BD1-A29E-D6FE7CF6D16A}"/>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B06509FB-8442-4693-A145-0D45C1F981F2}">
                  <a16:creationId xmlns:a16="http://schemas.microsoft.com/office/drawing/2010/main" id="{E842B7D3-E2A5-4F75-ADFB-5B69CE8BF040}"/>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A01C177F-0FDF-40BA-8E33-C95DD4D5C9D0}">
                  <a16:creationId xmlns:a16="http://schemas.microsoft.com/office/drawing/2010/main" id="{AF767542-42A9-43BB-9FC8-61A12E477474}"/>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B24237ED-F01B-48E8-874A-76080A0A1FF6}">
                  <a16:creationId xmlns:a16="http://schemas.microsoft.com/office/drawing/2010/main" id="{5617F473-2663-439C-9B87-A1E0725DC605}"/>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4D4E3BDD-727F-480B-8754-FF5B5E2F7653}">
                  <a16:creationId xmlns:a16="http://schemas.microsoft.com/office/drawing/2010/main" id="{7C1A0010-FC24-4363-B3E8-B6963B0A1E58}"/>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61677BCF-AE71-48E3-8D87-4CED7EB07DA9}">
                  <a16:creationId xmlns:a16="http://schemas.microsoft.com/office/drawing/2010/main" id="{12AA446A-0D71-4ADA-8A94-67FAA9F68C13}"/>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FA0BB07B-FEBC-44CD-8404-A849087D5EC3}">
                  <a16:creationId xmlns:a16="http://schemas.microsoft.com/office/drawing/2010/main" id="{2C7ECF44-F87C-4E33-A375-AB0AE4C7E63D}"/>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F58686DE-CF20-482C-9AF4-07320ECB8C60}">
                  <a16:creationId xmlns:a16="http://schemas.microsoft.com/office/drawing/2010/main" id="{72E30C39-2519-4182-94D3-CADA7A405592}"/>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EF6B67E1-B752-4936-8888-92D7BF6443C3}">
                  <a16:creationId xmlns:a16="http://schemas.microsoft.com/office/drawing/2010/main" id="{0D758E82-9148-45C6-8CD3-D864B9B0F810}"/>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AA41799F-A936-42C2-AA32-781727A45456}">
                <a16:creationId xmlns:a16="http://schemas.microsoft.com/office/drawing/2010/main" id="{EFDA2517-74B8-477B-B2BD-EDC46E2DA3DA}"/>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C7C0CD09-52EB-4101-8A90-82D760DA9423}">
                <a16:creationId xmlns:a16="http://schemas.microsoft.com/office/drawing/2010/main" id="{4343DD0F-77D4-4B06-A33E-B7771149AF4B}"/>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A3A4000C-757C-4737-B297-D510C204C362}">
                <a16:creationId xmlns:a16="http://schemas.microsoft.com/office/drawing/2010/main" id="{73A71D1E-3B53-431B-B318-30ED24D917F2}"/>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BE65BFA9-096B-47D2-A0FC-ACC327EEDF42}">
                <a16:creationId xmlns:a16="http://schemas.microsoft.com/office/drawing/2010/main" id="{AC376DAF-42EA-4CD3-B40A-156253CB6E39}"/>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F9E0B434-B03C-4066-B35E-1C1492D1C6F6}">
                <a16:creationId xmlns:a16="http://schemas.microsoft.com/office/drawing/2010/main" id="{1B6FA71D-3552-4579-A67B-EDAC22A12A00}"/>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5C8F64FA-BEDE-4AC1-98F9-4E5D9A166B47}">
                <a16:creationId xmlns:a16="http://schemas.microsoft.com/office/drawing/2010/main" id="{E0CF23BA-B444-4A1E-AC5E-473EC0D15AFC}"/>
              </a:ext>
            </a:extLst>
          </p:cNvPr>
          <p:cNvGrpSpPr/>
          <p:nvPr/>
        </p:nvGrpSpPr>
        <p:grpSpPr>
          <a:xfrm rot="0">
            <a:off x="47625" y="3819523"/>
            <a:ext cx="4124325" cy="3009900"/>
            <a:chOff x="47625" y="3819523"/>
            <a:chExt cx="4124325" cy="3009900"/>
          </a:xfrm>
        </p:grpSpPr>
        <p:pic>
          <p:nvPicPr>
            <p:cNvPr id="19" name="object 19">
              <a:extLst>
                <a:ext uri="{C85ACAEA-D470-4ECA-BCBD-2C06B679A5D6}">
                  <a16:creationId xmlns:a16="http://schemas.microsoft.com/office/drawing/2010/main" id="{703C09D7-557D-4D67-995F-DB5AEAA39184}"/>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F8D0B939-437B-4294-B896-BDA375F7068D}">
                  <a16:creationId xmlns:a16="http://schemas.microsoft.com/office/drawing/2010/main" id="{F529BC82-69F8-4C3C-9521-BE87A01E3EF5}"/>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9D7E03F4-4F50-48F5-94FE-E3FDB4E65429}">
                <a16:creationId xmlns:a16="http://schemas.microsoft.com/office/drawing/2010/main" id="{86841B9C-5D3F-44B0-A2C0-C9F6E532C774}"/>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5186D189-A79A-49C8-BB11-9305D959B7CB}">
                <a16:creationId xmlns:a16="http://schemas.microsoft.com/office/drawing/2010/main" id="{7CDDCD59-E9A0-409B-8DBF-3823D3882B66}"/>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6360583-9E53-494C-BD99-4638A74F0EA1}" type="slidenum"/>
            <a:endParaRPr dirty="0" lang="en-US"/>
          </a:p>
        </p:txBody>
      </p:sp>
      <p:sp>
        <p:nvSpPr>
          <p:cNvPr id="23" name="TextBox 22">
            <a:extLst>
              <a:ext uri="{0EC4B2E7-A684-446F-8410-6644CAF2C430}">
                <a16:creationId xmlns:a16="http://schemas.microsoft.com/office/drawing/2010/main" id="{9675FAC3-43F5-4DAE-93CB-0BD9DAA974DF}"/>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C64FA13B-A70D-4700-B2DB-7098F5F3A9DF}">
        <p14:creationId xmlns:p14="http://schemas.microsoft.com/office/powerpoint/2010/main" val="1725602418694"/>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92B537A3-3ACC-47E6-B69E-829EA3918A30}">
                <a16:creationId xmlns:a16="http://schemas.microsoft.com/office/drawing/2010/main" id="{7A434059-FF52-4523-8EF7-CD641C9FA607}"/>
              </a:ext>
            </a:extLst>
          </p:cNvPr>
          <p:cNvGrpSpPr/>
          <p:nvPr/>
        </p:nvGrpSpPr>
        <p:grpSpPr>
          <a:xfrm rot="0">
            <a:off x="7991474" y="2933700"/>
            <a:ext cx="2762250" cy="3257550"/>
            <a:chOff x="7991474" y="2933700"/>
            <a:chExt cx="2762250" cy="3257550"/>
          </a:xfrm>
        </p:grpSpPr>
        <p:sp>
          <p:nvSpPr>
            <p:cNvPr id="3" name="object 3">
              <a:extLst>
                <a:ext uri="{8E70DA2F-A005-4105-B92C-270BACE17EE0}">
                  <a16:creationId xmlns:a16="http://schemas.microsoft.com/office/drawing/2010/main" id="{1522C766-D84F-420D-82B4-BCAC803BAE58}"/>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1731E072-5FF1-4F85-96FE-015503421B7C}">
                  <a16:creationId xmlns:a16="http://schemas.microsoft.com/office/drawing/2010/main" id="{422C7130-D791-4F96-9698-962EF420CEFB}"/>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D2124D2F-CEA2-4231-A925-1B621FD15939}">
                  <a16:creationId xmlns:a16="http://schemas.microsoft.com/office/drawing/2010/main" id="{D061D4B5-F963-4E10-9384-A42060A00F1D}"/>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AB312F64-A6A0-4588-AC4F-1D66004E5A91}">
                <a16:creationId xmlns:a16="http://schemas.microsoft.com/office/drawing/2010/main" id="{8E860645-2004-419B-86D1-F9F4CBA29BEA}"/>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25BC282A-F1DD-4712-B809-1B1BE3AA5103}">
                <a16:creationId xmlns:a16="http://schemas.microsoft.com/office/drawing/2010/main" id="{EFAD1C94-AD73-40EC-9693-4B8E224198F0}"/>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22F6F3EC-DB46-4512-B355-027CA04AF19F}">
                <a16:creationId xmlns:a16="http://schemas.microsoft.com/office/drawing/2010/main" id="{14A5E6CE-B070-440C-B36B-D06C3CBC0EEB}"/>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A3B21F99-84E7-464D-B191-8C8BADF4A1E6}" type="slidenum"/>
            <a:endParaRPr dirty="0" lang="en-US"/>
          </a:p>
        </p:txBody>
      </p:sp>
      <p:sp>
        <p:nvSpPr>
          <p:cNvPr id="9" name="TextBox 10">
            <a:extLst>
              <a:ext uri="{73444655-798C-4342-8EAA-B13B26BD2A1F}">
                <a16:creationId xmlns:a16="http://schemas.microsoft.com/office/drawing/2010/main" id="{F09D30F9-4A88-48D9-B180-DC129E4C801D}"/>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A529F14F-985C-49BC-A68A-A7C2175DC743}">
        <p14:creationId xmlns:p14="http://schemas.microsoft.com/office/powerpoint/2010/main" val="1725602418697"/>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FFF23D1B-813F-492C-A3AF-84B4B32D5C68}">
                <a16:creationId xmlns:a16="http://schemas.microsoft.com/office/drawing/2010/main" id="{C01F344D-BBA3-41F5-BA7C-894BBFEABC79}"/>
              </a:ext>
            </a:extLst>
          </p:cNvPr>
          <p:cNvGrpSpPr/>
          <p:nvPr/>
        </p:nvGrpSpPr>
        <p:grpSpPr>
          <a:xfrm rot="0">
            <a:off x="8658225" y="2647950"/>
            <a:ext cx="3533775" cy="3810000"/>
            <a:chOff x="8658225" y="2647950"/>
            <a:chExt cx="3533775" cy="3810000"/>
          </a:xfrm>
        </p:grpSpPr>
        <p:sp>
          <p:nvSpPr>
            <p:cNvPr id="3" name="object 3">
              <a:extLst>
                <a:ext uri="{F629104E-753E-4C44-9237-C6A1CEFBF77C}">
                  <a16:creationId xmlns:a16="http://schemas.microsoft.com/office/drawing/2010/main" id="{BA0AA614-0764-4B6B-B133-9AC4F6455F33}"/>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7228F247-4081-4258-9809-581447FE87C6}">
                  <a16:creationId xmlns:a16="http://schemas.microsoft.com/office/drawing/2010/main" id="{2F4CE0F7-AF7E-4815-A7A2-D8034CA64EE1}"/>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87CE5824-B58A-480D-8AC6-8DF8E3CE0356}">
                  <a16:creationId xmlns:a16="http://schemas.microsoft.com/office/drawing/2010/main" id="{0559D160-E91A-440C-B60E-C8B376BFB05D}"/>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04530E39-CF00-4C35-87E3-7DBEA871309D}">
                <a16:creationId xmlns:a16="http://schemas.microsoft.com/office/drawing/2010/main" id="{2B8167F2-9D1A-4AAC-9B07-28E61ECBD503}"/>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2C2B8AE5-F658-42F5-A855-9E8A30AA859D}">
                <a16:creationId xmlns:a16="http://schemas.microsoft.com/office/drawing/2010/main" id="{6D8F3984-972D-42D4-A798-98EC8073AA59}"/>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64BFFE51-6B21-4813-BD79-8640FD5DAB50}">
                <a16:creationId xmlns:a16="http://schemas.microsoft.com/office/drawing/2010/main" id="{3FBBEF80-D4C8-4698-A411-B39AA0BE1A28}"/>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2736423D-FCFD-4C16-9551-3876E7A0C21D}" type="slidenum"/>
            <a:endParaRPr dirty="0" lang="en-US"/>
          </a:p>
        </p:txBody>
      </p:sp>
      <p:sp>
        <p:nvSpPr>
          <p:cNvPr id="9" name="TextBox 13">
            <a:extLst>
              <a:ext uri="{03AA8AB4-7778-4FD2-825D-5025AD53EB18}">
                <a16:creationId xmlns:a16="http://schemas.microsoft.com/office/drawing/2010/main" id="{B3CCCFFB-8DF1-48BF-A854-B9B545FC75FF}"/>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BA32FD7A-C68B-4ED0-B2C4-6160744BA13E}">
        <p14:creationId xmlns:p14="http://schemas.microsoft.com/office/powerpoint/2010/main" val="1725602418699"/>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E0FF6E8F-D1D8-4203-A507-F1C74E47BB6B}">
                <a16:creationId xmlns:a16="http://schemas.microsoft.com/office/drawing/2010/main" id="{EEC96EE2-5E53-4D1C-896A-3AD64C59D965}"/>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8A6C7C7D-D5DF-4013-B63E-EB3F73DFE41B}">
                <a16:creationId xmlns:a16="http://schemas.microsoft.com/office/drawing/2010/main" id="{87D4B70C-F141-4996-921E-D636436A1BA6}"/>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316F1845-3556-42E6-9B46-413864339AC9}">
                <a16:creationId xmlns:a16="http://schemas.microsoft.com/office/drawing/2010/main" id="{50F74D43-9CD9-4F95-8ECE-EA4579BAB864}"/>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D2A9E5AD-1B38-4EF9-BAC3-696AD6632934}">
                <a16:creationId xmlns:a16="http://schemas.microsoft.com/office/drawing/2010/main" id="{BC7D9EEA-9807-4D02-88ED-66DC34236BC7}"/>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81A8F3FC-DF99-4C4E-96B2-0B95C825ACE0}">
                <a16:creationId xmlns:a16="http://schemas.microsoft.com/office/drawing/2010/main" id="{86A51BC9-48A1-4411-9C39-DE06C84412A8}"/>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F04E5047-7D57-478E-A267-3A62B136963B}" type="slidenum"/>
            <a:endParaRPr dirty="0" lang="en-US"/>
          </a:p>
        </p:txBody>
      </p:sp>
      <p:sp>
        <p:nvSpPr>
          <p:cNvPr id="7" name="TextBox 8">
            <a:extLst>
              <a:ext uri="{F6273B7E-0015-410D-B270-D809CECE0DF4}">
                <a16:creationId xmlns:a16="http://schemas.microsoft.com/office/drawing/2010/main" id="{3E116CDF-694E-44B7-9446-7C7D7193027F}"/>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ECC63503-789A-40C8-B11F-A742E7F37964}">
        <p14:creationId xmlns:p14="http://schemas.microsoft.com/office/powerpoint/2010/main" val="1725602418701"/>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78431603-9644-468C-84B0-B5FFF309903C}">
                <a16:creationId xmlns:a16="http://schemas.microsoft.com/office/drawing/2010/main" id="{32FBFA9E-4F34-4D64-8A0C-CB64824D3F9B}"/>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157D68E8-D711-405D-89CA-66C96434799A}">
                <a16:creationId xmlns:a16="http://schemas.microsoft.com/office/drawing/2010/main" id="{D8E35521-7F50-461F-B446-CB2FFA9CC7E4}"/>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73C0790E-779F-4394-8989-09F22887D2C1}">
                <a16:creationId xmlns:a16="http://schemas.microsoft.com/office/drawing/2010/main" id="{D62653B7-35C7-4452-B6B6-DC0B353840FE}"/>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79B0E246-C7A4-4262-9184-415060B026D3}">
                <a16:creationId xmlns:a16="http://schemas.microsoft.com/office/drawing/2010/main" id="{9487936F-941C-4054-ADCD-AE1062ECEA7E}"/>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801917F7-1C2A-4C43-B97F-7123CFA7A14F}" type="slidenum"/>
            <a:endParaRPr dirty="0" lang="en-US"/>
          </a:p>
        </p:txBody>
      </p:sp>
      <p:sp>
        <p:nvSpPr>
          <p:cNvPr id="6" name="TextBox 9">
            <a:extLst>
              <a:ext uri="{5F7A8630-5AFE-42B7-99D3-2252BB2CAC68}">
                <a16:creationId xmlns:a16="http://schemas.microsoft.com/office/drawing/2010/main" id="{C0AC51BF-B986-49DA-944A-B434E176BF70}"/>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00C53524-FE14-4FE1-BE0C-477E08AD2A7F}">
        <p14:creationId xmlns:p14="http://schemas.microsoft.com/office/powerpoint/2010/main" val="1725602418703"/>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0D664066-DB18-4F2F-9C0F-C87A8EC95964}">
                <a16:creationId xmlns:a16="http://schemas.microsoft.com/office/drawing/2010/main" id="{DA97D742-7F1D-42AA-97A8-FA07C9053E1D}"/>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32B8496D-31E0-483C-B719-5F4D0F2F3650}">
        <p14:creationId xmlns:p14="http://schemas.microsoft.com/office/powerpoint/2010/main" val="1725602418704"/>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FB70968C-F0F5-44F3-A99E-436DCA06F8C7}">
                <a16:creationId xmlns:a16="http://schemas.microsoft.com/office/drawing/2010/main" id="{F9F25D44-D047-4D04-9969-14153FCBB4F0}"/>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3336EE4F-8B7D-455D-96FF-9C1BD05D2F9C}">
                <a16:creationId xmlns:a16="http://schemas.microsoft.com/office/drawing/2010/main" id="{732576A4-8D4F-4FCF-866F-9AD6009C3609}"/>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165A0CB9-D76C-4F97-8B4E-49010586F4D1}">
                <a16:creationId xmlns:a16="http://schemas.microsoft.com/office/drawing/2010/main" id="{DD1CCE2C-188C-443C-A607-AF59C2AB390B}"/>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213E5CCD-1B17-456D-B03F-F4F15E260088}">
                <a16:creationId xmlns:a16="http://schemas.microsoft.com/office/drawing/2010/main" id="{5AF09953-2274-408A-A53D-B928F3910E9B}"/>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141EED14-57E6-4185-ABBC-E6141ACDB2DB}">
                <a16:creationId xmlns:a16="http://schemas.microsoft.com/office/drawing/2010/main" id="{7D206CCE-315E-4C21-AB46-FE4C74729B6E}"/>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714E8B44-C266-455B-B4AE-B6572EB21662}" type="slidenum"/>
            <a:endParaRPr dirty="0" lang="en-US"/>
          </a:p>
        </p:txBody>
      </p:sp>
      <p:sp>
        <p:nvSpPr>
          <p:cNvPr id="7" name="TextBox 8">
            <a:extLst>
              <a:ext uri="{3D2AC4CD-865D-4E1B-8660-4C94887A67C8}">
                <a16:creationId xmlns:a16="http://schemas.microsoft.com/office/drawing/2010/main" id="{EA68A15F-058A-4FB0-82FA-9F592A2B1A1C}"/>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1ADB3194-2B17-49D3-88CD-4CB2DBA9C071}">
        <p14:creationId xmlns:p14="http://schemas.microsoft.com/office/powerpoint/2010/main" val="1725602418706"/>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2024-09-06T10:39:17Z</dcterms:created>
  <dcterms:modified xsi:type="dcterms:W3CDTF">2024-09-06T11:29:46Z</dcterms:modified>
</cp:coreProperties>
</file>